
<file path=[Content_Types].xml><?xml version="1.0" encoding="utf-8"?>
<Types xmlns="http://schemas.openxmlformats.org/package/2006/content-types">
  <Default Extension="bin" ContentType="application/vnd.openxmlformats-officedocument.oleObject"/>
  <Default Extension="png" ContentType="image/png"/>
  <Default Extension="jpeg" ContentType="image/jpeg"/>
  <Default Extension="rels" ContentType="application/vnd.openxmlformats-package.relationships+xml"/>
  <Default Extension="emf" ContentType="image/x-emf"/>
  <Default Extension="xml" ContentType="application/xml"/>
  <Default Extension="docx" ContentType="application/vnd.openxmlformats-officedocument.wordprocessingml.document"/>
  <Default Extension="vml" ContentType="application/vnd.openxmlformats-officedocument.vmlDrawing"/>
  <Override PartName="/ppt/presentation.xml" ContentType="application/vnd.openxmlformats-officedocument.presentationml.presentation.main+xml"/>
  <Override PartName="/ppt/slides/slide1.xml" ContentType="application/vnd.openxmlformats-officedocument.presentationml.slide+xml"/>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notesMasters/notesMaster1.xml" ContentType="application/vnd.openxmlformats-officedocument.presentationml.notesMaster+xml"/>
  <Override PartName="/ppt/theme/theme2.xml" ContentType="application/vnd.openxmlformats-officedocument.theme+xml"/>
  <Override PartName="/ppt/theme/theme1.xml" ContentType="application/vnd.openxmlformats-officedocument.theme+xml"/>
  <Override PartName="/ppt/tableStyles.xml" ContentType="application/vnd.openxmlformats-officedocument.presentationml.tableStyles+xml"/>
  <Override PartName="/ppt/viewProps.xml" ContentType="application/vnd.openxmlformats-officedocument.presentationml.viewProps+xml"/>
  <Override PartName="/ppt/presProps.xml" ContentType="application/vnd.openxmlformats-officedocument.presentationml.presPro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5" Type="http://schemas.openxmlformats.org/officeDocument/2006/relationships/custom-properties" Target="docProps/custom.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30275213" cy="42803763"/>
  <p:notesSz cx="9236075" cy="14722475"/>
  <p:defaultTextStyle>
    <a:defPPr>
      <a:defRPr lang="en-US"/>
    </a:defPPr>
    <a:lvl1pPr marL="0" algn="l" defTabSz="1946575" rtl="0" eaLnBrk="1" latinLnBrk="0" hangingPunct="1">
      <a:defRPr sz="3832" kern="1200">
        <a:solidFill>
          <a:schemeClr val="tx1"/>
        </a:solidFill>
        <a:latin typeface="+mn-lt"/>
        <a:ea typeface="+mn-ea"/>
        <a:cs typeface="+mn-cs"/>
      </a:defRPr>
    </a:lvl1pPr>
    <a:lvl2pPr marL="973287" algn="l" defTabSz="1946575" rtl="0" eaLnBrk="1" latinLnBrk="0" hangingPunct="1">
      <a:defRPr sz="3832" kern="1200">
        <a:solidFill>
          <a:schemeClr val="tx1"/>
        </a:solidFill>
        <a:latin typeface="+mn-lt"/>
        <a:ea typeface="+mn-ea"/>
        <a:cs typeface="+mn-cs"/>
      </a:defRPr>
    </a:lvl2pPr>
    <a:lvl3pPr marL="1946575" algn="l" defTabSz="1946575" rtl="0" eaLnBrk="1" latinLnBrk="0" hangingPunct="1">
      <a:defRPr sz="3832" kern="1200">
        <a:solidFill>
          <a:schemeClr val="tx1"/>
        </a:solidFill>
        <a:latin typeface="+mn-lt"/>
        <a:ea typeface="+mn-ea"/>
        <a:cs typeface="+mn-cs"/>
      </a:defRPr>
    </a:lvl3pPr>
    <a:lvl4pPr marL="2919862" algn="l" defTabSz="1946575" rtl="0" eaLnBrk="1" latinLnBrk="0" hangingPunct="1">
      <a:defRPr sz="3832" kern="1200">
        <a:solidFill>
          <a:schemeClr val="tx1"/>
        </a:solidFill>
        <a:latin typeface="+mn-lt"/>
        <a:ea typeface="+mn-ea"/>
        <a:cs typeface="+mn-cs"/>
      </a:defRPr>
    </a:lvl4pPr>
    <a:lvl5pPr marL="3893149" algn="l" defTabSz="1946575" rtl="0" eaLnBrk="1" latinLnBrk="0" hangingPunct="1">
      <a:defRPr sz="3832" kern="1200">
        <a:solidFill>
          <a:schemeClr val="tx1"/>
        </a:solidFill>
        <a:latin typeface="+mn-lt"/>
        <a:ea typeface="+mn-ea"/>
        <a:cs typeface="+mn-cs"/>
      </a:defRPr>
    </a:lvl5pPr>
    <a:lvl6pPr marL="4866437" algn="l" defTabSz="1946575" rtl="0" eaLnBrk="1" latinLnBrk="0" hangingPunct="1">
      <a:defRPr sz="3832" kern="1200">
        <a:solidFill>
          <a:schemeClr val="tx1"/>
        </a:solidFill>
        <a:latin typeface="+mn-lt"/>
        <a:ea typeface="+mn-ea"/>
        <a:cs typeface="+mn-cs"/>
      </a:defRPr>
    </a:lvl6pPr>
    <a:lvl7pPr marL="5839724" algn="l" defTabSz="1946575" rtl="0" eaLnBrk="1" latinLnBrk="0" hangingPunct="1">
      <a:defRPr sz="3832" kern="1200">
        <a:solidFill>
          <a:schemeClr val="tx1"/>
        </a:solidFill>
        <a:latin typeface="+mn-lt"/>
        <a:ea typeface="+mn-ea"/>
        <a:cs typeface="+mn-cs"/>
      </a:defRPr>
    </a:lvl7pPr>
    <a:lvl8pPr marL="6813012" algn="l" defTabSz="1946575" rtl="0" eaLnBrk="1" latinLnBrk="0" hangingPunct="1">
      <a:defRPr sz="3832" kern="1200">
        <a:solidFill>
          <a:schemeClr val="tx1"/>
        </a:solidFill>
        <a:latin typeface="+mn-lt"/>
        <a:ea typeface="+mn-ea"/>
        <a:cs typeface="+mn-cs"/>
      </a:defRPr>
    </a:lvl8pPr>
    <a:lvl9pPr marL="7786299" algn="l" defTabSz="1946575" rtl="0" eaLnBrk="1" latinLnBrk="0" hangingPunct="1">
      <a:defRPr sz="3832"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6132" userDrawn="1">
          <p15:clr>
            <a:srgbClr val="A4A3A4"/>
          </p15:clr>
        </p15:guide>
        <p15:guide id="2" pos="4976"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9D5D3"/>
    <a:srgbClr val="3EA1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inimized" horzBarState="maximized">
    <p:restoredLeft sz="7557" autoAdjust="0"/>
    <p:restoredTop sz="94646"/>
  </p:normalViewPr>
  <p:slideViewPr>
    <p:cSldViewPr>
      <p:cViewPr>
        <p:scale>
          <a:sx n="70" d="100"/>
          <a:sy n="70" d="100"/>
        </p:scale>
        <p:origin x="144" y="-14432"/>
      </p:cViewPr>
      <p:guideLst>
        <p:guide orient="horz" pos="6132"/>
        <p:guide pos="4976"/>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customXml" Target="../customXml/item1.xml"/><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6" Type="http://schemas.openxmlformats.org/officeDocument/2006/relationships/theme" Target="theme/theme1.xml"/><Relationship Id="rId1" Type="http://schemas.openxmlformats.org/officeDocument/2006/relationships/slideMaster" Target="slideMasters/slideMaster1.xml"/><Relationship Id="rId5" Type="http://schemas.openxmlformats.org/officeDocument/2006/relationships/viewProps" Target="viewProps.xml"/><Relationship Id="rId10" Type="http://schemas.openxmlformats.org/officeDocument/2006/relationships/customXml" Target="../customXml/item3.xml"/><Relationship Id="rId4" Type="http://schemas.openxmlformats.org/officeDocument/2006/relationships/presProps" Target="presProps.xml"/><Relationship Id="rId9" Type="http://schemas.openxmlformats.org/officeDocument/2006/relationships/customXml" Target="../customXml/item2.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3.emf"/><Relationship Id="rId2" Type="http://schemas.openxmlformats.org/officeDocument/2006/relationships/image" Target="../media/image4.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4002643" cy="738217"/>
          </a:xfrm>
          <a:prstGeom prst="rect">
            <a:avLst/>
          </a:prstGeom>
        </p:spPr>
        <p:txBody>
          <a:bodyPr vert="horz" lIns="63813" tIns="31907" rIns="63813" bIns="31907" rtlCol="0"/>
          <a:lstStyle>
            <a:lvl1pPr algn="l">
              <a:defRPr sz="900"/>
            </a:lvl1pPr>
          </a:lstStyle>
          <a:p>
            <a:endParaRPr lang="en-US"/>
          </a:p>
        </p:txBody>
      </p:sp>
      <p:sp>
        <p:nvSpPr>
          <p:cNvPr id="3" name="Date Placeholder 2"/>
          <p:cNvSpPr>
            <a:spLocks noGrp="1"/>
          </p:cNvSpPr>
          <p:nvPr>
            <p:ph type="dt" idx="1"/>
          </p:nvPr>
        </p:nvSpPr>
        <p:spPr>
          <a:xfrm>
            <a:off x="5231371" y="1"/>
            <a:ext cx="4002642" cy="738217"/>
          </a:xfrm>
          <a:prstGeom prst="rect">
            <a:avLst/>
          </a:prstGeom>
        </p:spPr>
        <p:txBody>
          <a:bodyPr vert="horz" lIns="63813" tIns="31907" rIns="63813" bIns="31907" rtlCol="0"/>
          <a:lstStyle>
            <a:lvl1pPr algn="r">
              <a:defRPr sz="900"/>
            </a:lvl1pPr>
          </a:lstStyle>
          <a:p>
            <a:fld id="{A058CABE-655D-5C42-8970-4E5AEED2B7CA}" type="datetimeFigureOut">
              <a:rPr lang="en-US" smtClean="0"/>
              <a:t>5/4/18</a:t>
            </a:fld>
            <a:endParaRPr lang="en-US"/>
          </a:p>
        </p:txBody>
      </p:sp>
      <p:sp>
        <p:nvSpPr>
          <p:cNvPr id="4" name="Slide Image Placeholder 3"/>
          <p:cNvSpPr>
            <a:spLocks noGrp="1" noRot="1" noChangeAspect="1"/>
          </p:cNvSpPr>
          <p:nvPr>
            <p:ph type="sldImg" idx="2"/>
          </p:nvPr>
        </p:nvSpPr>
        <p:spPr>
          <a:xfrm>
            <a:off x="2860675" y="1839913"/>
            <a:ext cx="3514725" cy="4970462"/>
          </a:xfrm>
          <a:prstGeom prst="rect">
            <a:avLst/>
          </a:prstGeom>
          <a:noFill/>
          <a:ln w="12700">
            <a:solidFill>
              <a:prstClr val="black"/>
            </a:solidFill>
          </a:ln>
        </p:spPr>
        <p:txBody>
          <a:bodyPr vert="horz" lIns="63813" tIns="31907" rIns="63813" bIns="31907" rtlCol="0" anchor="ctr"/>
          <a:lstStyle/>
          <a:p>
            <a:endParaRPr lang="en-US"/>
          </a:p>
        </p:txBody>
      </p:sp>
      <p:sp>
        <p:nvSpPr>
          <p:cNvPr id="5" name="Notes Placeholder 4"/>
          <p:cNvSpPr>
            <a:spLocks noGrp="1"/>
          </p:cNvSpPr>
          <p:nvPr>
            <p:ph type="body" sz="quarter" idx="3"/>
          </p:nvPr>
        </p:nvSpPr>
        <p:spPr>
          <a:xfrm>
            <a:off x="923608" y="7085715"/>
            <a:ext cx="7388860" cy="5796451"/>
          </a:xfrm>
          <a:prstGeom prst="rect">
            <a:avLst/>
          </a:prstGeom>
        </p:spPr>
        <p:txBody>
          <a:bodyPr vert="horz" lIns="63813" tIns="31907" rIns="63813" bIns="31907"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13984259"/>
            <a:ext cx="4002643" cy="738216"/>
          </a:xfrm>
          <a:prstGeom prst="rect">
            <a:avLst/>
          </a:prstGeom>
        </p:spPr>
        <p:txBody>
          <a:bodyPr vert="horz" lIns="63813" tIns="31907" rIns="63813" bIns="31907" rtlCol="0" anchor="b"/>
          <a:lstStyle>
            <a:lvl1pPr algn="l">
              <a:defRPr sz="900"/>
            </a:lvl1pPr>
          </a:lstStyle>
          <a:p>
            <a:endParaRPr lang="en-US"/>
          </a:p>
        </p:txBody>
      </p:sp>
      <p:sp>
        <p:nvSpPr>
          <p:cNvPr id="7" name="Slide Number Placeholder 6"/>
          <p:cNvSpPr>
            <a:spLocks noGrp="1"/>
          </p:cNvSpPr>
          <p:nvPr>
            <p:ph type="sldNum" sz="quarter" idx="5"/>
          </p:nvPr>
        </p:nvSpPr>
        <p:spPr>
          <a:xfrm>
            <a:off x="5231371" y="13984259"/>
            <a:ext cx="4002642" cy="738216"/>
          </a:xfrm>
          <a:prstGeom prst="rect">
            <a:avLst/>
          </a:prstGeom>
        </p:spPr>
        <p:txBody>
          <a:bodyPr vert="horz" lIns="63813" tIns="31907" rIns="63813" bIns="31907" rtlCol="0" anchor="b"/>
          <a:lstStyle>
            <a:lvl1pPr algn="r">
              <a:defRPr sz="900"/>
            </a:lvl1pPr>
          </a:lstStyle>
          <a:p>
            <a:fld id="{77D1AA78-6143-204E-A6FE-1B833801967F}" type="slidenum">
              <a:rPr lang="en-US" smtClean="0"/>
              <a:t>‹#›</a:t>
            </a:fld>
            <a:endParaRPr lang="en-US"/>
          </a:p>
        </p:txBody>
      </p:sp>
    </p:spTree>
    <p:extLst>
      <p:ext uri="{BB962C8B-B14F-4D97-AF65-F5344CB8AC3E}">
        <p14:creationId xmlns:p14="http://schemas.microsoft.com/office/powerpoint/2010/main" val="1979058020"/>
      </p:ext>
    </p:extLst>
  </p:cSld>
  <p:clrMap bg1="lt1" tx1="dk1" bg2="lt2" tx2="dk2" accent1="accent1" accent2="accent2" accent3="accent3" accent4="accent4" accent5="accent5" accent6="accent6" hlink="hlink" folHlink="folHlink"/>
  <p:notesStyle>
    <a:lvl1pPr marL="0" algn="l" defTabSz="1946575" rtl="0" eaLnBrk="1" latinLnBrk="0" hangingPunct="1">
      <a:defRPr sz="2555" kern="1200">
        <a:solidFill>
          <a:schemeClr val="tx1"/>
        </a:solidFill>
        <a:latin typeface="+mn-lt"/>
        <a:ea typeface="+mn-ea"/>
        <a:cs typeface="+mn-cs"/>
      </a:defRPr>
    </a:lvl1pPr>
    <a:lvl2pPr marL="973287" algn="l" defTabSz="1946575" rtl="0" eaLnBrk="1" latinLnBrk="0" hangingPunct="1">
      <a:defRPr sz="2555" kern="1200">
        <a:solidFill>
          <a:schemeClr val="tx1"/>
        </a:solidFill>
        <a:latin typeface="+mn-lt"/>
        <a:ea typeface="+mn-ea"/>
        <a:cs typeface="+mn-cs"/>
      </a:defRPr>
    </a:lvl2pPr>
    <a:lvl3pPr marL="1946575" algn="l" defTabSz="1946575" rtl="0" eaLnBrk="1" latinLnBrk="0" hangingPunct="1">
      <a:defRPr sz="2555" kern="1200">
        <a:solidFill>
          <a:schemeClr val="tx1"/>
        </a:solidFill>
        <a:latin typeface="+mn-lt"/>
        <a:ea typeface="+mn-ea"/>
        <a:cs typeface="+mn-cs"/>
      </a:defRPr>
    </a:lvl3pPr>
    <a:lvl4pPr marL="2919862" algn="l" defTabSz="1946575" rtl="0" eaLnBrk="1" latinLnBrk="0" hangingPunct="1">
      <a:defRPr sz="2555" kern="1200">
        <a:solidFill>
          <a:schemeClr val="tx1"/>
        </a:solidFill>
        <a:latin typeface="+mn-lt"/>
        <a:ea typeface="+mn-ea"/>
        <a:cs typeface="+mn-cs"/>
      </a:defRPr>
    </a:lvl4pPr>
    <a:lvl5pPr marL="3893149" algn="l" defTabSz="1946575" rtl="0" eaLnBrk="1" latinLnBrk="0" hangingPunct="1">
      <a:defRPr sz="2555" kern="1200">
        <a:solidFill>
          <a:schemeClr val="tx1"/>
        </a:solidFill>
        <a:latin typeface="+mn-lt"/>
        <a:ea typeface="+mn-ea"/>
        <a:cs typeface="+mn-cs"/>
      </a:defRPr>
    </a:lvl5pPr>
    <a:lvl6pPr marL="4866437" algn="l" defTabSz="1946575" rtl="0" eaLnBrk="1" latinLnBrk="0" hangingPunct="1">
      <a:defRPr sz="2555" kern="1200">
        <a:solidFill>
          <a:schemeClr val="tx1"/>
        </a:solidFill>
        <a:latin typeface="+mn-lt"/>
        <a:ea typeface="+mn-ea"/>
        <a:cs typeface="+mn-cs"/>
      </a:defRPr>
    </a:lvl6pPr>
    <a:lvl7pPr marL="5839724" algn="l" defTabSz="1946575" rtl="0" eaLnBrk="1" latinLnBrk="0" hangingPunct="1">
      <a:defRPr sz="2555" kern="1200">
        <a:solidFill>
          <a:schemeClr val="tx1"/>
        </a:solidFill>
        <a:latin typeface="+mn-lt"/>
        <a:ea typeface="+mn-ea"/>
        <a:cs typeface="+mn-cs"/>
      </a:defRPr>
    </a:lvl7pPr>
    <a:lvl8pPr marL="6813012" algn="l" defTabSz="1946575" rtl="0" eaLnBrk="1" latinLnBrk="0" hangingPunct="1">
      <a:defRPr sz="2555" kern="1200">
        <a:solidFill>
          <a:schemeClr val="tx1"/>
        </a:solidFill>
        <a:latin typeface="+mn-lt"/>
        <a:ea typeface="+mn-ea"/>
        <a:cs typeface="+mn-cs"/>
      </a:defRPr>
    </a:lvl8pPr>
    <a:lvl9pPr marL="7786299" algn="l" defTabSz="1946575" rtl="0" eaLnBrk="1" latinLnBrk="0" hangingPunct="1">
      <a:defRPr sz="2555"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7D1AA78-6143-204E-A6FE-1B833801967F}" type="slidenum">
              <a:rPr lang="en-US" smtClean="0"/>
              <a:t>1</a:t>
            </a:fld>
            <a:endParaRPr lang="en-US"/>
          </a:p>
        </p:txBody>
      </p:sp>
    </p:spTree>
    <p:extLst>
      <p:ext uri="{BB962C8B-B14F-4D97-AF65-F5344CB8AC3E}">
        <p14:creationId xmlns:p14="http://schemas.microsoft.com/office/powerpoint/2010/main" val="180141740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 Id="rId3" Type="http://schemas.openxmlformats.org/officeDocument/2006/relationships/image" Target="../media/image2.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obj" preserve="1">
  <p:cSld name="Title and Content">
    <p:bg>
      <p:bgPr>
        <a:solidFill>
          <a:schemeClr val="bg1"/>
        </a:solidFill>
        <a:effectLst/>
      </p:bgPr>
    </p:bg>
    <p:spTree>
      <p:nvGrpSpPr>
        <p:cNvPr id="1" name=""/>
        <p:cNvGrpSpPr/>
        <p:nvPr/>
      </p:nvGrpSpPr>
      <p:grpSpPr>
        <a:xfrm>
          <a:off x="0" y="0"/>
          <a:ext cx="0" cy="0"/>
          <a:chOff x="0" y="0"/>
          <a:chExt cx="0" cy="0"/>
        </a:xfrm>
      </p:grpSpPr>
      <p:sp>
        <p:nvSpPr>
          <p:cNvPr id="16" name="bk object 16"/>
          <p:cNvSpPr/>
          <p:nvPr/>
        </p:nvSpPr>
        <p:spPr>
          <a:xfrm>
            <a:off x="0" y="1"/>
            <a:ext cx="25715009" cy="4879305"/>
          </a:xfrm>
          <a:custGeom>
            <a:avLst/>
            <a:gdLst/>
            <a:ahLst/>
            <a:cxnLst/>
            <a:rect l="l" t="t" r="r" b="b"/>
            <a:pathLst>
              <a:path w="12081510" h="2291715">
                <a:moveTo>
                  <a:pt x="0" y="2291095"/>
                </a:moveTo>
                <a:lnTo>
                  <a:pt x="12081077" y="2291095"/>
                </a:lnTo>
                <a:lnTo>
                  <a:pt x="12081077" y="0"/>
                </a:lnTo>
                <a:lnTo>
                  <a:pt x="0" y="0"/>
                </a:lnTo>
                <a:lnTo>
                  <a:pt x="0" y="2291095"/>
                </a:lnTo>
                <a:close/>
              </a:path>
            </a:pathLst>
          </a:custGeom>
          <a:solidFill>
            <a:srgbClr val="D2232A"/>
          </a:solidFill>
        </p:spPr>
        <p:txBody>
          <a:bodyPr wrap="square" lIns="0" tIns="0" rIns="0" bIns="0" rtlCol="0"/>
          <a:lstStyle/>
          <a:p>
            <a:endParaRPr sz="8156"/>
          </a:p>
        </p:txBody>
      </p:sp>
      <p:sp>
        <p:nvSpPr>
          <p:cNvPr id="17" name="bk object 17"/>
          <p:cNvSpPr/>
          <p:nvPr/>
        </p:nvSpPr>
        <p:spPr>
          <a:xfrm>
            <a:off x="21359417" y="1"/>
            <a:ext cx="8908211" cy="8540473"/>
          </a:xfrm>
          <a:custGeom>
            <a:avLst/>
            <a:gdLst/>
            <a:ahLst/>
            <a:cxnLst/>
            <a:rect l="l" t="t" r="r" b="b"/>
            <a:pathLst>
              <a:path w="4185284" h="4011295">
                <a:moveTo>
                  <a:pt x="4184837" y="3322473"/>
                </a:moveTo>
                <a:lnTo>
                  <a:pt x="2989563" y="3322473"/>
                </a:lnTo>
                <a:lnTo>
                  <a:pt x="3011474" y="3333908"/>
                </a:lnTo>
                <a:lnTo>
                  <a:pt x="3036090" y="3360891"/>
                </a:lnTo>
                <a:lnTo>
                  <a:pt x="3055059" y="3400014"/>
                </a:lnTo>
                <a:lnTo>
                  <a:pt x="3060028" y="3447870"/>
                </a:lnTo>
                <a:lnTo>
                  <a:pt x="3042643" y="3501051"/>
                </a:lnTo>
                <a:lnTo>
                  <a:pt x="3022755" y="3541727"/>
                </a:lnTo>
                <a:lnTo>
                  <a:pt x="3009272" y="3582980"/>
                </a:lnTo>
                <a:lnTo>
                  <a:pt x="3002135" y="3624617"/>
                </a:lnTo>
                <a:lnTo>
                  <a:pt x="3001285" y="3666447"/>
                </a:lnTo>
                <a:lnTo>
                  <a:pt x="3006662" y="3708276"/>
                </a:lnTo>
                <a:lnTo>
                  <a:pt x="3018207" y="3749910"/>
                </a:lnTo>
                <a:lnTo>
                  <a:pt x="3035860" y="3791158"/>
                </a:lnTo>
                <a:lnTo>
                  <a:pt x="3059562" y="3831826"/>
                </a:lnTo>
                <a:lnTo>
                  <a:pt x="3089254" y="3871721"/>
                </a:lnTo>
                <a:lnTo>
                  <a:pt x="3124875" y="3910650"/>
                </a:lnTo>
                <a:lnTo>
                  <a:pt x="3164620" y="3946325"/>
                </a:lnTo>
                <a:lnTo>
                  <a:pt x="3204559" y="3974198"/>
                </a:lnTo>
                <a:lnTo>
                  <a:pt x="3245054" y="3994276"/>
                </a:lnTo>
                <a:lnTo>
                  <a:pt x="3286468" y="4006568"/>
                </a:lnTo>
                <a:lnTo>
                  <a:pt x="3329161" y="4011081"/>
                </a:lnTo>
                <a:lnTo>
                  <a:pt x="3373495" y="4007825"/>
                </a:lnTo>
                <a:lnTo>
                  <a:pt x="3419834" y="3996808"/>
                </a:lnTo>
                <a:lnTo>
                  <a:pt x="3468537" y="3978038"/>
                </a:lnTo>
                <a:lnTo>
                  <a:pt x="3519968" y="3951522"/>
                </a:lnTo>
                <a:lnTo>
                  <a:pt x="4184837" y="3568939"/>
                </a:lnTo>
                <a:lnTo>
                  <a:pt x="4184837" y="3322473"/>
                </a:lnTo>
                <a:close/>
              </a:path>
              <a:path w="4185284" h="4011295">
                <a:moveTo>
                  <a:pt x="4184837" y="2683476"/>
                </a:moveTo>
                <a:lnTo>
                  <a:pt x="2428549" y="2683476"/>
                </a:lnTo>
                <a:lnTo>
                  <a:pt x="2463869" y="2727252"/>
                </a:lnTo>
                <a:lnTo>
                  <a:pt x="2530943" y="2812706"/>
                </a:lnTo>
                <a:lnTo>
                  <a:pt x="2563901" y="2853789"/>
                </a:lnTo>
                <a:lnTo>
                  <a:pt x="2597276" y="2893380"/>
                </a:lnTo>
                <a:lnTo>
                  <a:pt x="2631671" y="2931180"/>
                </a:lnTo>
                <a:lnTo>
                  <a:pt x="2667688" y="2966893"/>
                </a:lnTo>
                <a:lnTo>
                  <a:pt x="2701140" y="2998158"/>
                </a:lnTo>
                <a:lnTo>
                  <a:pt x="2730063" y="3029531"/>
                </a:lnTo>
                <a:lnTo>
                  <a:pt x="2752435" y="3065540"/>
                </a:lnTo>
                <a:lnTo>
                  <a:pt x="2766235" y="3110713"/>
                </a:lnTo>
                <a:lnTo>
                  <a:pt x="2779087" y="3158408"/>
                </a:lnTo>
                <a:lnTo>
                  <a:pt x="2799858" y="3202371"/>
                </a:lnTo>
                <a:lnTo>
                  <a:pt x="2827295" y="3241568"/>
                </a:lnTo>
                <a:lnTo>
                  <a:pt x="2860149" y="3274964"/>
                </a:lnTo>
                <a:lnTo>
                  <a:pt x="2897171" y="3301524"/>
                </a:lnTo>
                <a:lnTo>
                  <a:pt x="2937108" y="3320212"/>
                </a:lnTo>
                <a:lnTo>
                  <a:pt x="2978711" y="3329995"/>
                </a:lnTo>
                <a:lnTo>
                  <a:pt x="2989563" y="3322473"/>
                </a:lnTo>
                <a:lnTo>
                  <a:pt x="4184837" y="3322473"/>
                </a:lnTo>
                <a:lnTo>
                  <a:pt x="4184837" y="2683476"/>
                </a:lnTo>
                <a:close/>
              </a:path>
              <a:path w="4185284" h="4011295">
                <a:moveTo>
                  <a:pt x="2366484" y="2720138"/>
                </a:moveTo>
                <a:lnTo>
                  <a:pt x="1407237" y="2720138"/>
                </a:lnTo>
                <a:lnTo>
                  <a:pt x="1429809" y="2732290"/>
                </a:lnTo>
                <a:lnTo>
                  <a:pt x="1452778" y="2756641"/>
                </a:lnTo>
                <a:lnTo>
                  <a:pt x="1482854" y="2794276"/>
                </a:lnTo>
                <a:lnTo>
                  <a:pt x="1513640" y="2831568"/>
                </a:lnTo>
                <a:lnTo>
                  <a:pt x="1545361" y="2868085"/>
                </a:lnTo>
                <a:lnTo>
                  <a:pt x="1578241" y="2903395"/>
                </a:lnTo>
                <a:lnTo>
                  <a:pt x="1612507" y="2937068"/>
                </a:lnTo>
                <a:lnTo>
                  <a:pt x="1648385" y="2968670"/>
                </a:lnTo>
                <a:lnTo>
                  <a:pt x="1693608" y="3001074"/>
                </a:lnTo>
                <a:lnTo>
                  <a:pt x="1738154" y="3022786"/>
                </a:lnTo>
                <a:lnTo>
                  <a:pt x="1782513" y="3034096"/>
                </a:lnTo>
                <a:lnTo>
                  <a:pt x="1827176" y="3035295"/>
                </a:lnTo>
                <a:lnTo>
                  <a:pt x="1872631" y="3026676"/>
                </a:lnTo>
                <a:lnTo>
                  <a:pt x="1919369" y="3008528"/>
                </a:lnTo>
                <a:lnTo>
                  <a:pt x="1967878" y="2981143"/>
                </a:lnTo>
                <a:lnTo>
                  <a:pt x="2235917" y="2805845"/>
                </a:lnTo>
                <a:lnTo>
                  <a:pt x="2366484" y="2720138"/>
                </a:lnTo>
                <a:close/>
              </a:path>
              <a:path w="4185284" h="4011295">
                <a:moveTo>
                  <a:pt x="1242350" y="2799550"/>
                </a:moveTo>
                <a:lnTo>
                  <a:pt x="640822" y="2799550"/>
                </a:lnTo>
                <a:lnTo>
                  <a:pt x="675026" y="2808797"/>
                </a:lnTo>
                <a:lnTo>
                  <a:pt x="711869" y="2834740"/>
                </a:lnTo>
                <a:lnTo>
                  <a:pt x="752054" y="2866349"/>
                </a:lnTo>
                <a:lnTo>
                  <a:pt x="793682" y="2891005"/>
                </a:lnTo>
                <a:lnTo>
                  <a:pt x="836549" y="2908783"/>
                </a:lnTo>
                <a:lnTo>
                  <a:pt x="880449" y="2919759"/>
                </a:lnTo>
                <a:lnTo>
                  <a:pt x="925176" y="2924005"/>
                </a:lnTo>
                <a:lnTo>
                  <a:pt x="970527" y="2921596"/>
                </a:lnTo>
                <a:lnTo>
                  <a:pt x="1016295" y="2912608"/>
                </a:lnTo>
                <a:lnTo>
                  <a:pt x="1062275" y="2897114"/>
                </a:lnTo>
                <a:lnTo>
                  <a:pt x="1108262" y="2875188"/>
                </a:lnTo>
                <a:lnTo>
                  <a:pt x="1149523" y="2852408"/>
                </a:lnTo>
                <a:lnTo>
                  <a:pt x="1190609" y="2829297"/>
                </a:lnTo>
                <a:lnTo>
                  <a:pt x="1231552" y="2805845"/>
                </a:lnTo>
                <a:lnTo>
                  <a:pt x="1242350" y="2799550"/>
                </a:lnTo>
                <a:close/>
              </a:path>
              <a:path w="4185284" h="4011295">
                <a:moveTo>
                  <a:pt x="1140155" y="601969"/>
                </a:moveTo>
                <a:lnTo>
                  <a:pt x="1067977" y="605882"/>
                </a:lnTo>
                <a:lnTo>
                  <a:pt x="981543" y="619095"/>
                </a:lnTo>
                <a:lnTo>
                  <a:pt x="931444" y="629142"/>
                </a:lnTo>
                <a:lnTo>
                  <a:pt x="883334" y="642233"/>
                </a:lnTo>
                <a:lnTo>
                  <a:pt x="837298" y="658262"/>
                </a:lnTo>
                <a:lnTo>
                  <a:pt x="793418" y="677123"/>
                </a:lnTo>
                <a:lnTo>
                  <a:pt x="751779" y="698712"/>
                </a:lnTo>
                <a:lnTo>
                  <a:pt x="712465" y="722922"/>
                </a:lnTo>
                <a:lnTo>
                  <a:pt x="675559" y="749649"/>
                </a:lnTo>
                <a:lnTo>
                  <a:pt x="641146" y="778787"/>
                </a:lnTo>
                <a:lnTo>
                  <a:pt x="609309" y="810230"/>
                </a:lnTo>
                <a:lnTo>
                  <a:pt x="580132" y="843874"/>
                </a:lnTo>
                <a:lnTo>
                  <a:pt x="553698" y="879612"/>
                </a:lnTo>
                <a:lnTo>
                  <a:pt x="530092" y="917340"/>
                </a:lnTo>
                <a:lnTo>
                  <a:pt x="509398" y="956952"/>
                </a:lnTo>
                <a:lnTo>
                  <a:pt x="491699" y="998343"/>
                </a:lnTo>
                <a:lnTo>
                  <a:pt x="477079" y="1041407"/>
                </a:lnTo>
                <a:lnTo>
                  <a:pt x="465622" y="1086038"/>
                </a:lnTo>
                <a:lnTo>
                  <a:pt x="457412" y="1132133"/>
                </a:lnTo>
                <a:lnTo>
                  <a:pt x="452533" y="1179584"/>
                </a:lnTo>
                <a:lnTo>
                  <a:pt x="451068" y="1228288"/>
                </a:lnTo>
                <a:lnTo>
                  <a:pt x="453102" y="1278137"/>
                </a:lnTo>
                <a:lnTo>
                  <a:pt x="458718" y="1329028"/>
                </a:lnTo>
                <a:lnTo>
                  <a:pt x="467405" y="1377629"/>
                </a:lnTo>
                <a:lnTo>
                  <a:pt x="479134" y="1424751"/>
                </a:lnTo>
                <a:lnTo>
                  <a:pt x="493827" y="1470339"/>
                </a:lnTo>
                <a:lnTo>
                  <a:pt x="511405" y="1514335"/>
                </a:lnTo>
                <a:lnTo>
                  <a:pt x="531789" y="1556684"/>
                </a:lnTo>
                <a:lnTo>
                  <a:pt x="554903" y="1597330"/>
                </a:lnTo>
                <a:lnTo>
                  <a:pt x="580666" y="1636216"/>
                </a:lnTo>
                <a:lnTo>
                  <a:pt x="609002" y="1673287"/>
                </a:lnTo>
                <a:lnTo>
                  <a:pt x="639831" y="1708486"/>
                </a:lnTo>
                <a:lnTo>
                  <a:pt x="605849" y="1752803"/>
                </a:lnTo>
                <a:lnTo>
                  <a:pt x="537683" y="1835927"/>
                </a:lnTo>
                <a:lnTo>
                  <a:pt x="507394" y="1876724"/>
                </a:lnTo>
                <a:lnTo>
                  <a:pt x="482230" y="1918337"/>
                </a:lnTo>
                <a:lnTo>
                  <a:pt x="464140" y="1961762"/>
                </a:lnTo>
                <a:lnTo>
                  <a:pt x="442745" y="2015359"/>
                </a:lnTo>
                <a:lnTo>
                  <a:pt x="415275" y="2061022"/>
                </a:lnTo>
                <a:lnTo>
                  <a:pt x="382602" y="2100152"/>
                </a:lnTo>
                <a:lnTo>
                  <a:pt x="345600" y="2134149"/>
                </a:lnTo>
                <a:lnTo>
                  <a:pt x="305140" y="2164413"/>
                </a:lnTo>
                <a:lnTo>
                  <a:pt x="262097" y="2192345"/>
                </a:lnTo>
                <a:lnTo>
                  <a:pt x="187912" y="2237042"/>
                </a:lnTo>
                <a:lnTo>
                  <a:pt x="158665" y="2255053"/>
                </a:lnTo>
                <a:lnTo>
                  <a:pt x="100972" y="2292308"/>
                </a:lnTo>
                <a:lnTo>
                  <a:pt x="58132" y="2326279"/>
                </a:lnTo>
                <a:lnTo>
                  <a:pt x="26466" y="2363492"/>
                </a:lnTo>
                <a:lnTo>
                  <a:pt x="6810" y="2403774"/>
                </a:lnTo>
                <a:lnTo>
                  <a:pt x="0" y="2446950"/>
                </a:lnTo>
                <a:lnTo>
                  <a:pt x="6869" y="2492847"/>
                </a:lnTo>
                <a:lnTo>
                  <a:pt x="28254" y="2541290"/>
                </a:lnTo>
                <a:lnTo>
                  <a:pt x="53064" y="2582332"/>
                </a:lnTo>
                <a:lnTo>
                  <a:pt x="79230" y="2622710"/>
                </a:lnTo>
                <a:lnTo>
                  <a:pt x="106644" y="2662398"/>
                </a:lnTo>
                <a:lnTo>
                  <a:pt x="135196" y="2701369"/>
                </a:lnTo>
                <a:lnTo>
                  <a:pt x="164778" y="2739598"/>
                </a:lnTo>
                <a:lnTo>
                  <a:pt x="195280" y="2777059"/>
                </a:lnTo>
                <a:lnTo>
                  <a:pt x="226592" y="2813727"/>
                </a:lnTo>
                <a:lnTo>
                  <a:pt x="258607" y="2849575"/>
                </a:lnTo>
                <a:lnTo>
                  <a:pt x="293234" y="2880148"/>
                </a:lnTo>
                <a:lnTo>
                  <a:pt x="330083" y="2899077"/>
                </a:lnTo>
                <a:lnTo>
                  <a:pt x="368963" y="2907123"/>
                </a:lnTo>
                <a:lnTo>
                  <a:pt x="409686" y="2905045"/>
                </a:lnTo>
                <a:lnTo>
                  <a:pt x="452062" y="2893604"/>
                </a:lnTo>
                <a:lnTo>
                  <a:pt x="495903" y="2873560"/>
                </a:lnTo>
                <a:lnTo>
                  <a:pt x="534422" y="2851327"/>
                </a:lnTo>
                <a:lnTo>
                  <a:pt x="571282" y="2826526"/>
                </a:lnTo>
                <a:lnTo>
                  <a:pt x="606994" y="2805845"/>
                </a:lnTo>
                <a:lnTo>
                  <a:pt x="640822" y="2799550"/>
                </a:lnTo>
                <a:lnTo>
                  <a:pt x="1242350" y="2799550"/>
                </a:lnTo>
                <a:lnTo>
                  <a:pt x="1312800" y="2758079"/>
                </a:lnTo>
                <a:lnTo>
                  <a:pt x="1353169" y="2733748"/>
                </a:lnTo>
                <a:lnTo>
                  <a:pt x="1382533" y="2720514"/>
                </a:lnTo>
                <a:lnTo>
                  <a:pt x="1407237" y="2720138"/>
                </a:lnTo>
                <a:lnTo>
                  <a:pt x="2366484" y="2720138"/>
                </a:lnTo>
                <a:lnTo>
                  <a:pt x="2373493" y="2715555"/>
                </a:lnTo>
                <a:lnTo>
                  <a:pt x="2391160" y="2704559"/>
                </a:lnTo>
                <a:lnTo>
                  <a:pt x="2407496" y="2695111"/>
                </a:lnTo>
                <a:lnTo>
                  <a:pt x="2428549" y="2683476"/>
                </a:lnTo>
                <a:lnTo>
                  <a:pt x="4184837" y="2683476"/>
                </a:lnTo>
                <a:lnTo>
                  <a:pt x="4184837" y="623813"/>
                </a:lnTo>
                <a:lnTo>
                  <a:pt x="1397859" y="623813"/>
                </a:lnTo>
                <a:lnTo>
                  <a:pt x="1237105" y="607799"/>
                </a:lnTo>
                <a:lnTo>
                  <a:pt x="1140155" y="601969"/>
                </a:lnTo>
                <a:close/>
              </a:path>
              <a:path w="4185284" h="4011295">
                <a:moveTo>
                  <a:pt x="2891757" y="0"/>
                </a:moveTo>
                <a:lnTo>
                  <a:pt x="1560647" y="0"/>
                </a:lnTo>
                <a:lnTo>
                  <a:pt x="1542356" y="25291"/>
                </a:lnTo>
                <a:lnTo>
                  <a:pt x="1515998" y="66623"/>
                </a:lnTo>
                <a:lnTo>
                  <a:pt x="1492385" y="108931"/>
                </a:lnTo>
                <a:lnTo>
                  <a:pt x="1471460" y="152182"/>
                </a:lnTo>
                <a:lnTo>
                  <a:pt x="1453170" y="196342"/>
                </a:lnTo>
                <a:lnTo>
                  <a:pt x="1437457" y="241375"/>
                </a:lnTo>
                <a:lnTo>
                  <a:pt x="1424266" y="287249"/>
                </a:lnTo>
                <a:lnTo>
                  <a:pt x="1413542" y="333929"/>
                </a:lnTo>
                <a:lnTo>
                  <a:pt x="1405228" y="381380"/>
                </a:lnTo>
                <a:lnTo>
                  <a:pt x="1399270" y="429569"/>
                </a:lnTo>
                <a:lnTo>
                  <a:pt x="1395611" y="478461"/>
                </a:lnTo>
                <a:lnTo>
                  <a:pt x="1394196" y="528023"/>
                </a:lnTo>
                <a:lnTo>
                  <a:pt x="1394713" y="551724"/>
                </a:lnTo>
                <a:lnTo>
                  <a:pt x="1395978" y="583682"/>
                </a:lnTo>
                <a:lnTo>
                  <a:pt x="1397268" y="611757"/>
                </a:lnTo>
                <a:lnTo>
                  <a:pt x="1397859" y="623813"/>
                </a:lnTo>
                <a:lnTo>
                  <a:pt x="4184837" y="623813"/>
                </a:lnTo>
                <a:lnTo>
                  <a:pt x="4184837" y="394408"/>
                </a:lnTo>
                <a:lnTo>
                  <a:pt x="4145917" y="375641"/>
                </a:lnTo>
                <a:lnTo>
                  <a:pt x="4107320" y="358928"/>
                </a:lnTo>
                <a:lnTo>
                  <a:pt x="3426046" y="358928"/>
                </a:lnTo>
                <a:lnTo>
                  <a:pt x="3402225" y="358270"/>
                </a:lnTo>
                <a:lnTo>
                  <a:pt x="3341129" y="335015"/>
                </a:lnTo>
                <a:lnTo>
                  <a:pt x="3301868" y="311499"/>
                </a:lnTo>
                <a:lnTo>
                  <a:pt x="3255474" y="279443"/>
                </a:lnTo>
                <a:lnTo>
                  <a:pt x="3200952" y="238387"/>
                </a:lnTo>
                <a:lnTo>
                  <a:pt x="3137311" y="187872"/>
                </a:lnTo>
                <a:lnTo>
                  <a:pt x="3063556" y="127436"/>
                </a:lnTo>
                <a:lnTo>
                  <a:pt x="3023090" y="94737"/>
                </a:lnTo>
                <a:lnTo>
                  <a:pt x="2982279" y="63415"/>
                </a:lnTo>
                <a:lnTo>
                  <a:pt x="2941108" y="33502"/>
                </a:lnTo>
                <a:lnTo>
                  <a:pt x="2899566" y="5029"/>
                </a:lnTo>
                <a:lnTo>
                  <a:pt x="2891757" y="0"/>
                </a:lnTo>
                <a:close/>
              </a:path>
              <a:path w="4185284" h="4011295">
                <a:moveTo>
                  <a:pt x="3771380" y="280837"/>
                </a:moveTo>
                <a:lnTo>
                  <a:pt x="3724549" y="281638"/>
                </a:lnTo>
                <a:lnTo>
                  <a:pt x="3677813" y="285519"/>
                </a:lnTo>
                <a:lnTo>
                  <a:pt x="3631205" y="292531"/>
                </a:lnTo>
                <a:lnTo>
                  <a:pt x="3584757" y="302724"/>
                </a:lnTo>
                <a:lnTo>
                  <a:pt x="3538503" y="316148"/>
                </a:lnTo>
                <a:lnTo>
                  <a:pt x="3492476" y="332852"/>
                </a:lnTo>
                <a:lnTo>
                  <a:pt x="3446707" y="352887"/>
                </a:lnTo>
                <a:lnTo>
                  <a:pt x="3426046" y="358928"/>
                </a:lnTo>
                <a:lnTo>
                  <a:pt x="4107320" y="358928"/>
                </a:lnTo>
                <a:lnTo>
                  <a:pt x="4100714" y="356067"/>
                </a:lnTo>
                <a:lnTo>
                  <a:pt x="4054007" y="337959"/>
                </a:lnTo>
                <a:lnTo>
                  <a:pt x="4005822" y="321296"/>
                </a:lnTo>
                <a:lnTo>
                  <a:pt x="3959005" y="307443"/>
                </a:lnTo>
                <a:lnTo>
                  <a:pt x="3912119" y="296420"/>
                </a:lnTo>
                <a:lnTo>
                  <a:pt x="3865198" y="288278"/>
                </a:lnTo>
                <a:lnTo>
                  <a:pt x="3818274" y="283067"/>
                </a:lnTo>
                <a:lnTo>
                  <a:pt x="3771380" y="280837"/>
                </a:lnTo>
                <a:close/>
              </a:path>
            </a:pathLst>
          </a:custGeom>
          <a:solidFill>
            <a:srgbClr val="FFFFFF"/>
          </a:solidFill>
        </p:spPr>
        <p:txBody>
          <a:bodyPr wrap="square" lIns="0" tIns="0" rIns="0" bIns="0" rtlCol="0"/>
          <a:lstStyle/>
          <a:p>
            <a:endParaRPr sz="8156"/>
          </a:p>
        </p:txBody>
      </p:sp>
      <p:sp>
        <p:nvSpPr>
          <p:cNvPr id="18" name="bk object 18"/>
          <p:cNvSpPr/>
          <p:nvPr/>
        </p:nvSpPr>
        <p:spPr>
          <a:xfrm>
            <a:off x="24041098" y="1485728"/>
            <a:ext cx="5175335" cy="3550827"/>
          </a:xfrm>
          <a:prstGeom prst="rect">
            <a:avLst/>
          </a:prstGeom>
          <a:blipFill>
            <a:blip r:embed="rId2" cstate="print"/>
            <a:stretch>
              <a:fillRect/>
            </a:stretch>
          </a:blipFill>
        </p:spPr>
        <p:txBody>
          <a:bodyPr wrap="square" lIns="0" tIns="0" rIns="0" bIns="0" rtlCol="0"/>
          <a:lstStyle/>
          <a:p>
            <a:endParaRPr sz="8156"/>
          </a:p>
        </p:txBody>
      </p:sp>
      <p:sp>
        <p:nvSpPr>
          <p:cNvPr id="2" name="Holder 2"/>
          <p:cNvSpPr>
            <a:spLocks noGrp="1"/>
          </p:cNvSpPr>
          <p:nvPr>
            <p:ph type="title"/>
          </p:nvPr>
        </p:nvSpPr>
        <p:spPr>
          <a:xfrm>
            <a:off x="1232582" y="887504"/>
            <a:ext cx="27810050" cy="1539524"/>
          </a:xfrm>
        </p:spPr>
        <p:txBody>
          <a:bodyPr lIns="0" tIns="0" rIns="0" bIns="0"/>
          <a:lstStyle>
            <a:lvl1pPr>
              <a:defRPr sz="10004" b="0" i="0">
                <a:solidFill>
                  <a:schemeClr val="bg1"/>
                </a:solidFill>
                <a:latin typeface="Arial"/>
                <a:cs typeface="Arial"/>
              </a:defRPr>
            </a:lvl1pPr>
          </a:lstStyle>
          <a:p>
            <a:endParaRPr/>
          </a:p>
        </p:txBody>
      </p:sp>
      <p:sp>
        <p:nvSpPr>
          <p:cNvPr id="3" name="Holder 3"/>
          <p:cNvSpPr>
            <a:spLocks noGrp="1"/>
          </p:cNvSpPr>
          <p:nvPr>
            <p:ph type="body" idx="1"/>
          </p:nvPr>
        </p:nvSpPr>
        <p:spPr/>
        <p:txBody>
          <a:bodyPr lIns="0" tIns="0" rIns="0" bIns="0"/>
          <a:lstStyle>
            <a:lvl1pPr>
              <a:defRPr/>
            </a:lvl1pPr>
          </a:lstStyle>
          <a:p>
            <a:endParaRPr dirty="0"/>
          </a:p>
        </p:txBody>
      </p:sp>
      <p:sp>
        <p:nvSpPr>
          <p:cNvPr id="10" name="object 39"/>
          <p:cNvSpPr/>
          <p:nvPr userDrawn="1"/>
        </p:nvSpPr>
        <p:spPr>
          <a:xfrm>
            <a:off x="23563140" y="38897280"/>
            <a:ext cx="5373467" cy="2433059"/>
          </a:xfrm>
          <a:prstGeom prst="rect">
            <a:avLst/>
          </a:prstGeom>
          <a:blipFill>
            <a:blip r:embed="rId3" cstate="print"/>
            <a:stretch>
              <a:fillRect/>
            </a:stretch>
          </a:blipFill>
        </p:spPr>
        <p:txBody>
          <a:bodyPr wrap="square" lIns="0" tIns="0" rIns="0" bIns="0" rtlCol="0"/>
          <a:lstStyle/>
          <a:p>
            <a:endParaRPr sz="8156"/>
          </a:p>
        </p:txBody>
      </p:sp>
      <p:sp>
        <p:nvSpPr>
          <p:cNvPr id="11" name="object 41"/>
          <p:cNvSpPr txBox="1"/>
          <p:nvPr userDrawn="1"/>
        </p:nvSpPr>
        <p:spPr>
          <a:xfrm>
            <a:off x="1232580" y="41755953"/>
            <a:ext cx="2246426" cy="180167"/>
          </a:xfrm>
          <a:prstGeom prst="rect">
            <a:avLst/>
          </a:prstGeom>
        </p:spPr>
        <p:txBody>
          <a:bodyPr vert="horz" wrap="square" lIns="0" tIns="32438" rIns="0" bIns="0" rtlCol="0">
            <a:spAutoFit/>
          </a:bodyPr>
          <a:lstStyle/>
          <a:p>
            <a:pPr marL="27032">
              <a:spcBef>
                <a:spcPts val="255"/>
              </a:spcBef>
            </a:pPr>
            <a:r>
              <a:rPr lang="en-US" sz="958" spc="11" dirty="0">
                <a:solidFill>
                  <a:srgbClr val="58595B"/>
                </a:solidFill>
                <a:latin typeface="Arial"/>
                <a:cs typeface="Arial"/>
              </a:rPr>
              <a:t>English Charity Reg. No.</a:t>
            </a:r>
            <a:r>
              <a:rPr lang="en-US" sz="958" spc="11" baseline="0" dirty="0">
                <a:solidFill>
                  <a:srgbClr val="58595B"/>
                </a:solidFill>
                <a:latin typeface="Arial"/>
                <a:cs typeface="Arial"/>
              </a:rPr>
              <a:t> </a:t>
            </a:r>
            <a:r>
              <a:rPr lang="en-US" sz="958" spc="11" dirty="0">
                <a:solidFill>
                  <a:srgbClr val="58595B"/>
                </a:solidFill>
                <a:latin typeface="Arial"/>
                <a:cs typeface="Arial"/>
              </a:rPr>
              <a:t>1026588</a:t>
            </a:r>
            <a:endParaRPr sz="958" dirty="0">
              <a:latin typeface="Arial"/>
              <a:cs typeface="Arial"/>
            </a:endParaRPr>
          </a:p>
        </p:txBody>
      </p:sp>
      <p:sp>
        <p:nvSpPr>
          <p:cNvPr id="12" name="object 42"/>
          <p:cNvSpPr/>
          <p:nvPr userDrawn="1"/>
        </p:nvSpPr>
        <p:spPr>
          <a:xfrm>
            <a:off x="1259612" y="41544001"/>
            <a:ext cx="13640064" cy="0"/>
          </a:xfrm>
          <a:custGeom>
            <a:avLst/>
            <a:gdLst/>
            <a:ahLst/>
            <a:cxnLst/>
            <a:rect l="l" t="t" r="r" b="b"/>
            <a:pathLst>
              <a:path w="6408420">
                <a:moveTo>
                  <a:pt x="0" y="0"/>
                </a:moveTo>
                <a:lnTo>
                  <a:pt x="6408296" y="0"/>
                </a:lnTo>
              </a:path>
            </a:pathLst>
          </a:custGeom>
          <a:ln w="5964">
            <a:solidFill>
              <a:srgbClr val="E2E3E4"/>
            </a:solidFill>
          </a:ln>
        </p:spPr>
        <p:txBody>
          <a:bodyPr wrap="square" lIns="0" tIns="0" rIns="0" bIns="0" rtlCol="0"/>
          <a:lstStyle/>
          <a:p>
            <a:endParaRPr sz="8156"/>
          </a:p>
        </p:txBody>
      </p:sp>
      <p:sp>
        <p:nvSpPr>
          <p:cNvPr id="13" name="object 84"/>
          <p:cNvSpPr/>
          <p:nvPr userDrawn="1"/>
        </p:nvSpPr>
        <p:spPr>
          <a:xfrm>
            <a:off x="0" y="41755953"/>
            <a:ext cx="1174516" cy="296128"/>
          </a:xfrm>
          <a:custGeom>
            <a:avLst/>
            <a:gdLst/>
            <a:ahLst/>
            <a:cxnLst/>
            <a:rect l="l" t="t" r="r" b="b"/>
            <a:pathLst>
              <a:path w="551814" h="2063115">
                <a:moveTo>
                  <a:pt x="551766" y="0"/>
                </a:moveTo>
                <a:lnTo>
                  <a:pt x="0" y="0"/>
                </a:lnTo>
                <a:lnTo>
                  <a:pt x="0" y="2062621"/>
                </a:lnTo>
                <a:lnTo>
                  <a:pt x="551766" y="2062621"/>
                </a:lnTo>
                <a:lnTo>
                  <a:pt x="551766" y="0"/>
                </a:lnTo>
                <a:close/>
              </a:path>
            </a:pathLst>
          </a:custGeom>
          <a:solidFill>
            <a:srgbClr val="6194BC"/>
          </a:solidFill>
        </p:spPr>
        <p:txBody>
          <a:bodyPr wrap="square" lIns="0" tIns="0" rIns="0" bIns="0" rtlCol="0"/>
          <a:lstStyle/>
          <a:p>
            <a:pPr lvl="0"/>
            <a:endParaRPr sz="8156"/>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5/4/18</a:t>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 name="bk object 16"/>
          <p:cNvSpPr/>
          <p:nvPr/>
        </p:nvSpPr>
        <p:spPr>
          <a:xfrm>
            <a:off x="16018770" y="34114346"/>
            <a:ext cx="5873932" cy="1035616"/>
          </a:xfrm>
          <a:custGeom>
            <a:avLst/>
            <a:gdLst/>
            <a:ahLst/>
            <a:cxnLst/>
            <a:rect l="l" t="t" r="r" b="b"/>
            <a:pathLst>
              <a:path w="2759709" h="486409">
                <a:moveTo>
                  <a:pt x="0" y="486069"/>
                </a:moveTo>
                <a:lnTo>
                  <a:pt x="2759079" y="486069"/>
                </a:lnTo>
                <a:lnTo>
                  <a:pt x="2759079" y="0"/>
                </a:lnTo>
                <a:lnTo>
                  <a:pt x="0" y="0"/>
                </a:lnTo>
                <a:lnTo>
                  <a:pt x="0" y="486069"/>
                </a:lnTo>
                <a:close/>
              </a:path>
            </a:pathLst>
          </a:custGeom>
          <a:solidFill>
            <a:srgbClr val="E6E7E8"/>
          </a:solidFill>
        </p:spPr>
        <p:txBody>
          <a:bodyPr wrap="square" lIns="0" tIns="0" rIns="0" bIns="0" rtlCol="0"/>
          <a:lstStyle/>
          <a:p>
            <a:endParaRPr sz="8156"/>
          </a:p>
        </p:txBody>
      </p:sp>
      <p:sp>
        <p:nvSpPr>
          <p:cNvPr id="17" name="bk object 17"/>
          <p:cNvSpPr/>
          <p:nvPr/>
        </p:nvSpPr>
        <p:spPr>
          <a:xfrm>
            <a:off x="16018770" y="36253818"/>
            <a:ext cx="5873932" cy="1035616"/>
          </a:xfrm>
          <a:custGeom>
            <a:avLst/>
            <a:gdLst/>
            <a:ahLst/>
            <a:cxnLst/>
            <a:rect l="l" t="t" r="r" b="b"/>
            <a:pathLst>
              <a:path w="2759709" h="486409">
                <a:moveTo>
                  <a:pt x="0" y="486069"/>
                </a:moveTo>
                <a:lnTo>
                  <a:pt x="2759079" y="486069"/>
                </a:lnTo>
                <a:lnTo>
                  <a:pt x="2759079" y="0"/>
                </a:lnTo>
                <a:lnTo>
                  <a:pt x="0" y="0"/>
                </a:lnTo>
                <a:lnTo>
                  <a:pt x="0" y="486069"/>
                </a:lnTo>
                <a:close/>
              </a:path>
            </a:pathLst>
          </a:custGeom>
          <a:solidFill>
            <a:srgbClr val="E6E7E8"/>
          </a:solidFill>
        </p:spPr>
        <p:txBody>
          <a:bodyPr wrap="square" lIns="0" tIns="0" rIns="0" bIns="0" rtlCol="0"/>
          <a:lstStyle/>
          <a:p>
            <a:endParaRPr sz="8156"/>
          </a:p>
        </p:txBody>
      </p:sp>
      <p:sp>
        <p:nvSpPr>
          <p:cNvPr id="18" name="bk object 18"/>
          <p:cNvSpPr/>
          <p:nvPr/>
        </p:nvSpPr>
        <p:spPr>
          <a:xfrm>
            <a:off x="16018770" y="38300400"/>
            <a:ext cx="5873932" cy="1035616"/>
          </a:xfrm>
          <a:custGeom>
            <a:avLst/>
            <a:gdLst/>
            <a:ahLst/>
            <a:cxnLst/>
            <a:rect l="l" t="t" r="r" b="b"/>
            <a:pathLst>
              <a:path w="2759709" h="486409">
                <a:moveTo>
                  <a:pt x="0" y="486069"/>
                </a:moveTo>
                <a:lnTo>
                  <a:pt x="2759079" y="486069"/>
                </a:lnTo>
                <a:lnTo>
                  <a:pt x="2759079" y="0"/>
                </a:lnTo>
                <a:lnTo>
                  <a:pt x="0" y="0"/>
                </a:lnTo>
                <a:lnTo>
                  <a:pt x="0" y="486069"/>
                </a:lnTo>
                <a:close/>
              </a:path>
            </a:pathLst>
          </a:custGeom>
          <a:solidFill>
            <a:srgbClr val="E6E7E8"/>
          </a:solidFill>
        </p:spPr>
        <p:txBody>
          <a:bodyPr wrap="square" lIns="0" tIns="0" rIns="0" bIns="0" rtlCol="0"/>
          <a:lstStyle/>
          <a:p>
            <a:endParaRPr sz="8156"/>
          </a:p>
        </p:txBody>
      </p:sp>
      <p:sp>
        <p:nvSpPr>
          <p:cNvPr id="19" name="bk object 19"/>
          <p:cNvSpPr/>
          <p:nvPr/>
        </p:nvSpPr>
        <p:spPr>
          <a:xfrm>
            <a:off x="8288044" y="20447872"/>
            <a:ext cx="13634658" cy="6048769"/>
          </a:xfrm>
          <a:custGeom>
            <a:avLst/>
            <a:gdLst/>
            <a:ahLst/>
            <a:cxnLst/>
            <a:rect l="l" t="t" r="r" b="b"/>
            <a:pathLst>
              <a:path w="6405880" h="2840990">
                <a:moveTo>
                  <a:pt x="0" y="2840613"/>
                </a:moveTo>
                <a:lnTo>
                  <a:pt x="6405314" y="2840613"/>
                </a:lnTo>
                <a:lnTo>
                  <a:pt x="6405314" y="0"/>
                </a:lnTo>
                <a:lnTo>
                  <a:pt x="0" y="0"/>
                </a:lnTo>
                <a:lnTo>
                  <a:pt x="0" y="2840613"/>
                </a:lnTo>
                <a:close/>
              </a:path>
            </a:pathLst>
          </a:custGeom>
          <a:solidFill>
            <a:srgbClr val="E2E3E4"/>
          </a:solidFill>
        </p:spPr>
        <p:txBody>
          <a:bodyPr wrap="square" lIns="0" tIns="0" rIns="0" bIns="0" rtlCol="0"/>
          <a:lstStyle/>
          <a:p>
            <a:endParaRPr sz="8156"/>
          </a:p>
        </p:txBody>
      </p:sp>
      <p:sp>
        <p:nvSpPr>
          <p:cNvPr id="2" name="Holder 2"/>
          <p:cNvSpPr>
            <a:spLocks noGrp="1"/>
          </p:cNvSpPr>
          <p:nvPr>
            <p:ph type="title"/>
          </p:nvPr>
        </p:nvSpPr>
        <p:spPr>
          <a:xfrm>
            <a:off x="1232582" y="887504"/>
            <a:ext cx="27810050" cy="723275"/>
          </a:xfrm>
          <a:prstGeom prst="rect">
            <a:avLst/>
          </a:prstGeom>
        </p:spPr>
        <p:txBody>
          <a:bodyPr wrap="square" lIns="0" tIns="0" rIns="0" bIns="0">
            <a:spAutoFit/>
          </a:bodyPr>
          <a:lstStyle>
            <a:lvl1pPr>
              <a:defRPr sz="4700" b="0" i="0">
                <a:solidFill>
                  <a:schemeClr val="bg1"/>
                </a:solidFill>
                <a:latin typeface="Arial"/>
                <a:cs typeface="Arial"/>
              </a:defRPr>
            </a:lvl1pPr>
          </a:lstStyle>
          <a:p>
            <a:endParaRPr/>
          </a:p>
        </p:txBody>
      </p:sp>
      <p:sp>
        <p:nvSpPr>
          <p:cNvPr id="3" name="Holder 3"/>
          <p:cNvSpPr>
            <a:spLocks noGrp="1"/>
          </p:cNvSpPr>
          <p:nvPr>
            <p:ph type="body" idx="1"/>
          </p:nvPr>
        </p:nvSpPr>
        <p:spPr>
          <a:xfrm>
            <a:off x="1513761" y="9844866"/>
            <a:ext cx="27247692" cy="276999"/>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a:xfrm>
            <a:off x="10293573" y="39807503"/>
            <a:ext cx="9688068" cy="589713"/>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1513761" y="39807503"/>
            <a:ext cx="6963299" cy="589713"/>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5/4/18</a:t>
            </a:fld>
            <a:endParaRPr lang="en-US"/>
          </a:p>
        </p:txBody>
      </p:sp>
      <p:sp>
        <p:nvSpPr>
          <p:cNvPr id="6" name="Holder 6"/>
          <p:cNvSpPr>
            <a:spLocks noGrp="1"/>
          </p:cNvSpPr>
          <p:nvPr>
            <p:ph type="sldNum" sz="quarter" idx="7"/>
          </p:nvPr>
        </p:nvSpPr>
        <p:spPr>
          <a:xfrm>
            <a:off x="21798153" y="39807503"/>
            <a:ext cx="6963299" cy="589713"/>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t>‹#›</a:t>
            </a:fld>
            <a:endParaRPr/>
          </a:p>
        </p:txBody>
      </p:sp>
    </p:spTree>
  </p:cSld>
  <p:clrMap bg1="lt1" tx1="dk1" bg2="lt2" tx2="dk2" accent1="accent1" accent2="accent2" accent3="accent3" accent4="accent4" accent5="accent5" accent6="accent6" hlink="hlink" folHlink="folHlink"/>
  <p:sldLayoutIdLst>
    <p:sldLayoutId id="2147483662" r:id="rId1"/>
    <p:sldLayoutId id="2147483665" r:id="rId2"/>
  </p:sldLayoutIdLst>
  <p:txStyles>
    <p:titleStyle>
      <a:lvl1pPr>
        <a:defRPr>
          <a:latin typeface="+mj-lt"/>
          <a:ea typeface="+mj-ea"/>
          <a:cs typeface="+mj-cs"/>
        </a:defRPr>
      </a:lvl1pPr>
    </p:titleStyle>
    <p:bodyStyle>
      <a:lvl1pPr marL="0">
        <a:defRPr>
          <a:latin typeface="+mn-lt"/>
          <a:ea typeface="+mn-ea"/>
          <a:cs typeface="+mn-cs"/>
        </a:defRPr>
      </a:lvl1pPr>
      <a:lvl2pPr marL="973150">
        <a:defRPr>
          <a:latin typeface="+mn-lt"/>
          <a:ea typeface="+mn-ea"/>
          <a:cs typeface="+mn-cs"/>
        </a:defRPr>
      </a:lvl2pPr>
      <a:lvl3pPr marL="1946300">
        <a:defRPr>
          <a:latin typeface="+mn-lt"/>
          <a:ea typeface="+mn-ea"/>
          <a:cs typeface="+mn-cs"/>
        </a:defRPr>
      </a:lvl3pPr>
      <a:lvl4pPr marL="2919451">
        <a:defRPr>
          <a:latin typeface="+mn-lt"/>
          <a:ea typeface="+mn-ea"/>
          <a:cs typeface="+mn-cs"/>
        </a:defRPr>
      </a:lvl4pPr>
      <a:lvl5pPr marL="3892601">
        <a:defRPr>
          <a:latin typeface="+mn-lt"/>
          <a:ea typeface="+mn-ea"/>
          <a:cs typeface="+mn-cs"/>
        </a:defRPr>
      </a:lvl5pPr>
      <a:lvl6pPr marL="4865751">
        <a:defRPr>
          <a:latin typeface="+mn-lt"/>
          <a:ea typeface="+mn-ea"/>
          <a:cs typeface="+mn-cs"/>
        </a:defRPr>
      </a:lvl6pPr>
      <a:lvl7pPr marL="5838901">
        <a:defRPr>
          <a:latin typeface="+mn-lt"/>
          <a:ea typeface="+mn-ea"/>
          <a:cs typeface="+mn-cs"/>
        </a:defRPr>
      </a:lvl7pPr>
      <a:lvl8pPr marL="6812051">
        <a:defRPr>
          <a:latin typeface="+mn-lt"/>
          <a:ea typeface="+mn-ea"/>
          <a:cs typeface="+mn-cs"/>
        </a:defRPr>
      </a:lvl8pPr>
      <a:lvl9pPr marL="7785202">
        <a:defRPr>
          <a:latin typeface="+mn-lt"/>
          <a:ea typeface="+mn-ea"/>
          <a:cs typeface="+mn-cs"/>
        </a:defRPr>
      </a:lvl9pPr>
    </p:bodyStyle>
    <p:otherStyle>
      <a:lvl1pPr marL="0">
        <a:defRPr>
          <a:latin typeface="+mn-lt"/>
          <a:ea typeface="+mn-ea"/>
          <a:cs typeface="+mn-cs"/>
        </a:defRPr>
      </a:lvl1pPr>
      <a:lvl2pPr marL="973150">
        <a:defRPr>
          <a:latin typeface="+mn-lt"/>
          <a:ea typeface="+mn-ea"/>
          <a:cs typeface="+mn-cs"/>
        </a:defRPr>
      </a:lvl2pPr>
      <a:lvl3pPr marL="1946300">
        <a:defRPr>
          <a:latin typeface="+mn-lt"/>
          <a:ea typeface="+mn-ea"/>
          <a:cs typeface="+mn-cs"/>
        </a:defRPr>
      </a:lvl3pPr>
      <a:lvl4pPr marL="2919451">
        <a:defRPr>
          <a:latin typeface="+mn-lt"/>
          <a:ea typeface="+mn-ea"/>
          <a:cs typeface="+mn-cs"/>
        </a:defRPr>
      </a:lvl4pPr>
      <a:lvl5pPr marL="3892601">
        <a:defRPr>
          <a:latin typeface="+mn-lt"/>
          <a:ea typeface="+mn-ea"/>
          <a:cs typeface="+mn-cs"/>
        </a:defRPr>
      </a:lvl5pPr>
      <a:lvl6pPr marL="4865751">
        <a:defRPr>
          <a:latin typeface="+mn-lt"/>
          <a:ea typeface="+mn-ea"/>
          <a:cs typeface="+mn-cs"/>
        </a:defRPr>
      </a:lvl6pPr>
      <a:lvl7pPr marL="5838901">
        <a:defRPr>
          <a:latin typeface="+mn-lt"/>
          <a:ea typeface="+mn-ea"/>
          <a:cs typeface="+mn-cs"/>
        </a:defRPr>
      </a:lvl7pPr>
      <a:lvl8pPr marL="6812051">
        <a:defRPr>
          <a:latin typeface="+mn-lt"/>
          <a:ea typeface="+mn-ea"/>
          <a:cs typeface="+mn-cs"/>
        </a:defRPr>
      </a:lvl8pPr>
      <a:lvl9pPr marL="7785202">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4" Type="http://schemas.openxmlformats.org/officeDocument/2006/relationships/hyperlink" Target="http://www.who.int/tb/publications/2015/end_tb_essential.pdf" TargetMode="External"/><Relationship Id="rId5" Type="http://schemas.openxmlformats.org/officeDocument/2006/relationships/oleObject" Target="../embeddings/oleObject1.bin"/><Relationship Id="rId6" Type="http://schemas.openxmlformats.org/officeDocument/2006/relationships/package" Target="../embeddings/Microsoft_Word_Document1.docx"/><Relationship Id="rId7" Type="http://schemas.openxmlformats.org/officeDocument/2006/relationships/image" Target="../media/image3.emf"/><Relationship Id="rId8" Type="http://schemas.openxmlformats.org/officeDocument/2006/relationships/oleObject" Target="../embeddings/oleObject2.bin"/><Relationship Id="rId9" Type="http://schemas.openxmlformats.org/officeDocument/2006/relationships/image" Target="../media/image4.emf"/><Relationship Id="rId1" Type="http://schemas.openxmlformats.org/officeDocument/2006/relationships/vmlDrawing" Target="../drawings/vmlDrawing1.vml"/><Relationship Id="rId2"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a:spLocks noGrp="1"/>
          </p:cNvSpPr>
          <p:nvPr>
            <p:ph type="title"/>
          </p:nvPr>
        </p:nvSpPr>
        <p:spPr>
          <a:xfrm>
            <a:off x="1040606" y="684316"/>
            <a:ext cx="20690732" cy="2734365"/>
          </a:xfrm>
          <a:prstGeom prst="rect">
            <a:avLst/>
          </a:prstGeom>
        </p:spPr>
        <p:txBody>
          <a:bodyPr vert="horz" wrap="square" lIns="0" tIns="25680" rIns="0" bIns="0" rtlCol="0">
            <a:spAutoFit/>
          </a:bodyPr>
          <a:lstStyle/>
          <a:p>
            <a:pPr marL="27032" marR="10813">
              <a:spcBef>
                <a:spcPts val="202"/>
              </a:spcBef>
              <a:tabLst>
                <a:tab pos="3976400" algn="l"/>
                <a:tab pos="4049386" algn="l"/>
              </a:tabLst>
            </a:pPr>
            <a:r>
              <a:rPr lang="en-US" sz="8800" dirty="0"/>
              <a:t>Xpert scale-up: time to take stock and </a:t>
            </a:r>
            <a:r>
              <a:rPr lang="en-US" sz="8800" dirty="0" err="1"/>
              <a:t>optimise</a:t>
            </a:r>
            <a:r>
              <a:rPr lang="en-US" sz="8800" dirty="0"/>
              <a:t> resources to increase impact</a:t>
            </a:r>
            <a:endParaRPr sz="8800" spc="-160" dirty="0"/>
          </a:p>
        </p:txBody>
      </p:sp>
      <p:sp>
        <p:nvSpPr>
          <p:cNvPr id="4" name="object 4"/>
          <p:cNvSpPr/>
          <p:nvPr/>
        </p:nvSpPr>
        <p:spPr>
          <a:xfrm>
            <a:off x="691127" y="7061082"/>
            <a:ext cx="6902677" cy="222024"/>
          </a:xfrm>
          <a:custGeom>
            <a:avLst/>
            <a:gdLst/>
            <a:ahLst/>
            <a:cxnLst/>
            <a:rect l="l" t="t" r="r" b="b"/>
            <a:pathLst>
              <a:path w="3094354" h="185420">
                <a:moveTo>
                  <a:pt x="0" y="184912"/>
                </a:moveTo>
                <a:lnTo>
                  <a:pt x="3094241" y="184912"/>
                </a:lnTo>
                <a:lnTo>
                  <a:pt x="3094241" y="0"/>
                </a:lnTo>
                <a:lnTo>
                  <a:pt x="0" y="0"/>
                </a:lnTo>
                <a:lnTo>
                  <a:pt x="0" y="184912"/>
                </a:lnTo>
                <a:close/>
              </a:path>
            </a:pathLst>
          </a:custGeom>
          <a:solidFill>
            <a:srgbClr val="D2232A"/>
          </a:solidFill>
        </p:spPr>
        <p:txBody>
          <a:bodyPr wrap="square" lIns="0" tIns="0" rIns="0" bIns="0" rtlCol="0"/>
          <a:lstStyle/>
          <a:p>
            <a:endParaRPr sz="8156"/>
          </a:p>
        </p:txBody>
      </p:sp>
      <p:sp>
        <p:nvSpPr>
          <p:cNvPr id="11" name="object 11"/>
          <p:cNvSpPr txBox="1"/>
          <p:nvPr/>
        </p:nvSpPr>
        <p:spPr>
          <a:xfrm>
            <a:off x="691128" y="7283106"/>
            <a:ext cx="6902676" cy="16495311"/>
          </a:xfrm>
          <a:prstGeom prst="rect">
            <a:avLst/>
          </a:prstGeom>
          <a:solidFill>
            <a:schemeClr val="bg1">
              <a:lumMod val="85000"/>
            </a:schemeClr>
          </a:solidFill>
          <a:effectLst/>
        </p:spPr>
        <p:txBody>
          <a:bodyPr vert="horz" wrap="square" lIns="0" tIns="25680" rIns="0" bIns="0" rtlCol="0">
            <a:spAutoFit/>
          </a:bodyPr>
          <a:lstStyle/>
          <a:p>
            <a:pPr marL="27032" marR="282484"/>
            <a:endParaRPr lang="en-GB" sz="800" b="1" dirty="0">
              <a:solidFill>
                <a:srgbClr val="C00000"/>
              </a:solidFill>
              <a:latin typeface="Arial" panose="020B0604020202020204" pitchFamily="34" charset="0"/>
              <a:cs typeface="Arial" panose="020B0604020202020204" pitchFamily="34" charset="0"/>
            </a:endParaRPr>
          </a:p>
          <a:p>
            <a:pPr marL="27032" marR="282484"/>
            <a:r>
              <a:rPr lang="en-GB" sz="3000" b="1" dirty="0">
                <a:solidFill>
                  <a:srgbClr val="C00000"/>
                </a:solidFill>
                <a:latin typeface="Arial" panose="020B0604020202020204" pitchFamily="34" charset="0"/>
                <a:cs typeface="Arial" panose="020B0604020202020204" pitchFamily="34" charset="0"/>
              </a:rPr>
              <a:t>Background</a:t>
            </a:r>
          </a:p>
          <a:p>
            <a:pPr marL="27032" marR="282484">
              <a:lnSpc>
                <a:spcPct val="100600"/>
              </a:lnSpc>
            </a:pPr>
            <a:endParaRPr lang="en-GB" sz="1600" dirty="0">
              <a:latin typeface="Arial" panose="020B0604020202020204" pitchFamily="34" charset="0"/>
              <a:cs typeface="Arial" panose="020B0604020202020204" pitchFamily="34" charset="0"/>
            </a:endParaRPr>
          </a:p>
          <a:p>
            <a:pPr marL="27032" marR="282484">
              <a:lnSpc>
                <a:spcPct val="100600"/>
              </a:lnSpc>
            </a:pPr>
            <a:r>
              <a:rPr lang="en-GB" sz="3000" dirty="0">
                <a:latin typeface="Arial" panose="020B0604020202020204" pitchFamily="34" charset="0"/>
                <a:cs typeface="Arial" panose="020B0604020202020204" pitchFamily="34" charset="0"/>
              </a:rPr>
              <a:t>Global implementation of the Xpert MTB/RIF assay has been critical for the rapid diagnosis of tuberculosis (TB) and multidrug-resistant (MDR)-TB. Since initial WHO endorsement of the technology in 2010, </a:t>
            </a:r>
            <a:r>
              <a:rPr lang="en-US" sz="3000" dirty="0">
                <a:latin typeface="Arial" panose="020B0604020202020204" pitchFamily="34" charset="0"/>
                <a:cs typeface="Arial" panose="020B0604020202020204" pitchFamily="34" charset="0"/>
              </a:rPr>
              <a:t>&gt;34 million tests and &gt;42,000 modules have been procured by 145 countries,</a:t>
            </a:r>
            <a:r>
              <a:rPr lang="en-US" sz="3000" baseline="30000" dirty="0">
                <a:latin typeface="Arial" panose="020B0604020202020204" pitchFamily="34" charset="0"/>
                <a:cs typeface="Arial" panose="020B0604020202020204" pitchFamily="34" charset="0"/>
              </a:rPr>
              <a:t>1</a:t>
            </a:r>
            <a:r>
              <a:rPr lang="en-US" sz="3000" dirty="0">
                <a:latin typeface="Arial" panose="020B0604020202020204" pitchFamily="34" charset="0"/>
                <a:cs typeface="Arial" panose="020B0604020202020204" pitchFamily="34" charset="0"/>
              </a:rPr>
              <a:t> under the high-burden developing country (HBDC) concession pricing </a:t>
            </a:r>
            <a:r>
              <a:rPr lang="en-US" sz="3000" dirty="0" err="1">
                <a:latin typeface="Arial" panose="020B0604020202020204" pitchFamily="34" charset="0"/>
                <a:cs typeface="Arial" panose="020B0604020202020204" pitchFamily="34" charset="0"/>
              </a:rPr>
              <a:t>programme</a:t>
            </a:r>
            <a:r>
              <a:rPr lang="en-US" sz="3000" dirty="0">
                <a:latin typeface="Arial" panose="020B0604020202020204" pitchFamily="34" charset="0"/>
                <a:cs typeface="Arial" panose="020B0604020202020204" pitchFamily="34" charset="0"/>
              </a:rPr>
              <a:t>. </a:t>
            </a:r>
            <a:r>
              <a:rPr lang="en-GB" sz="3000" dirty="0">
                <a:latin typeface="Arial" panose="020B0604020202020204" pitchFamily="34" charset="0"/>
                <a:cs typeface="Arial" panose="020B0604020202020204" pitchFamily="34" charset="0"/>
              </a:rPr>
              <a:t>However, networks have struggled with optimisation and face a variety of challenges in sustaining routine operations, due in part to a rapid implementation process.</a:t>
            </a:r>
            <a:r>
              <a:rPr lang="en-GB" sz="3000" baseline="30000" dirty="0">
                <a:latin typeface="Arial" panose="020B0604020202020204" pitchFamily="34" charset="0"/>
                <a:cs typeface="Arial" panose="020B0604020202020204" pitchFamily="34" charset="0"/>
              </a:rPr>
              <a:t>2-5</a:t>
            </a:r>
            <a:r>
              <a:rPr lang="en-GB" sz="3000" dirty="0">
                <a:latin typeface="Arial" panose="020B0604020202020204" pitchFamily="34" charset="0"/>
                <a:cs typeface="Arial" panose="020B0604020202020204" pitchFamily="34" charset="0"/>
              </a:rPr>
              <a:t> </a:t>
            </a:r>
            <a:endParaRPr lang="en-US" sz="3000" dirty="0">
              <a:latin typeface="Arial" panose="020B0604020202020204" pitchFamily="34" charset="0"/>
              <a:cs typeface="Arial" panose="020B0604020202020204" pitchFamily="34" charset="0"/>
            </a:endParaRPr>
          </a:p>
          <a:p>
            <a:pPr marL="27032" marR="282484">
              <a:lnSpc>
                <a:spcPct val="100600"/>
              </a:lnSpc>
            </a:pPr>
            <a:endParaRPr lang="en-US" sz="1600" dirty="0">
              <a:latin typeface="Arial" panose="020B0604020202020204" pitchFamily="34" charset="0"/>
              <a:cs typeface="Arial" panose="020B0604020202020204" pitchFamily="34" charset="0"/>
            </a:endParaRPr>
          </a:p>
          <a:p>
            <a:pPr marL="27032" marR="282484">
              <a:lnSpc>
                <a:spcPct val="100600"/>
              </a:lnSpc>
              <a:spcAft>
                <a:spcPts val="600"/>
              </a:spcAft>
            </a:pPr>
            <a:r>
              <a:rPr lang="en-US" sz="3000" dirty="0">
                <a:latin typeface="Arial" panose="020B0604020202020204" pitchFamily="34" charset="0"/>
                <a:cs typeface="Arial" panose="020B0604020202020204" pitchFamily="34" charset="0"/>
              </a:rPr>
              <a:t>While the obvious benefits of </a:t>
            </a:r>
            <a:r>
              <a:rPr lang="en-US" sz="3000" dirty="0" err="1">
                <a:latin typeface="Arial" panose="020B0604020202020204" pitchFamily="34" charset="0"/>
                <a:cs typeface="Arial" panose="020B0604020202020204" pitchFamily="34" charset="0"/>
              </a:rPr>
              <a:t>Xpert</a:t>
            </a:r>
            <a:r>
              <a:rPr lang="en-US" sz="3000" dirty="0">
                <a:latin typeface="Arial" panose="020B0604020202020204" pitchFamily="34" charset="0"/>
                <a:cs typeface="Arial" panose="020B0604020202020204" pitchFamily="34" charset="0"/>
              </a:rPr>
              <a:t> MTB/RIF testing are speed, accuracy, and added detection of rifampicin resistance, the test is also reported to </a:t>
            </a:r>
            <a:r>
              <a:rPr lang="en-GB" sz="3000" dirty="0">
                <a:latin typeface="Arial" panose="020B0604020202020204" pitchFamily="34" charset="0"/>
                <a:cs typeface="Arial" panose="020B0604020202020204" pitchFamily="34" charset="0"/>
              </a:rPr>
              <a:t>increase bacterial confirmations, reduce time to treatment initiation, decrease the number of cases lost to follow-up, and lower the levels of empiric treatment.</a:t>
            </a:r>
            <a:r>
              <a:rPr lang="en-GB" sz="3000" baseline="30000" dirty="0">
                <a:latin typeface="Arial" panose="020B0604020202020204" pitchFamily="34" charset="0"/>
                <a:cs typeface="Arial" panose="020B0604020202020204" pitchFamily="34" charset="0"/>
              </a:rPr>
              <a:t>6-7</a:t>
            </a:r>
            <a:r>
              <a:rPr lang="en-GB" sz="3000" dirty="0">
                <a:latin typeface="Arial" panose="020B0604020202020204" pitchFamily="34" charset="0"/>
                <a:cs typeface="Arial" panose="020B0604020202020204" pitchFamily="34" charset="0"/>
              </a:rPr>
              <a:t> These advantages inspired the WHO recommendation to use </a:t>
            </a:r>
            <a:r>
              <a:rPr lang="en-GB" sz="3000" dirty="0" err="1">
                <a:latin typeface="Arial" panose="020B0604020202020204" pitchFamily="34" charset="0"/>
                <a:cs typeface="Arial" panose="020B0604020202020204" pitchFamily="34" charset="0"/>
              </a:rPr>
              <a:t>Xpert</a:t>
            </a:r>
            <a:r>
              <a:rPr lang="en-GB" sz="3000" dirty="0">
                <a:latin typeface="Arial" panose="020B0604020202020204" pitchFamily="34" charset="0"/>
                <a:cs typeface="Arial" panose="020B0604020202020204" pitchFamily="34" charset="0"/>
              </a:rPr>
              <a:t> MTB/RIF as the initial test for all cases presumptive for TB and universal drug sensitivity testing (DST) for MDR-TB.</a:t>
            </a:r>
            <a:r>
              <a:rPr lang="en-GB" sz="3000" baseline="30000" dirty="0">
                <a:latin typeface="Arial" panose="020B0604020202020204" pitchFamily="34" charset="0"/>
                <a:cs typeface="Arial" panose="020B0604020202020204" pitchFamily="34" charset="0"/>
              </a:rPr>
              <a:t>8</a:t>
            </a:r>
            <a:r>
              <a:rPr lang="en-GB" sz="3000" dirty="0">
                <a:latin typeface="Arial" panose="020B0604020202020204" pitchFamily="34" charset="0"/>
                <a:cs typeface="Arial" panose="020B0604020202020204" pitchFamily="34" charset="0"/>
              </a:rPr>
              <a:t> Today, countries are expanding their </a:t>
            </a:r>
            <a:r>
              <a:rPr lang="en-GB" sz="3000" dirty="0" err="1">
                <a:latin typeface="Arial" panose="020B0604020202020204" pitchFamily="34" charset="0"/>
                <a:cs typeface="Arial" panose="020B0604020202020204" pitchFamily="34" charset="0"/>
              </a:rPr>
              <a:t>Xpert</a:t>
            </a:r>
            <a:r>
              <a:rPr lang="en-GB" sz="3000" dirty="0">
                <a:latin typeface="Arial" panose="020B0604020202020204" pitchFamily="34" charset="0"/>
                <a:cs typeface="Arial" panose="020B0604020202020204" pitchFamily="34" charset="0"/>
              </a:rPr>
              <a:t> networks to reach expected targets for case detection as part of the End TB goals.</a:t>
            </a:r>
            <a:endParaRPr lang="en-US" sz="3000" dirty="0">
              <a:latin typeface="Arial" panose="020B0604020202020204" pitchFamily="34" charset="0"/>
              <a:cs typeface="Arial" panose="020B0604020202020204" pitchFamily="34" charset="0"/>
            </a:endParaRPr>
          </a:p>
        </p:txBody>
      </p:sp>
      <p:sp>
        <p:nvSpPr>
          <p:cNvPr id="50" name="object 13"/>
          <p:cNvSpPr txBox="1"/>
          <p:nvPr/>
        </p:nvSpPr>
        <p:spPr>
          <a:xfrm>
            <a:off x="15110082" y="38938318"/>
            <a:ext cx="5818724" cy="2336298"/>
          </a:xfrm>
          <a:prstGeom prst="rect">
            <a:avLst/>
          </a:prstGeom>
          <a:solidFill>
            <a:schemeClr val="bg1">
              <a:lumMod val="85000"/>
            </a:schemeClr>
          </a:solidFill>
        </p:spPr>
        <p:txBody>
          <a:bodyPr vert="horz" wrap="square" lIns="0" tIns="29735" rIns="0" bIns="0" rtlCol="0">
            <a:spAutoFit/>
          </a:bodyPr>
          <a:lstStyle/>
          <a:p>
            <a:pPr marL="27032">
              <a:spcBef>
                <a:spcPts val="234"/>
              </a:spcBef>
            </a:pPr>
            <a:r>
              <a:rPr lang="en-US" sz="2400" b="1" spc="-11" dirty="0">
                <a:solidFill>
                  <a:srgbClr val="C00000"/>
                </a:solidFill>
                <a:latin typeface="Arial"/>
                <a:cs typeface="Arial"/>
              </a:rPr>
              <a:t>Acknowledgements</a:t>
            </a:r>
            <a:endParaRPr sz="2400" dirty="0">
              <a:solidFill>
                <a:srgbClr val="C00000"/>
              </a:solidFill>
              <a:latin typeface="Arial"/>
              <a:cs typeface="Arial"/>
            </a:endParaRPr>
          </a:p>
          <a:p>
            <a:pPr marL="27032">
              <a:spcBef>
                <a:spcPts val="234"/>
              </a:spcBef>
            </a:pPr>
            <a:r>
              <a:rPr lang="en-US" sz="2000" dirty="0">
                <a:latin typeface="Arial"/>
                <a:cs typeface="Arial"/>
              </a:rPr>
              <a:t>Special thanks to all participating countries and operations teams for assisting with data collection.</a:t>
            </a:r>
            <a:br>
              <a:rPr lang="en-US" sz="2000" dirty="0">
                <a:latin typeface="Arial"/>
                <a:cs typeface="Arial"/>
              </a:rPr>
            </a:br>
            <a:r>
              <a:rPr lang="en-US" sz="2000" dirty="0">
                <a:latin typeface="Arial"/>
                <a:cs typeface="Arial"/>
              </a:rPr>
              <a:t>Additional acknowledgement goes to collaborating partners for resources and added information.</a:t>
            </a:r>
          </a:p>
          <a:p>
            <a:pPr>
              <a:spcBef>
                <a:spcPts val="43"/>
              </a:spcBef>
            </a:pPr>
            <a:endParaRPr lang="en-US" sz="2000" dirty="0">
              <a:latin typeface="Times New Roman"/>
              <a:cs typeface="Times New Roman"/>
            </a:endParaRPr>
          </a:p>
          <a:p>
            <a:pPr marL="27032" marR="10813">
              <a:lnSpc>
                <a:spcPct val="100600"/>
              </a:lnSpc>
            </a:pPr>
            <a:r>
              <a:rPr lang="en-US" sz="2000" dirty="0">
                <a:latin typeface="Arial"/>
                <a:cs typeface="Arial"/>
              </a:rPr>
              <a:t>Contact: </a:t>
            </a:r>
            <a:r>
              <a:rPr lang="en-US" sz="2000" i="1" dirty="0">
                <a:latin typeface="Arial"/>
                <a:cs typeface="Arial"/>
              </a:rPr>
              <a:t>kathleen.england@geneva.msf.org</a:t>
            </a:r>
          </a:p>
        </p:txBody>
      </p:sp>
      <p:sp>
        <p:nvSpPr>
          <p:cNvPr id="51" name="Rectangle 50"/>
          <p:cNvSpPr/>
          <p:nvPr/>
        </p:nvSpPr>
        <p:spPr>
          <a:xfrm>
            <a:off x="23138606" y="38394481"/>
            <a:ext cx="6172200" cy="3361472"/>
          </a:xfrm>
          <a:prstGeom prst="rect">
            <a:avLst/>
          </a:prstGeom>
          <a:noFill/>
          <a:ln>
            <a:no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object 11"/>
          <p:cNvSpPr txBox="1"/>
          <p:nvPr/>
        </p:nvSpPr>
        <p:spPr>
          <a:xfrm>
            <a:off x="683778" y="24774212"/>
            <a:ext cx="6910025" cy="16592069"/>
          </a:xfrm>
          <a:prstGeom prst="rect">
            <a:avLst/>
          </a:prstGeom>
          <a:solidFill>
            <a:schemeClr val="bg1">
              <a:lumMod val="85000"/>
            </a:schemeClr>
          </a:solidFill>
          <a:effectLst/>
        </p:spPr>
        <p:txBody>
          <a:bodyPr vert="horz" wrap="square" lIns="0" tIns="25680" rIns="0" bIns="0" rtlCol="0">
            <a:spAutoFit/>
          </a:bodyPr>
          <a:lstStyle/>
          <a:p>
            <a:pPr marL="27032" marR="282484">
              <a:lnSpc>
                <a:spcPct val="100600"/>
              </a:lnSpc>
              <a:spcBef>
                <a:spcPts val="202"/>
              </a:spcBef>
            </a:pPr>
            <a:endParaRPr lang="en-GB" sz="800" b="1" dirty="0">
              <a:solidFill>
                <a:srgbClr val="C00000"/>
              </a:solidFill>
              <a:latin typeface="Arial" panose="020B0604020202020204" pitchFamily="34" charset="0"/>
              <a:cs typeface="Arial" panose="020B0604020202020204" pitchFamily="34" charset="0"/>
            </a:endParaRPr>
          </a:p>
          <a:p>
            <a:pPr marL="27032" marR="282484">
              <a:lnSpc>
                <a:spcPct val="100600"/>
              </a:lnSpc>
              <a:spcBef>
                <a:spcPts val="202"/>
              </a:spcBef>
            </a:pPr>
            <a:r>
              <a:rPr lang="en-GB" sz="3000" b="1" dirty="0">
                <a:solidFill>
                  <a:srgbClr val="C00000"/>
                </a:solidFill>
                <a:latin typeface="Arial" panose="020B0604020202020204" pitchFamily="34" charset="0"/>
                <a:cs typeface="Arial" panose="020B0604020202020204" pitchFamily="34" charset="0"/>
              </a:rPr>
              <a:t>Methods</a:t>
            </a:r>
          </a:p>
          <a:p>
            <a:pPr marL="27032" marR="282484">
              <a:lnSpc>
                <a:spcPct val="100600"/>
              </a:lnSpc>
              <a:spcBef>
                <a:spcPts val="202"/>
              </a:spcBef>
            </a:pPr>
            <a:endParaRPr lang="en-GB" sz="1600" dirty="0">
              <a:latin typeface="Arial" panose="020B0604020202020204" pitchFamily="34" charset="0"/>
              <a:cs typeface="Arial" panose="020B0604020202020204" pitchFamily="34" charset="0"/>
            </a:endParaRPr>
          </a:p>
          <a:p>
            <a:pPr marL="27032" marR="282484">
              <a:lnSpc>
                <a:spcPct val="100600"/>
              </a:lnSpc>
              <a:spcBef>
                <a:spcPts val="202"/>
              </a:spcBef>
            </a:pPr>
            <a:r>
              <a:rPr lang="en-GB" sz="3000" dirty="0">
                <a:latin typeface="Arial" panose="020B0604020202020204" pitchFamily="34" charset="0"/>
                <a:cs typeface="Arial" panose="020B0604020202020204" pitchFamily="34" charset="0"/>
              </a:rPr>
              <a:t>MSF Access Campaign performed a multi-country survey to assess the progress of </a:t>
            </a:r>
            <a:r>
              <a:rPr lang="en-GB" sz="3000" dirty="0" err="1">
                <a:latin typeface="Arial" panose="020B0604020202020204" pitchFamily="34" charset="0"/>
                <a:cs typeface="Arial" panose="020B0604020202020204" pitchFamily="34" charset="0"/>
              </a:rPr>
              <a:t>Xpert</a:t>
            </a:r>
            <a:r>
              <a:rPr lang="en-GB" sz="3000" dirty="0">
                <a:latin typeface="Arial" panose="020B0604020202020204" pitchFamily="34" charset="0"/>
                <a:cs typeface="Arial" panose="020B0604020202020204" pitchFamily="34" charset="0"/>
              </a:rPr>
              <a:t> scale-up. The aim of the project was to gain knowledge regarding country adoption and implementation of the latest WHO policies for the use of </a:t>
            </a:r>
            <a:r>
              <a:rPr lang="en-GB" sz="3000" dirty="0" err="1">
                <a:latin typeface="Arial" panose="020B0604020202020204" pitchFamily="34" charset="0"/>
                <a:cs typeface="Arial" panose="020B0604020202020204" pitchFamily="34" charset="0"/>
              </a:rPr>
              <a:t>Xpert</a:t>
            </a:r>
            <a:r>
              <a:rPr lang="en-GB" sz="3000" dirty="0">
                <a:latin typeface="Arial" panose="020B0604020202020204" pitchFamily="34" charset="0"/>
                <a:cs typeface="Arial" panose="020B0604020202020204" pitchFamily="34" charset="0"/>
              </a:rPr>
              <a:t> MTB/RIF rapid molecular testing, and evaluate the existing testing capacity at country level. Questions were designed to focus on specific components of diagnostic network development in order to understand the current situation. Trends identified key areas that remain challenging to network optimisation as well as barriers that threaten sustainability.</a:t>
            </a:r>
          </a:p>
          <a:p>
            <a:pPr marL="27032" marR="282484">
              <a:lnSpc>
                <a:spcPct val="100600"/>
              </a:lnSpc>
              <a:spcBef>
                <a:spcPts val="202"/>
              </a:spcBef>
            </a:pPr>
            <a:endParaRPr lang="en-GB" sz="1600" dirty="0">
              <a:latin typeface="Arial" panose="020B0604020202020204" pitchFamily="34" charset="0"/>
              <a:cs typeface="Arial" panose="020B0604020202020204" pitchFamily="34" charset="0"/>
            </a:endParaRPr>
          </a:p>
          <a:p>
            <a:r>
              <a:rPr lang="en-GB" sz="3000" dirty="0">
                <a:latin typeface="Arial" panose="020B0604020202020204" pitchFamily="34" charset="0"/>
                <a:cs typeface="Arial" panose="020B0604020202020204" pitchFamily="34" charset="0"/>
              </a:rPr>
              <a:t>A standardised questionnaire was distributed to country representatives of 22 high-burden TB countries. Survey topics included module capacity, procurement practices, service and maintenance issues, and operational experiences. Additional data were acquired from cited literature </a:t>
            </a:r>
            <a:r>
              <a:rPr lang="en-US" sz="3000" dirty="0">
                <a:latin typeface="Arial" panose="020B0604020202020204" pitchFamily="34" charset="0"/>
                <a:cs typeface="Arial" panose="020B0604020202020204" pitchFamily="34" charset="0"/>
              </a:rPr>
              <a:t>on lessons learned from early </a:t>
            </a:r>
            <a:r>
              <a:rPr lang="en-US" sz="3000" dirty="0" err="1">
                <a:latin typeface="Arial" panose="020B0604020202020204" pitchFamily="34" charset="0"/>
                <a:cs typeface="Arial" panose="020B0604020202020204" pitchFamily="34" charset="0"/>
              </a:rPr>
              <a:t>Xpert</a:t>
            </a:r>
            <a:r>
              <a:rPr lang="en-US" sz="3000" dirty="0">
                <a:latin typeface="Arial" panose="020B0604020202020204" pitchFamily="34" charset="0"/>
                <a:cs typeface="Arial" panose="020B0604020202020204" pitchFamily="34" charset="0"/>
              </a:rPr>
              <a:t> implementation and rollout; a review of relevant country information from the MSF “Out of Step” 2017 TB report; and information collected from open-source public resources, stakeholders, and partners. </a:t>
            </a:r>
            <a:r>
              <a:rPr lang="en-GB" sz="3000" dirty="0">
                <a:latin typeface="Arial" panose="020B0604020202020204" pitchFamily="34" charset="0"/>
                <a:cs typeface="Arial" panose="020B0604020202020204" pitchFamily="34" charset="0"/>
              </a:rPr>
              <a:t>Descriptive statistics were used to analyse the data.</a:t>
            </a:r>
            <a:endParaRPr lang="en-US" sz="3000" dirty="0">
              <a:latin typeface="Arial" panose="020B0604020202020204" pitchFamily="34" charset="0"/>
              <a:cs typeface="Arial" panose="020B0604020202020204" pitchFamily="34" charset="0"/>
            </a:endParaRPr>
          </a:p>
        </p:txBody>
      </p:sp>
      <p:sp>
        <p:nvSpPr>
          <p:cNvPr id="30" name="Rectangle 29"/>
          <p:cNvSpPr/>
          <p:nvPr/>
        </p:nvSpPr>
        <p:spPr>
          <a:xfrm>
            <a:off x="8432006" y="7436724"/>
            <a:ext cx="12178111" cy="3842251"/>
          </a:xfrm>
          <a:prstGeom prst="rect">
            <a:avLst/>
          </a:prstGeom>
          <a:solidFill>
            <a:srgbClr val="3EA199"/>
          </a:solidFill>
          <a:ln w="28575">
            <a:solidFill>
              <a:schemeClr val="tx1"/>
            </a:solidFill>
          </a:ln>
        </p:spPr>
        <p:style>
          <a:lnRef idx="2">
            <a:schemeClr val="accent2"/>
          </a:lnRef>
          <a:fillRef idx="1">
            <a:schemeClr val="lt1"/>
          </a:fillRef>
          <a:effectRef idx="0">
            <a:schemeClr val="accent2"/>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Aft>
                <a:spcPts val="0"/>
              </a:spcAft>
            </a:pPr>
            <a:endParaRPr lang="en-US" sz="800" b="1" i="1" dirty="0">
              <a:solidFill>
                <a:srgbClr val="FF0000"/>
              </a:solidFill>
              <a:effectLst/>
              <a:latin typeface="Arial" panose="020B0604020202020204" pitchFamily="34" charset="0"/>
              <a:ea typeface="MS Mincho"/>
              <a:cs typeface="Arial" panose="020B0604020202020204" pitchFamily="34" charset="0"/>
            </a:endParaRPr>
          </a:p>
          <a:p>
            <a:pPr algn="ctr">
              <a:spcAft>
                <a:spcPts val="0"/>
              </a:spcAft>
            </a:pPr>
            <a:r>
              <a:rPr lang="en-US" sz="3000" b="1" dirty="0">
                <a:solidFill>
                  <a:srgbClr val="C00000"/>
                </a:solidFill>
                <a:effectLst/>
                <a:latin typeface="Arial" panose="020B0604020202020204" pitchFamily="34" charset="0"/>
                <a:ea typeface="MS Mincho"/>
                <a:cs typeface="Arial" panose="020B0604020202020204" pitchFamily="34" charset="0"/>
              </a:rPr>
              <a:t>Countries Approached </a:t>
            </a:r>
            <a:endParaRPr lang="en-US" sz="3000" dirty="0">
              <a:solidFill>
                <a:srgbClr val="C00000"/>
              </a:solidFill>
              <a:effectLst/>
              <a:latin typeface="Arial" panose="020B0604020202020204" pitchFamily="34" charset="0"/>
              <a:ea typeface="MS Mincho"/>
              <a:cs typeface="Arial" panose="020B0604020202020204" pitchFamily="34" charset="0"/>
            </a:endParaRPr>
          </a:p>
          <a:p>
            <a:pPr>
              <a:spcAft>
                <a:spcPts val="0"/>
              </a:spcAft>
            </a:pPr>
            <a:r>
              <a:rPr lang="en-US" sz="1400" dirty="0">
                <a:effectLst/>
                <a:latin typeface="Arial" panose="020B0604020202020204" pitchFamily="34" charset="0"/>
                <a:ea typeface="MS Mincho"/>
                <a:cs typeface="Arial" panose="020B0604020202020204" pitchFamily="34" charset="0"/>
              </a:rPr>
              <a:t> </a:t>
            </a:r>
          </a:p>
          <a:p>
            <a:pPr marL="182563" indent="179388">
              <a:spcAft>
                <a:spcPts val="0"/>
              </a:spcAft>
              <a:tabLst>
                <a:tab pos="2955925" algn="l"/>
                <a:tab pos="5654675" algn="l"/>
              </a:tabLst>
            </a:pPr>
            <a:r>
              <a:rPr lang="en-US" sz="2800" dirty="0">
                <a:effectLst/>
                <a:latin typeface="Arial" panose="020B0604020202020204" pitchFamily="34" charset="0"/>
                <a:ea typeface="MS Mincho"/>
                <a:cs typeface="Arial" panose="020B0604020202020204" pitchFamily="34" charset="0"/>
              </a:rPr>
              <a:t>Armenia	</a:t>
            </a:r>
            <a:r>
              <a:rPr lang="en-US" sz="2800" dirty="0">
                <a:solidFill>
                  <a:schemeClr val="bg1">
                    <a:lumMod val="75000"/>
                  </a:schemeClr>
                </a:solidFill>
                <a:effectLst/>
                <a:latin typeface="Arial" panose="020B0604020202020204" pitchFamily="34" charset="0"/>
                <a:ea typeface="MS Mincho"/>
                <a:cs typeface="Arial" panose="020B0604020202020204" pitchFamily="34" charset="0"/>
              </a:rPr>
              <a:t>D.R. Congo</a:t>
            </a:r>
            <a:r>
              <a:rPr lang="en-US" sz="2800" dirty="0">
                <a:effectLst/>
                <a:latin typeface="Arial" panose="020B0604020202020204" pitchFamily="34" charset="0"/>
                <a:ea typeface="MS Mincho"/>
                <a:cs typeface="Arial" panose="020B0604020202020204" pitchFamily="34" charset="0"/>
              </a:rPr>
              <a:t>	Mozambique		Tajikistan</a:t>
            </a:r>
          </a:p>
          <a:p>
            <a:pPr marL="182563" indent="179388">
              <a:spcAft>
                <a:spcPts val="0"/>
              </a:spcAft>
              <a:tabLst>
                <a:tab pos="2955925" algn="l"/>
                <a:tab pos="5654675" algn="l"/>
              </a:tabLst>
            </a:pPr>
            <a:r>
              <a:rPr lang="en-US" sz="2800" dirty="0">
                <a:effectLst/>
                <a:latin typeface="Arial" panose="020B0604020202020204" pitchFamily="34" charset="0"/>
                <a:ea typeface="MS Mincho"/>
                <a:cs typeface="Arial" panose="020B0604020202020204" pitchFamily="34" charset="0"/>
              </a:rPr>
              <a:t>Belarus	Georgia	</a:t>
            </a:r>
            <a:r>
              <a:rPr lang="en-US" sz="2800" dirty="0">
                <a:solidFill>
                  <a:schemeClr val="bg1">
                    <a:lumMod val="75000"/>
                  </a:schemeClr>
                </a:solidFill>
                <a:effectLst/>
                <a:latin typeface="Arial" panose="020B0604020202020204" pitchFamily="34" charset="0"/>
                <a:ea typeface="MS Mincho"/>
                <a:cs typeface="Arial" panose="020B0604020202020204" pitchFamily="34" charset="0"/>
              </a:rPr>
              <a:t>Myanmar</a:t>
            </a:r>
            <a:r>
              <a:rPr lang="en-US" sz="2800" dirty="0">
                <a:effectLst/>
                <a:latin typeface="Arial" panose="020B0604020202020204" pitchFamily="34" charset="0"/>
                <a:ea typeface="MS Mincho"/>
                <a:cs typeface="Arial" panose="020B0604020202020204" pitchFamily="34" charset="0"/>
              </a:rPr>
              <a:t>		Ukraine</a:t>
            </a:r>
          </a:p>
          <a:p>
            <a:pPr marL="182563" indent="179388">
              <a:spcAft>
                <a:spcPts val="0"/>
              </a:spcAft>
              <a:tabLst>
                <a:tab pos="2955925" algn="l"/>
                <a:tab pos="5654675" algn="l"/>
              </a:tabLst>
            </a:pPr>
            <a:r>
              <a:rPr lang="en-US" sz="2800" dirty="0">
                <a:effectLst/>
                <a:latin typeface="Arial" panose="020B0604020202020204" pitchFamily="34" charset="0"/>
                <a:ea typeface="MS Mincho"/>
                <a:cs typeface="Arial" panose="020B0604020202020204" pitchFamily="34" charset="0"/>
              </a:rPr>
              <a:t>Brazil	India	</a:t>
            </a:r>
            <a:r>
              <a:rPr lang="en-US" sz="2800" dirty="0">
                <a:solidFill>
                  <a:schemeClr val="bg1">
                    <a:lumMod val="75000"/>
                  </a:schemeClr>
                </a:solidFill>
                <a:effectLst/>
                <a:latin typeface="Arial" panose="020B0604020202020204" pitchFamily="34" charset="0"/>
                <a:ea typeface="MS Mincho"/>
                <a:cs typeface="Arial" panose="020B0604020202020204" pitchFamily="34" charset="0"/>
              </a:rPr>
              <a:t>Papua New Guinea</a:t>
            </a:r>
            <a:r>
              <a:rPr lang="en-US" sz="2800" dirty="0">
                <a:solidFill>
                  <a:srgbClr val="595959"/>
                </a:solidFill>
                <a:effectLst/>
                <a:latin typeface="Arial" panose="020B0604020202020204" pitchFamily="34" charset="0"/>
                <a:ea typeface="MS Mincho"/>
                <a:cs typeface="Arial" panose="020B0604020202020204" pitchFamily="34" charset="0"/>
              </a:rPr>
              <a:t>	</a:t>
            </a:r>
            <a:r>
              <a:rPr lang="en-US" sz="2800" dirty="0">
                <a:effectLst/>
                <a:latin typeface="Arial" panose="020B0604020202020204" pitchFamily="34" charset="0"/>
                <a:ea typeface="MS Mincho"/>
                <a:cs typeface="Arial" panose="020B0604020202020204" pitchFamily="34" charset="0"/>
              </a:rPr>
              <a:t>Vietnam</a:t>
            </a:r>
          </a:p>
          <a:p>
            <a:pPr marL="182563" indent="179388">
              <a:spcAft>
                <a:spcPts val="0"/>
              </a:spcAft>
              <a:tabLst>
                <a:tab pos="2955925" algn="l"/>
                <a:tab pos="5654675" algn="l"/>
              </a:tabLst>
            </a:pPr>
            <a:r>
              <a:rPr lang="en-US" sz="2800" dirty="0">
                <a:solidFill>
                  <a:schemeClr val="bg1">
                    <a:lumMod val="75000"/>
                  </a:schemeClr>
                </a:solidFill>
                <a:effectLst/>
                <a:latin typeface="Arial" panose="020B0604020202020204" pitchFamily="34" charset="0"/>
                <a:ea typeface="MS Mincho"/>
                <a:cs typeface="Arial" panose="020B0604020202020204" pitchFamily="34" charset="0"/>
              </a:rPr>
              <a:t>Cambodia</a:t>
            </a:r>
            <a:r>
              <a:rPr lang="en-US" sz="2800" dirty="0">
                <a:effectLst/>
                <a:latin typeface="Arial" panose="020B0604020202020204" pitchFamily="34" charset="0"/>
                <a:ea typeface="MS Mincho"/>
                <a:cs typeface="Arial" panose="020B0604020202020204" pitchFamily="34" charset="0"/>
              </a:rPr>
              <a:t>	Kenya	Russian Federation	Zimbabwe</a:t>
            </a:r>
          </a:p>
          <a:p>
            <a:pPr marL="182563" indent="179388">
              <a:spcAft>
                <a:spcPts val="0"/>
              </a:spcAft>
              <a:tabLst>
                <a:tab pos="2955925" algn="l"/>
                <a:tab pos="5654675" algn="l"/>
              </a:tabLst>
            </a:pPr>
            <a:r>
              <a:rPr lang="en-US" sz="2800" dirty="0">
                <a:solidFill>
                  <a:schemeClr val="bg1">
                    <a:lumMod val="75000"/>
                  </a:schemeClr>
                </a:solidFill>
                <a:effectLst/>
                <a:latin typeface="Arial" panose="020B0604020202020204" pitchFamily="34" charset="0"/>
                <a:ea typeface="MS Mincho"/>
                <a:cs typeface="Arial" panose="020B0604020202020204" pitchFamily="34" charset="0"/>
              </a:rPr>
              <a:t>CAR</a:t>
            </a:r>
            <a:r>
              <a:rPr lang="en-US" sz="2800" dirty="0">
                <a:effectLst/>
                <a:latin typeface="Arial" panose="020B0604020202020204" pitchFamily="34" charset="0"/>
                <a:ea typeface="MS Mincho"/>
                <a:cs typeface="Arial" panose="020B0604020202020204" pitchFamily="34" charset="0"/>
              </a:rPr>
              <a:t>	Kyrgyzstan	South Africa	</a:t>
            </a:r>
          </a:p>
          <a:p>
            <a:pPr marL="182563" indent="179388">
              <a:spcAft>
                <a:spcPts val="0"/>
              </a:spcAft>
              <a:tabLst>
                <a:tab pos="2955925" algn="l"/>
                <a:tab pos="5654675" algn="l"/>
              </a:tabLst>
            </a:pPr>
            <a:r>
              <a:rPr lang="en-US" sz="2800" dirty="0">
                <a:solidFill>
                  <a:schemeClr val="bg1">
                    <a:lumMod val="75000"/>
                  </a:schemeClr>
                </a:solidFill>
                <a:effectLst/>
                <a:latin typeface="Arial" panose="020B0604020202020204" pitchFamily="34" charset="0"/>
                <a:ea typeface="MS Mincho"/>
                <a:cs typeface="Arial" panose="020B0604020202020204" pitchFamily="34" charset="0"/>
              </a:rPr>
              <a:t>China	</a:t>
            </a:r>
            <a:r>
              <a:rPr lang="en-US" sz="2800" dirty="0">
                <a:effectLst/>
                <a:latin typeface="Arial" panose="020B0604020202020204" pitchFamily="34" charset="0"/>
                <a:ea typeface="MS Mincho"/>
                <a:cs typeface="Arial" panose="020B0604020202020204" pitchFamily="34" charset="0"/>
              </a:rPr>
              <a:t>Malawi</a:t>
            </a:r>
            <a:r>
              <a:rPr lang="en-US" sz="2800" dirty="0">
                <a:latin typeface="Arial" panose="020B0604020202020204" pitchFamily="34" charset="0"/>
                <a:ea typeface="MS Mincho"/>
                <a:cs typeface="Arial" panose="020B0604020202020204" pitchFamily="34" charset="0"/>
              </a:rPr>
              <a:t>	</a:t>
            </a:r>
            <a:r>
              <a:rPr lang="en-US" sz="2800" dirty="0">
                <a:effectLst/>
                <a:latin typeface="Arial" panose="020B0604020202020204" pitchFamily="34" charset="0"/>
                <a:ea typeface="MS Mincho"/>
                <a:cs typeface="Arial" panose="020B0604020202020204" pitchFamily="34" charset="0"/>
              </a:rPr>
              <a:t>Swaziland	</a:t>
            </a:r>
            <a:r>
              <a:rPr lang="en-US" sz="2400" dirty="0">
                <a:latin typeface="Arial" panose="020B0604020202020204" pitchFamily="34" charset="0"/>
                <a:ea typeface="MS Mincho"/>
                <a:cs typeface="Arial" panose="020B0604020202020204" pitchFamily="34" charset="0"/>
              </a:rPr>
              <a:t>	</a:t>
            </a:r>
            <a:r>
              <a:rPr lang="en-US" sz="2000" i="1" dirty="0">
                <a:solidFill>
                  <a:schemeClr val="bg1">
                    <a:lumMod val="75000"/>
                  </a:schemeClr>
                </a:solidFill>
                <a:latin typeface="Arial" panose="020B0604020202020204" pitchFamily="34" charset="0"/>
                <a:ea typeface="MS Mincho"/>
                <a:cs typeface="Arial" panose="020B0604020202020204" pitchFamily="34" charset="0"/>
              </a:rPr>
              <a:t>*Did not participate 			             	</a:t>
            </a:r>
            <a:endParaRPr lang="en-US" sz="3000" dirty="0">
              <a:effectLst/>
              <a:latin typeface="Arial" panose="020B0604020202020204" pitchFamily="34" charset="0"/>
              <a:ea typeface="MS Mincho"/>
              <a:cs typeface="Arial" panose="020B0604020202020204" pitchFamily="34" charset="0"/>
            </a:endParaRPr>
          </a:p>
        </p:txBody>
      </p:sp>
      <p:sp>
        <p:nvSpPr>
          <p:cNvPr id="23" name="TextBox 22"/>
          <p:cNvSpPr txBox="1"/>
          <p:nvPr/>
        </p:nvSpPr>
        <p:spPr>
          <a:xfrm>
            <a:off x="7978106" y="25213047"/>
            <a:ext cx="6961632" cy="1200329"/>
          </a:xfrm>
          <a:prstGeom prst="rect">
            <a:avLst/>
          </a:prstGeom>
          <a:noFill/>
        </p:spPr>
        <p:txBody>
          <a:bodyPr wrap="square" rtlCol="0">
            <a:spAutoFit/>
          </a:bodyPr>
          <a:lstStyle/>
          <a:p>
            <a:r>
              <a:rPr lang="en-GB" sz="2400" b="1" dirty="0">
                <a:latin typeface="Arial" panose="020B0604020202020204" pitchFamily="34" charset="0"/>
                <a:cs typeface="Arial" panose="020B0604020202020204" pitchFamily="34" charset="0"/>
              </a:rPr>
              <a:t>Table 1:</a:t>
            </a:r>
            <a:r>
              <a:rPr lang="en-GB" sz="2400" dirty="0">
                <a:latin typeface="Arial" panose="020B0604020202020204" pitchFamily="34" charset="0"/>
                <a:cs typeface="Arial" panose="020B0604020202020204" pitchFamily="34" charset="0"/>
              </a:rPr>
              <a:t> </a:t>
            </a:r>
            <a:r>
              <a:rPr lang="en-US" sz="2400" dirty="0">
                <a:latin typeface="Arial" panose="020B0604020202020204" pitchFamily="34" charset="0"/>
                <a:cs typeface="Arial" panose="020B0604020202020204" pitchFamily="34" charset="0"/>
              </a:rPr>
              <a:t>Module capacity and cartridge procurement in high-burden TB and survey countries</a:t>
            </a:r>
          </a:p>
        </p:txBody>
      </p:sp>
      <p:sp>
        <p:nvSpPr>
          <p:cNvPr id="33" name="object 10"/>
          <p:cNvSpPr txBox="1"/>
          <p:nvPr/>
        </p:nvSpPr>
        <p:spPr>
          <a:xfrm>
            <a:off x="8432007" y="11577984"/>
            <a:ext cx="12178110" cy="645579"/>
          </a:xfrm>
          <a:prstGeom prst="rect">
            <a:avLst/>
          </a:prstGeom>
        </p:spPr>
        <p:txBody>
          <a:bodyPr vert="horz" wrap="square" lIns="0" tIns="29735" rIns="0" bIns="0" rtlCol="0">
            <a:spAutoFit/>
          </a:bodyPr>
          <a:lstStyle/>
          <a:p>
            <a:pPr marL="27032" algn="ctr">
              <a:spcBef>
                <a:spcPts val="234"/>
              </a:spcBef>
            </a:pPr>
            <a:r>
              <a:rPr lang="en-US" sz="4000" b="1" spc="-11" dirty="0">
                <a:solidFill>
                  <a:srgbClr val="D2232A"/>
                </a:solidFill>
                <a:latin typeface="Arial"/>
                <a:cs typeface="Arial"/>
              </a:rPr>
              <a:t> Results</a:t>
            </a:r>
            <a:endParaRPr sz="4000" dirty="0">
              <a:latin typeface="Arial"/>
              <a:cs typeface="Arial"/>
            </a:endParaRPr>
          </a:p>
        </p:txBody>
      </p:sp>
      <p:sp>
        <p:nvSpPr>
          <p:cNvPr id="36" name="TextBox 35"/>
          <p:cNvSpPr txBox="1"/>
          <p:nvPr/>
        </p:nvSpPr>
        <p:spPr>
          <a:xfrm>
            <a:off x="15862490" y="26538068"/>
            <a:ext cx="3810000" cy="803710"/>
          </a:xfrm>
          <a:prstGeom prst="rect">
            <a:avLst/>
          </a:prstGeom>
          <a:noFill/>
        </p:spPr>
        <p:txBody>
          <a:bodyPr wrap="square" rtlCol="0">
            <a:spAutoFit/>
          </a:bodyPr>
          <a:lstStyle/>
          <a:p>
            <a:endParaRPr lang="en-US" dirty="0"/>
          </a:p>
        </p:txBody>
      </p:sp>
      <p:sp>
        <p:nvSpPr>
          <p:cNvPr id="37" name="TextBox 36"/>
          <p:cNvSpPr txBox="1"/>
          <p:nvPr/>
        </p:nvSpPr>
        <p:spPr>
          <a:xfrm>
            <a:off x="14933277" y="25577395"/>
            <a:ext cx="6297700" cy="461665"/>
          </a:xfrm>
          <a:prstGeom prst="rect">
            <a:avLst/>
          </a:prstGeom>
          <a:noFill/>
        </p:spPr>
        <p:txBody>
          <a:bodyPr wrap="square" rtlCol="0">
            <a:spAutoFit/>
          </a:bodyPr>
          <a:lstStyle/>
          <a:p>
            <a:pPr lvl="0"/>
            <a:r>
              <a:rPr lang="en-GB" sz="2400" b="1" dirty="0">
                <a:latin typeface="Arial" panose="020B0604020202020204" pitchFamily="34" charset="0"/>
                <a:cs typeface="Arial" panose="020B0604020202020204" pitchFamily="34" charset="0"/>
              </a:rPr>
              <a:t>Table 2: </a:t>
            </a:r>
            <a:r>
              <a:rPr lang="en-GB" sz="2400" dirty="0">
                <a:latin typeface="Arial" panose="020B0604020202020204" pitchFamily="34" charset="0"/>
                <a:cs typeface="Arial" panose="020B0604020202020204" pitchFamily="34" charset="0"/>
              </a:rPr>
              <a:t>Country module capacity increase</a:t>
            </a:r>
            <a:endParaRPr lang="en-US" altLang="en-US" sz="2000" dirty="0">
              <a:latin typeface="Arial" panose="020B0604020202020204" pitchFamily="34" charset="0"/>
            </a:endParaRPr>
          </a:p>
        </p:txBody>
      </p:sp>
      <p:sp>
        <p:nvSpPr>
          <p:cNvPr id="13" name="TextBox 12"/>
          <p:cNvSpPr txBox="1"/>
          <p:nvPr/>
        </p:nvSpPr>
        <p:spPr>
          <a:xfrm>
            <a:off x="21523578" y="35064315"/>
            <a:ext cx="7939627" cy="3231654"/>
          </a:xfrm>
          <a:prstGeom prst="rect">
            <a:avLst/>
          </a:prstGeom>
          <a:solidFill>
            <a:schemeClr val="bg1">
              <a:lumMod val="85000"/>
            </a:schemeClr>
          </a:solidFill>
        </p:spPr>
        <p:txBody>
          <a:bodyPr wrap="square" rtlCol="0">
            <a:spAutoFit/>
          </a:bodyPr>
          <a:lstStyle/>
          <a:p>
            <a:r>
              <a:rPr lang="en-US" sz="2400" b="1" dirty="0"/>
              <a:t>References </a:t>
            </a:r>
            <a:endParaRPr lang="en-US" sz="2400" b="1" dirty="0">
              <a:cs typeface="Times New Roman" panose="02020603050405020304" pitchFamily="18" charset="0"/>
            </a:endParaRPr>
          </a:p>
          <a:p>
            <a:r>
              <a:rPr lang="en-US" sz="2000" baseline="30000" dirty="0">
                <a:cs typeface="Times New Roman" panose="02020603050405020304" pitchFamily="18" charset="0"/>
              </a:rPr>
              <a:t>1</a:t>
            </a:r>
            <a:r>
              <a:rPr lang="en-US" sz="2000" dirty="0">
                <a:cs typeface="Times New Roman" panose="02020603050405020304" pitchFamily="18" charset="0"/>
              </a:rPr>
              <a:t>HBDC </a:t>
            </a:r>
            <a:r>
              <a:rPr lang="en-US" sz="2000" dirty="0" smtClean="0">
                <a:cs typeface="Times New Roman" panose="02020603050405020304" pitchFamily="18" charset="0"/>
              </a:rPr>
              <a:t>program procurement data</a:t>
            </a:r>
            <a:r>
              <a:rPr lang="en-US" sz="2000" smtClean="0">
                <a:cs typeface="Times New Roman" panose="02020603050405020304" pitchFamily="18" charset="0"/>
              </a:rPr>
              <a:t>, Cepheid.</a:t>
            </a:r>
            <a:endParaRPr lang="en-US" sz="2000" dirty="0">
              <a:cs typeface="Times New Roman" panose="02020603050405020304" pitchFamily="18" charset="0"/>
            </a:endParaRPr>
          </a:p>
          <a:p>
            <a:r>
              <a:rPr lang="fr-CH" sz="2000" baseline="30000" dirty="0">
                <a:cs typeface="Times New Roman" panose="02020603050405020304" pitchFamily="18" charset="0"/>
              </a:rPr>
              <a:t>2</a:t>
            </a:r>
            <a:r>
              <a:rPr lang="fr-CH" sz="2000" dirty="0">
                <a:cs typeface="Times New Roman" panose="02020603050405020304" pitchFamily="18" charset="0"/>
              </a:rPr>
              <a:t>Denkinger et al. </a:t>
            </a:r>
            <a:r>
              <a:rPr lang="fr-CH" sz="2000" i="1" dirty="0" err="1">
                <a:cs typeface="Times New Roman" panose="02020603050405020304" pitchFamily="18" charset="0"/>
              </a:rPr>
              <a:t>Eur</a:t>
            </a:r>
            <a:r>
              <a:rPr lang="fr-CH" sz="2000" i="1" dirty="0">
                <a:cs typeface="Times New Roman" panose="02020603050405020304" pitchFamily="18" charset="0"/>
              </a:rPr>
              <a:t> </a:t>
            </a:r>
            <a:r>
              <a:rPr lang="fr-CH" sz="2000" i="1" dirty="0" err="1">
                <a:cs typeface="Times New Roman" panose="02020603050405020304" pitchFamily="18" charset="0"/>
              </a:rPr>
              <a:t>Respir</a:t>
            </a:r>
            <a:r>
              <a:rPr lang="fr-CH" sz="2000" i="1" dirty="0">
                <a:cs typeface="Times New Roman" panose="02020603050405020304" pitchFamily="18" charset="0"/>
              </a:rPr>
              <a:t> J</a:t>
            </a:r>
            <a:r>
              <a:rPr lang="fr-CH" sz="2000" dirty="0">
                <a:cs typeface="Times New Roman" panose="02020603050405020304" pitchFamily="18" charset="0"/>
              </a:rPr>
              <a:t> 2013;42:544-7.</a:t>
            </a:r>
            <a:endParaRPr lang="en-US" sz="2000" dirty="0">
              <a:cs typeface="Times New Roman" panose="02020603050405020304" pitchFamily="18" charset="0"/>
            </a:endParaRPr>
          </a:p>
          <a:p>
            <a:r>
              <a:rPr lang="en-US" sz="2000" baseline="30000" dirty="0">
                <a:cs typeface="Times New Roman" panose="02020603050405020304" pitchFamily="18" charset="0"/>
              </a:rPr>
              <a:t>3</a:t>
            </a:r>
            <a:r>
              <a:rPr lang="en-US" sz="2000" dirty="0">
                <a:cs typeface="Times New Roman" panose="02020603050405020304" pitchFamily="18" charset="0"/>
              </a:rPr>
              <a:t>Creswell et al. </a:t>
            </a:r>
            <a:r>
              <a:rPr lang="en-US" sz="2000" i="1" dirty="0">
                <a:cs typeface="Times New Roman" panose="02020603050405020304" pitchFamily="18" charset="0"/>
              </a:rPr>
              <a:t>BMC Infect Dis</a:t>
            </a:r>
            <a:r>
              <a:rPr lang="en-US" sz="2000" dirty="0">
                <a:cs typeface="Times New Roman" panose="02020603050405020304" pitchFamily="18" charset="0"/>
              </a:rPr>
              <a:t> 2014;14:2.</a:t>
            </a:r>
          </a:p>
          <a:p>
            <a:r>
              <a:rPr lang="fr-CH" sz="2000" baseline="30000" dirty="0">
                <a:cs typeface="Times New Roman" panose="02020603050405020304" pitchFamily="18" charset="0"/>
              </a:rPr>
              <a:t>4</a:t>
            </a:r>
            <a:r>
              <a:rPr lang="fr-CH" sz="2000" dirty="0">
                <a:cs typeface="Times New Roman" panose="02020603050405020304" pitchFamily="18" charset="0"/>
              </a:rPr>
              <a:t>Mustapha et al. </a:t>
            </a:r>
            <a:r>
              <a:rPr lang="fr-CH" sz="2000" i="1" dirty="0">
                <a:cs typeface="Times New Roman" panose="02020603050405020304" pitchFamily="18" charset="0"/>
              </a:rPr>
              <a:t>SAARC JTLD HIV/AIDS</a:t>
            </a:r>
            <a:r>
              <a:rPr lang="fr-CH" sz="2000" dirty="0">
                <a:cs typeface="Times New Roman" panose="02020603050405020304" pitchFamily="18" charset="0"/>
              </a:rPr>
              <a:t> 2015;12:2.</a:t>
            </a:r>
            <a:endParaRPr lang="en-US" sz="2000" dirty="0">
              <a:cs typeface="Times New Roman" panose="02020603050405020304" pitchFamily="18" charset="0"/>
            </a:endParaRPr>
          </a:p>
          <a:p>
            <a:r>
              <a:rPr lang="fr-CH" sz="2000" baseline="30000" dirty="0">
                <a:cs typeface="Times New Roman" panose="02020603050405020304" pitchFamily="18" charset="0"/>
              </a:rPr>
              <a:t>5</a:t>
            </a:r>
            <a:r>
              <a:rPr lang="fr-CH" sz="2000" dirty="0">
                <a:cs typeface="Times New Roman" panose="02020603050405020304" pitchFamily="18" charset="0"/>
              </a:rPr>
              <a:t>Albert et al. </a:t>
            </a:r>
            <a:r>
              <a:rPr lang="fr-CH" sz="2000" i="1" dirty="0" err="1">
                <a:cs typeface="Times New Roman" panose="02020603050405020304" pitchFamily="18" charset="0"/>
              </a:rPr>
              <a:t>Eur</a:t>
            </a:r>
            <a:r>
              <a:rPr lang="fr-CH" sz="2000" i="1" dirty="0">
                <a:cs typeface="Times New Roman" panose="02020603050405020304" pitchFamily="18" charset="0"/>
              </a:rPr>
              <a:t> </a:t>
            </a:r>
            <a:r>
              <a:rPr lang="fr-CH" sz="2000" i="1" dirty="0" err="1">
                <a:cs typeface="Times New Roman" panose="02020603050405020304" pitchFamily="18" charset="0"/>
              </a:rPr>
              <a:t>Respir</a:t>
            </a:r>
            <a:r>
              <a:rPr lang="fr-CH" sz="2000" i="1" dirty="0">
                <a:cs typeface="Times New Roman" panose="02020603050405020304" pitchFamily="18" charset="0"/>
              </a:rPr>
              <a:t> J</a:t>
            </a:r>
            <a:r>
              <a:rPr lang="fr-CH" sz="2000" dirty="0">
                <a:cs typeface="Times New Roman" panose="02020603050405020304" pitchFamily="18" charset="0"/>
              </a:rPr>
              <a:t> 2016;48:516-25.</a:t>
            </a:r>
            <a:endParaRPr lang="en-US" sz="2000" dirty="0">
              <a:cs typeface="Times New Roman" panose="02020603050405020304" pitchFamily="18" charset="0"/>
            </a:endParaRPr>
          </a:p>
          <a:p>
            <a:r>
              <a:rPr lang="fr-CH" sz="2000" baseline="30000" dirty="0">
                <a:cs typeface="Times New Roman" panose="02020603050405020304" pitchFamily="18" charset="0"/>
              </a:rPr>
              <a:t>6</a:t>
            </a:r>
            <a:r>
              <a:rPr lang="fr-CH" sz="2000" dirty="0">
                <a:cs typeface="Times New Roman" panose="02020603050405020304" pitchFamily="18" charset="0"/>
              </a:rPr>
              <a:t>Auld et al. </a:t>
            </a:r>
            <a:r>
              <a:rPr lang="fr-CH" sz="2000" i="1" dirty="0">
                <a:cs typeface="Times New Roman" panose="02020603050405020304" pitchFamily="18" charset="0"/>
              </a:rPr>
              <a:t>Trans R Soc Trop Med </a:t>
            </a:r>
            <a:r>
              <a:rPr lang="fr-CH" sz="2000" i="1" dirty="0" err="1">
                <a:cs typeface="Times New Roman" panose="02020603050405020304" pitchFamily="18" charset="0"/>
              </a:rPr>
              <a:t>Hyg</a:t>
            </a:r>
            <a:r>
              <a:rPr lang="fr-CH" sz="2000" dirty="0">
                <a:cs typeface="Times New Roman" panose="02020603050405020304" pitchFamily="18" charset="0"/>
              </a:rPr>
              <a:t> 2016;110:432-44.</a:t>
            </a:r>
            <a:endParaRPr lang="en-US" sz="2000" dirty="0">
              <a:cs typeface="Times New Roman" panose="02020603050405020304" pitchFamily="18" charset="0"/>
            </a:endParaRPr>
          </a:p>
          <a:p>
            <a:r>
              <a:rPr lang="fr-CH" sz="2000" baseline="30000" dirty="0">
                <a:cs typeface="Times New Roman" panose="02020603050405020304" pitchFamily="18" charset="0"/>
              </a:rPr>
              <a:t>7</a:t>
            </a:r>
            <a:r>
              <a:rPr lang="fr-CH" sz="2000" dirty="0">
                <a:cs typeface="Times New Roman" panose="02020603050405020304" pitchFamily="18" charset="0"/>
              </a:rPr>
              <a:t>Stevens et al. </a:t>
            </a:r>
            <a:r>
              <a:rPr lang="fr-CH" sz="2000" i="1" dirty="0">
                <a:cs typeface="Times New Roman" panose="02020603050405020304" pitchFamily="18" charset="0"/>
              </a:rPr>
              <a:t>ASM </a:t>
            </a:r>
            <a:r>
              <a:rPr lang="fr-CH" sz="2000" i="1" dirty="0" err="1">
                <a:cs typeface="Times New Roman" panose="02020603050405020304" pitchFamily="18" charset="0"/>
              </a:rPr>
              <a:t>Microbiol</a:t>
            </a:r>
            <a:r>
              <a:rPr lang="fr-CH" sz="2000" i="1" dirty="0">
                <a:cs typeface="Times New Roman" panose="02020603050405020304" pitchFamily="18" charset="0"/>
              </a:rPr>
              <a:t> Spectrum</a:t>
            </a:r>
            <a:r>
              <a:rPr lang="fr-CH" sz="2000" dirty="0">
                <a:cs typeface="Times New Roman" panose="02020603050405020304" pitchFamily="18" charset="0"/>
              </a:rPr>
              <a:t> 2017;5:1.</a:t>
            </a:r>
          </a:p>
          <a:p>
            <a:r>
              <a:rPr lang="en-US" sz="2000" baseline="30000" dirty="0">
                <a:cs typeface="Times New Roman" panose="02020603050405020304" pitchFamily="18" charset="0"/>
              </a:rPr>
              <a:t>8</a:t>
            </a:r>
            <a:r>
              <a:rPr lang="en-US" sz="2000" dirty="0">
                <a:cs typeface="Times New Roman" panose="02020603050405020304" pitchFamily="18" charset="0"/>
              </a:rPr>
              <a:t>Implementing the End TB Strategy: Essentials, WHO: </a:t>
            </a:r>
            <a:r>
              <a:rPr lang="en-GB" sz="2000" u="sng" dirty="0">
                <a:cs typeface="Times New Roman" panose="02020603050405020304" pitchFamily="18" charset="0"/>
                <a:hlinkClick r:id="rId4"/>
              </a:rPr>
              <a:t>http://www.who.int/tb/publications/2015/end_tb_essential.pdf</a:t>
            </a:r>
            <a:r>
              <a:rPr lang="en-GB" sz="2000" u="sng" dirty="0">
                <a:cs typeface="Times New Roman" panose="02020603050405020304" pitchFamily="18" charset="0"/>
              </a:rPr>
              <a:t> </a:t>
            </a:r>
            <a:endParaRPr lang="en-US" sz="2000" dirty="0">
              <a:cs typeface="Times New Roman" panose="02020603050405020304" pitchFamily="18" charset="0"/>
            </a:endParaRPr>
          </a:p>
        </p:txBody>
      </p:sp>
      <p:sp>
        <p:nvSpPr>
          <p:cNvPr id="26" name="object 2">
            <a:extLst>
              <a:ext uri="{FF2B5EF4-FFF2-40B4-BE49-F238E27FC236}">
                <a16:creationId xmlns:a16="http://schemas.microsoft.com/office/drawing/2014/main" xmlns="" id="{73A948BB-AC0A-482C-BBD4-C143D930D5A4}"/>
              </a:ext>
            </a:extLst>
          </p:cNvPr>
          <p:cNvSpPr txBox="1"/>
          <p:nvPr/>
        </p:nvSpPr>
        <p:spPr>
          <a:xfrm>
            <a:off x="1054517" y="5297790"/>
            <a:ext cx="20269200" cy="1535107"/>
          </a:xfrm>
          <a:prstGeom prst="rect">
            <a:avLst/>
          </a:prstGeom>
        </p:spPr>
        <p:txBody>
          <a:bodyPr vert="horz" wrap="square" lIns="0" tIns="24328" rIns="0" bIns="0" rtlCol="0">
            <a:spAutoFit/>
          </a:bodyPr>
          <a:lstStyle/>
          <a:p>
            <a:pPr marL="27032" marR="10813">
              <a:lnSpc>
                <a:spcPct val="101600"/>
              </a:lnSpc>
              <a:spcBef>
                <a:spcPts val="192"/>
              </a:spcBef>
            </a:pPr>
            <a:r>
              <a:rPr lang="en-US" sz="4000" b="1" dirty="0">
                <a:latin typeface="Arial" panose="020B0604020202020204" pitchFamily="34" charset="0"/>
                <a:cs typeface="Arial" panose="020B0604020202020204" pitchFamily="34" charset="0"/>
              </a:rPr>
              <a:t>T Masini</a:t>
            </a:r>
            <a:r>
              <a:rPr lang="en-US" sz="4000" b="1" baseline="30000" dirty="0">
                <a:latin typeface="Arial" panose="020B0604020202020204" pitchFamily="34" charset="0"/>
                <a:cs typeface="Arial" panose="020B0604020202020204" pitchFamily="34" charset="0"/>
              </a:rPr>
              <a:t>1 </a:t>
            </a:r>
            <a:r>
              <a:rPr lang="en-US" sz="4000" b="1" dirty="0">
                <a:latin typeface="Arial" panose="020B0604020202020204" pitchFamily="34" charset="0"/>
                <a:cs typeface="Arial" panose="020B0604020202020204" pitchFamily="34" charset="0"/>
              </a:rPr>
              <a:t>, E Fajardo</a:t>
            </a:r>
            <a:r>
              <a:rPr lang="en-US" sz="4000" b="1" baseline="30000" dirty="0">
                <a:latin typeface="Arial" panose="020B0604020202020204" pitchFamily="34" charset="0"/>
                <a:cs typeface="Arial" panose="020B0604020202020204" pitchFamily="34" charset="0"/>
              </a:rPr>
              <a:t>2</a:t>
            </a:r>
            <a:r>
              <a:rPr lang="en-US" sz="4000" b="1" dirty="0">
                <a:latin typeface="Arial" panose="020B0604020202020204" pitchFamily="34" charset="0"/>
                <a:cs typeface="Arial" panose="020B0604020202020204" pitchFamily="34" charset="0"/>
              </a:rPr>
              <a:t>, I Chikwanha</a:t>
            </a:r>
            <a:r>
              <a:rPr lang="en-US" sz="4000" b="1" baseline="30000" dirty="0">
                <a:latin typeface="Arial" panose="020B0604020202020204" pitchFamily="34" charset="0"/>
                <a:cs typeface="Arial" panose="020B0604020202020204" pitchFamily="34" charset="0"/>
              </a:rPr>
              <a:t>2</a:t>
            </a:r>
            <a:r>
              <a:rPr lang="en-US" sz="4000" b="1" dirty="0">
                <a:latin typeface="Arial" panose="020B0604020202020204" pitchFamily="34" charset="0"/>
                <a:cs typeface="Arial" panose="020B0604020202020204" pitchFamily="34" charset="0"/>
              </a:rPr>
              <a:t>, K England</a:t>
            </a:r>
            <a:r>
              <a:rPr lang="en-US" sz="4000" b="1" baseline="30000" dirty="0">
                <a:latin typeface="Arial" panose="020B0604020202020204" pitchFamily="34" charset="0"/>
                <a:cs typeface="Arial" panose="020B0604020202020204" pitchFamily="34" charset="0"/>
              </a:rPr>
              <a:t>2</a:t>
            </a:r>
            <a:endParaRPr lang="en-US" sz="4000" b="1" dirty="0">
              <a:latin typeface="Arial" panose="020B0604020202020204" pitchFamily="34" charset="0"/>
              <a:cs typeface="Arial" panose="020B0604020202020204" pitchFamily="34" charset="0"/>
            </a:endParaRPr>
          </a:p>
          <a:p>
            <a:pPr marL="27032" marR="10813">
              <a:lnSpc>
                <a:spcPct val="101600"/>
              </a:lnSpc>
              <a:spcBef>
                <a:spcPts val="192"/>
              </a:spcBef>
            </a:pPr>
            <a:endParaRPr lang="fr-CH" sz="2000" baseline="30000" dirty="0">
              <a:latin typeface="Arial" panose="020B0604020202020204" pitchFamily="34" charset="0"/>
              <a:cs typeface="Arial" panose="020B0604020202020204" pitchFamily="34" charset="0"/>
            </a:endParaRPr>
          </a:p>
          <a:p>
            <a:pPr marL="27032" marR="10813">
              <a:lnSpc>
                <a:spcPct val="101600"/>
              </a:lnSpc>
              <a:spcBef>
                <a:spcPts val="192"/>
              </a:spcBef>
            </a:pPr>
            <a:r>
              <a:rPr lang="fr-CH" sz="3000" baseline="30000" dirty="0">
                <a:latin typeface="Arial" panose="020B0604020202020204" pitchFamily="34" charset="0"/>
                <a:cs typeface="Arial" panose="020B0604020202020204" pitchFamily="34" charset="0"/>
              </a:rPr>
              <a:t>1</a:t>
            </a:r>
            <a:r>
              <a:rPr lang="fr-CH" sz="3000" dirty="0">
                <a:latin typeface="Arial" panose="020B0604020202020204" pitchFamily="34" charset="0"/>
                <a:cs typeface="Arial" panose="020B0604020202020204" pitchFamily="34" charset="0"/>
              </a:rPr>
              <a:t>Independent consultant, </a:t>
            </a:r>
            <a:r>
              <a:rPr lang="fr-CH" sz="3000" dirty="0" err="1">
                <a:latin typeface="Arial" panose="020B0604020202020204" pitchFamily="34" charset="0"/>
                <a:cs typeface="Arial" panose="020B0604020202020204" pitchFamily="34" charset="0"/>
              </a:rPr>
              <a:t>Lucca</a:t>
            </a:r>
            <a:r>
              <a:rPr lang="fr-CH" sz="3000" dirty="0">
                <a:latin typeface="Arial" panose="020B0604020202020204" pitchFamily="34" charset="0"/>
                <a:cs typeface="Arial" panose="020B0604020202020204" pitchFamily="34" charset="0"/>
              </a:rPr>
              <a:t>, </a:t>
            </a:r>
            <a:r>
              <a:rPr lang="fr-CH" sz="3000" dirty="0" err="1">
                <a:latin typeface="Arial" panose="020B0604020202020204" pitchFamily="34" charset="0"/>
                <a:cs typeface="Arial" panose="020B0604020202020204" pitchFamily="34" charset="0"/>
              </a:rPr>
              <a:t>Italy</a:t>
            </a:r>
            <a:r>
              <a:rPr lang="fr-CH" sz="3000" dirty="0">
                <a:latin typeface="Arial" panose="020B0604020202020204" pitchFamily="34" charset="0"/>
                <a:cs typeface="Arial" panose="020B0604020202020204" pitchFamily="34" charset="0"/>
              </a:rPr>
              <a:t>;</a:t>
            </a:r>
            <a:r>
              <a:rPr lang="fr-CH" sz="3000" baseline="30000" dirty="0">
                <a:latin typeface="Arial" panose="020B0604020202020204" pitchFamily="34" charset="0"/>
                <a:cs typeface="Arial" panose="020B0604020202020204" pitchFamily="34" charset="0"/>
              </a:rPr>
              <a:t> 2</a:t>
            </a:r>
            <a:r>
              <a:rPr lang="fr-CH" sz="3000" dirty="0">
                <a:latin typeface="Arial" panose="020B0604020202020204" pitchFamily="34" charset="0"/>
                <a:cs typeface="Arial" panose="020B0604020202020204" pitchFamily="34" charset="0"/>
              </a:rPr>
              <a:t>Médecins Sans Frontières (MSF), Access Campaign, Geneva, </a:t>
            </a:r>
            <a:r>
              <a:rPr lang="fr-CH" sz="3000" dirty="0" err="1">
                <a:latin typeface="Arial" panose="020B0604020202020204" pitchFamily="34" charset="0"/>
                <a:cs typeface="Arial" panose="020B0604020202020204" pitchFamily="34" charset="0"/>
              </a:rPr>
              <a:t>Switzerland</a:t>
            </a:r>
            <a:endParaRPr lang="fr-CH" sz="3000" dirty="0">
              <a:latin typeface="Arial" panose="020B0604020202020204" pitchFamily="34" charset="0"/>
              <a:cs typeface="Arial" panose="020B0604020202020204" pitchFamily="34" charset="0"/>
            </a:endParaRPr>
          </a:p>
          <a:p>
            <a:pPr marL="27032" marR="10813">
              <a:lnSpc>
                <a:spcPct val="101600"/>
              </a:lnSpc>
              <a:spcBef>
                <a:spcPts val="192"/>
              </a:spcBef>
            </a:pPr>
            <a:endParaRPr lang="fr-CH" sz="800" i="1" dirty="0">
              <a:latin typeface="Arial" panose="020B0604020202020204" pitchFamily="34" charset="0"/>
              <a:cs typeface="Arial" panose="020B0604020202020204" pitchFamily="34" charset="0"/>
            </a:endParaRPr>
          </a:p>
        </p:txBody>
      </p:sp>
      <p:sp>
        <p:nvSpPr>
          <p:cNvPr id="1442" name="TextBox 1441">
            <a:extLst>
              <a:ext uri="{FF2B5EF4-FFF2-40B4-BE49-F238E27FC236}">
                <a16:creationId xmlns:a16="http://schemas.microsoft.com/office/drawing/2014/main" xmlns="" id="{F0BCD005-E735-4F87-BDF6-CF2ED76A1DCC}"/>
              </a:ext>
            </a:extLst>
          </p:cNvPr>
          <p:cNvSpPr txBox="1"/>
          <p:nvPr/>
        </p:nvSpPr>
        <p:spPr>
          <a:xfrm>
            <a:off x="15032966" y="36633010"/>
            <a:ext cx="6125943" cy="1938992"/>
          </a:xfrm>
          <a:prstGeom prst="rect">
            <a:avLst/>
          </a:prstGeom>
          <a:noFill/>
        </p:spPr>
        <p:txBody>
          <a:bodyPr wrap="square" rtlCol="0">
            <a:spAutoFit/>
          </a:bodyPr>
          <a:lstStyle/>
          <a:p>
            <a:r>
              <a:rPr lang="en-US" sz="2000" b="1" dirty="0">
                <a:latin typeface="Arial" panose="020B0604020202020204" pitchFamily="34" charset="0"/>
                <a:cs typeface="Arial" panose="020B0604020202020204" pitchFamily="34" charset="0"/>
              </a:rPr>
              <a:t>Note:</a:t>
            </a:r>
            <a:r>
              <a:rPr lang="en-US" sz="2000" dirty="0">
                <a:latin typeface="Arial" panose="020B0604020202020204" pitchFamily="34" charset="0"/>
                <a:cs typeface="Arial" panose="020B0604020202020204" pitchFamily="34" charset="0"/>
              </a:rPr>
              <a:t> Module capacity data were collected from survey and/or HBDC program procurement information.</a:t>
            </a:r>
            <a:r>
              <a:rPr lang="en-US" sz="2000" baseline="30000" dirty="0">
                <a:latin typeface="Arial" panose="020B0604020202020204" pitchFamily="34" charset="0"/>
                <a:cs typeface="Arial" panose="020B0604020202020204" pitchFamily="34" charset="0"/>
              </a:rPr>
              <a:t>1</a:t>
            </a:r>
            <a:r>
              <a:rPr lang="en-US" sz="2000" dirty="0">
                <a:latin typeface="Arial" panose="020B0604020202020204" pitchFamily="34" charset="0"/>
                <a:cs typeface="Arial" panose="020B0604020202020204" pitchFamily="34" charset="0"/>
              </a:rPr>
              <a:t> </a:t>
            </a:r>
            <a:r>
              <a:rPr lang="en-US" sz="2000" dirty="0">
                <a:latin typeface="Arial"/>
                <a:cs typeface="Arial"/>
              </a:rPr>
              <a:t>Cartridge data represent procurements made through the HBDC program only. Procurements outside of this program through alternative mechanisms are not known.</a:t>
            </a:r>
          </a:p>
        </p:txBody>
      </p:sp>
      <p:sp>
        <p:nvSpPr>
          <p:cNvPr id="515" name="object 11">
            <a:extLst>
              <a:ext uri="{FF2B5EF4-FFF2-40B4-BE49-F238E27FC236}">
                <a16:creationId xmlns:a16="http://schemas.microsoft.com/office/drawing/2014/main" xmlns="" id="{F397B3BC-2A1F-41C9-8C4D-E9919D6AAD91}"/>
              </a:ext>
            </a:extLst>
          </p:cNvPr>
          <p:cNvSpPr txBox="1"/>
          <p:nvPr/>
        </p:nvSpPr>
        <p:spPr>
          <a:xfrm>
            <a:off x="21525708" y="7277139"/>
            <a:ext cx="7937496" cy="27561674"/>
          </a:xfrm>
          <a:prstGeom prst="rect">
            <a:avLst/>
          </a:prstGeom>
          <a:solidFill>
            <a:schemeClr val="bg1">
              <a:lumMod val="85000"/>
            </a:schemeClr>
          </a:solidFill>
          <a:effectLst/>
        </p:spPr>
        <p:txBody>
          <a:bodyPr vert="horz" wrap="square" lIns="0" tIns="25680" rIns="0" bIns="0" rtlCol="0">
            <a:spAutoFit/>
          </a:bodyPr>
          <a:lstStyle/>
          <a:p>
            <a:pPr marL="27032" marR="282484"/>
            <a:endParaRPr lang="en-US" sz="800" b="1" dirty="0">
              <a:solidFill>
                <a:srgbClr val="C00000"/>
              </a:solidFill>
              <a:latin typeface="Arial" panose="020B0604020202020204" pitchFamily="34" charset="0"/>
              <a:cs typeface="Arial" panose="020B0604020202020204" pitchFamily="34" charset="0"/>
            </a:endParaRPr>
          </a:p>
          <a:p>
            <a:pPr marL="27032" marR="282484"/>
            <a:r>
              <a:rPr lang="en-US" sz="3000" b="1" dirty="0">
                <a:solidFill>
                  <a:srgbClr val="C00000"/>
                </a:solidFill>
                <a:latin typeface="Arial" panose="020B0604020202020204" pitchFamily="34" charset="0"/>
                <a:cs typeface="Arial" panose="020B0604020202020204" pitchFamily="34" charset="0"/>
              </a:rPr>
              <a:t>Conclusions</a:t>
            </a:r>
          </a:p>
          <a:p>
            <a:pPr marL="27032" marR="282484">
              <a:lnSpc>
                <a:spcPct val="100600"/>
              </a:lnSpc>
            </a:pPr>
            <a:endParaRPr lang="en-US" sz="1800" dirty="0">
              <a:latin typeface="Arial" panose="020B0604020202020204" pitchFamily="34" charset="0"/>
              <a:cs typeface="Arial" panose="020B0604020202020204" pitchFamily="34" charset="0"/>
            </a:endParaRPr>
          </a:p>
          <a:p>
            <a:pPr marL="27032" marR="282484">
              <a:lnSpc>
                <a:spcPct val="100600"/>
              </a:lnSpc>
            </a:pPr>
            <a:r>
              <a:rPr lang="en-US" sz="3000" b="1" dirty="0">
                <a:latin typeface="Arial" panose="020B0604020202020204" pitchFamily="34" charset="0"/>
                <a:cs typeface="Arial" panose="020B0604020202020204" pitchFamily="34" charset="0"/>
              </a:rPr>
              <a:t>Policy:</a:t>
            </a:r>
            <a:r>
              <a:rPr lang="en-US" sz="3000" dirty="0">
                <a:latin typeface="Arial" panose="020B0604020202020204" pitchFamily="34" charset="0"/>
                <a:cs typeface="Arial" panose="020B0604020202020204" pitchFamily="34" charset="0"/>
              </a:rPr>
              <a:t> Guidance and training are essential to implement change. Routine mechanisms for monitoring and evaluation of the use and implementation of new policies are needed across all levels of the healthcare system.</a:t>
            </a:r>
          </a:p>
          <a:p>
            <a:pPr marL="27032" marR="282484">
              <a:lnSpc>
                <a:spcPct val="100600"/>
              </a:lnSpc>
            </a:pPr>
            <a:endParaRPr lang="en-US" sz="1800" dirty="0">
              <a:latin typeface="Arial" panose="020B0604020202020204" pitchFamily="34" charset="0"/>
              <a:cs typeface="Arial" panose="020B0604020202020204" pitchFamily="34" charset="0"/>
            </a:endParaRPr>
          </a:p>
          <a:p>
            <a:pPr marL="27032" marR="282484">
              <a:lnSpc>
                <a:spcPct val="100600"/>
              </a:lnSpc>
            </a:pPr>
            <a:r>
              <a:rPr lang="en-US" sz="3000" b="1" dirty="0">
                <a:latin typeface="Arial" panose="020B0604020202020204" pitchFamily="34" charset="0"/>
                <a:cs typeface="Arial" panose="020B0604020202020204" pitchFamily="34" charset="0"/>
              </a:rPr>
              <a:t>Sustainability:</a:t>
            </a:r>
            <a:r>
              <a:rPr lang="en-US" sz="3000" dirty="0">
                <a:latin typeface="Arial" panose="020B0604020202020204" pitchFamily="34" charset="0"/>
                <a:cs typeface="Arial" panose="020B0604020202020204" pitchFamily="34" charset="0"/>
              </a:rPr>
              <a:t> Contingency and transition plans along with domestic funds are urgently needed to ensure network sustainability as external funding is reduced.</a:t>
            </a:r>
          </a:p>
          <a:p>
            <a:pPr marL="27032" marR="282484">
              <a:lnSpc>
                <a:spcPct val="100600"/>
              </a:lnSpc>
            </a:pPr>
            <a:endParaRPr lang="en-US" sz="1800" dirty="0">
              <a:latin typeface="Arial" panose="020B0604020202020204" pitchFamily="34" charset="0"/>
              <a:cs typeface="Arial" panose="020B0604020202020204" pitchFamily="34" charset="0"/>
            </a:endParaRPr>
          </a:p>
          <a:p>
            <a:pPr marL="27032" marR="282484">
              <a:lnSpc>
                <a:spcPct val="100600"/>
              </a:lnSpc>
            </a:pPr>
            <a:r>
              <a:rPr lang="en-US" sz="3000" b="1" dirty="0">
                <a:latin typeface="Arial" panose="020B0604020202020204" pitchFamily="34" charset="0"/>
                <a:cs typeface="Arial" panose="020B0604020202020204" pitchFamily="34" charset="0"/>
              </a:rPr>
              <a:t>Capacity:</a:t>
            </a:r>
            <a:r>
              <a:rPr lang="en-US" sz="3000" dirty="0">
                <a:latin typeface="Arial" panose="020B0604020202020204" pitchFamily="34" charset="0"/>
                <a:cs typeface="Arial" panose="020B0604020202020204" pitchFamily="34" charset="0"/>
              </a:rPr>
              <a:t> Network assessments and new strategies for </a:t>
            </a:r>
            <a:r>
              <a:rPr lang="en-US" sz="3000" dirty="0" err="1">
                <a:latin typeface="Arial" panose="020B0604020202020204" pitchFamily="34" charset="0"/>
                <a:cs typeface="Arial" panose="020B0604020202020204" pitchFamily="34" charset="0"/>
              </a:rPr>
              <a:t>optimisation</a:t>
            </a:r>
            <a:r>
              <a:rPr lang="en-US" sz="3000" dirty="0">
                <a:latin typeface="Arial" panose="020B0604020202020204" pitchFamily="34" charset="0"/>
                <a:cs typeface="Arial" panose="020B0604020202020204" pitchFamily="34" charset="0"/>
              </a:rPr>
              <a:t> are required to ensure use and access based on health-seeking </a:t>
            </a:r>
            <a:r>
              <a:rPr lang="en-US" sz="3000" dirty="0" err="1">
                <a:latin typeface="Arial" panose="020B0604020202020204" pitchFamily="34" charset="0"/>
                <a:cs typeface="Arial" panose="020B0604020202020204" pitchFamily="34" charset="0"/>
              </a:rPr>
              <a:t>behaviour</a:t>
            </a:r>
            <a:r>
              <a:rPr lang="en-US" sz="3000" dirty="0">
                <a:latin typeface="Arial" panose="020B0604020202020204" pitchFamily="34" charset="0"/>
                <a:cs typeface="Arial" panose="020B0604020202020204" pitchFamily="34" charset="0"/>
              </a:rPr>
              <a:t>, geographical and epidemiological placement, and interventions for system strengthening.</a:t>
            </a:r>
          </a:p>
          <a:p>
            <a:pPr marL="27032" marR="282484">
              <a:lnSpc>
                <a:spcPct val="100600"/>
              </a:lnSpc>
            </a:pPr>
            <a:endParaRPr lang="en-US" sz="1800" dirty="0">
              <a:latin typeface="Arial" panose="020B0604020202020204" pitchFamily="34" charset="0"/>
              <a:cs typeface="Arial" panose="020B0604020202020204" pitchFamily="34" charset="0"/>
            </a:endParaRPr>
          </a:p>
          <a:p>
            <a:pPr marL="27032" marR="282484">
              <a:lnSpc>
                <a:spcPct val="100600"/>
              </a:lnSpc>
            </a:pPr>
            <a:r>
              <a:rPr lang="en-US" sz="3000" b="1" dirty="0">
                <a:latin typeface="Arial" panose="020B0604020202020204" pitchFamily="34" charset="0"/>
                <a:cs typeface="Arial" panose="020B0604020202020204" pitchFamily="34" charset="0"/>
              </a:rPr>
              <a:t>Procurement:</a:t>
            </a:r>
            <a:r>
              <a:rPr lang="en-US" sz="3000" dirty="0">
                <a:latin typeface="Arial" panose="020B0604020202020204" pitchFamily="34" charset="0"/>
                <a:cs typeface="Arial" panose="020B0604020202020204" pitchFamily="34" charset="0"/>
              </a:rPr>
              <a:t> The current procurement process through the Global Drug Facility (GDF) should be improved to ensure timely deliveries. Price increases and fees on instruments or cartridges after entry into the country and through the distribution process should be thoroughly assessed to identify factors for government regulation.</a:t>
            </a:r>
          </a:p>
          <a:p>
            <a:pPr marL="27032" marR="282484">
              <a:lnSpc>
                <a:spcPct val="100600"/>
              </a:lnSpc>
            </a:pPr>
            <a:endParaRPr lang="en-US" sz="1800" dirty="0">
              <a:latin typeface="Arial" panose="020B0604020202020204" pitchFamily="34" charset="0"/>
              <a:cs typeface="Arial" panose="020B0604020202020204" pitchFamily="34" charset="0"/>
            </a:endParaRPr>
          </a:p>
          <a:p>
            <a:pPr marL="27032" marR="282484">
              <a:lnSpc>
                <a:spcPct val="100600"/>
              </a:lnSpc>
            </a:pPr>
            <a:r>
              <a:rPr lang="en-US" sz="3000" b="1" dirty="0">
                <a:latin typeface="Arial" panose="020B0604020202020204" pitchFamily="34" charset="0"/>
                <a:cs typeface="Arial" panose="020B0604020202020204" pitchFamily="34" charset="0"/>
              </a:rPr>
              <a:t>Operations:</a:t>
            </a:r>
            <a:r>
              <a:rPr lang="en-US" sz="3000" dirty="0">
                <a:latin typeface="Arial" panose="020B0604020202020204" pitchFamily="34" charset="0"/>
                <a:cs typeface="Arial" panose="020B0604020202020204" pitchFamily="34" charset="0"/>
              </a:rPr>
              <a:t> Increases in instrument capacity and testing volumes will continue to add operational and technical challenges. Larger networks require proper oversight, maintenance services, and technical support. Network managers and trained maintenance staff are needed at regional levels as the size and complexity of networks increase.</a:t>
            </a:r>
          </a:p>
          <a:p>
            <a:pPr marL="27032" marR="282484">
              <a:lnSpc>
                <a:spcPct val="100600"/>
              </a:lnSpc>
            </a:pPr>
            <a:endParaRPr lang="en-US" sz="1800" dirty="0">
              <a:latin typeface="Arial" panose="020B0604020202020204" pitchFamily="34" charset="0"/>
              <a:cs typeface="Arial" panose="020B0604020202020204" pitchFamily="34" charset="0"/>
            </a:endParaRPr>
          </a:p>
          <a:p>
            <a:pPr marL="27032" marR="282484">
              <a:lnSpc>
                <a:spcPct val="100600"/>
              </a:lnSpc>
            </a:pPr>
            <a:r>
              <a:rPr lang="en-US" sz="3000" b="1" dirty="0">
                <a:latin typeface="Arial" panose="020B0604020202020204" pitchFamily="34" charset="0"/>
                <a:cs typeface="Arial" panose="020B0604020202020204" pitchFamily="34" charset="0"/>
              </a:rPr>
              <a:t>Service &amp; maintenance:</a:t>
            </a:r>
            <a:r>
              <a:rPr lang="en-US" sz="3000" dirty="0">
                <a:latin typeface="Arial" panose="020B0604020202020204" pitchFamily="34" charset="0"/>
                <a:cs typeface="Arial" panose="020B0604020202020204" pitchFamily="34" charset="0"/>
              </a:rPr>
              <a:t> Countries are encouraged to invest in building local capacity to support routine maintenance (including module replacements). A focal person(s) is needed to manage the network in order to decrease instrument down time, respond to module failures, and provide rapid troubleshooting. Better service provision by the manufacturer at country level is most desirable. Alternatives to current warranty and service agreements  are needed.</a:t>
            </a:r>
          </a:p>
          <a:p>
            <a:pPr marL="27032" marR="282484">
              <a:lnSpc>
                <a:spcPct val="100600"/>
              </a:lnSpc>
            </a:pPr>
            <a:endParaRPr lang="en-US" sz="1800" dirty="0">
              <a:latin typeface="Arial" panose="020B0604020202020204" pitchFamily="34" charset="0"/>
              <a:cs typeface="Arial" panose="020B0604020202020204" pitchFamily="34" charset="0"/>
            </a:endParaRPr>
          </a:p>
          <a:p>
            <a:pPr marL="27032" marR="282484">
              <a:lnSpc>
                <a:spcPct val="100600"/>
              </a:lnSpc>
            </a:pPr>
            <a:r>
              <a:rPr lang="en-US" sz="3000" b="1" dirty="0">
                <a:latin typeface="Arial" panose="020B0604020202020204" pitchFamily="34" charset="0"/>
                <a:cs typeface="Arial" panose="020B0604020202020204" pitchFamily="34" charset="0"/>
              </a:rPr>
              <a:t>Private sector:</a:t>
            </a:r>
            <a:r>
              <a:rPr lang="en-US" sz="3000" dirty="0">
                <a:latin typeface="Arial" panose="020B0604020202020204" pitchFamily="34" charset="0"/>
                <a:cs typeface="Arial" panose="020B0604020202020204" pitchFamily="34" charset="0"/>
              </a:rPr>
              <a:t> A higher level of engagement is needed to ensure patients in the private sector get access to Xpert MTB/RIF as the initial test for TB.</a:t>
            </a:r>
          </a:p>
          <a:p>
            <a:pPr marL="27032" marR="282484">
              <a:lnSpc>
                <a:spcPct val="100600"/>
              </a:lnSpc>
            </a:pPr>
            <a:endParaRPr lang="en-US" sz="1800" dirty="0">
              <a:latin typeface="Arial" panose="020B0604020202020204" pitchFamily="34" charset="0"/>
              <a:cs typeface="Arial" panose="020B0604020202020204" pitchFamily="34" charset="0"/>
            </a:endParaRPr>
          </a:p>
          <a:p>
            <a:pPr marL="27032" marR="282484">
              <a:lnSpc>
                <a:spcPct val="100600"/>
              </a:lnSpc>
            </a:pPr>
            <a:r>
              <a:rPr lang="en-US" sz="3000" b="1" dirty="0">
                <a:latin typeface="Arial" panose="020B0604020202020204" pitchFamily="34" charset="0"/>
                <a:cs typeface="Arial" panose="020B0604020202020204" pitchFamily="34" charset="0"/>
              </a:rPr>
              <a:t>Xpert use for multi-disease testing (MDT):</a:t>
            </a:r>
            <a:r>
              <a:rPr lang="en-US" sz="3000" dirty="0">
                <a:latin typeface="Arial" panose="020B0604020202020204" pitchFamily="34" charset="0"/>
                <a:cs typeface="Arial" panose="020B0604020202020204" pitchFamily="34" charset="0"/>
              </a:rPr>
              <a:t> Stronger </a:t>
            </a:r>
            <a:r>
              <a:rPr lang="en-US" sz="3000" dirty="0" err="1">
                <a:latin typeface="Arial" panose="020B0604020202020204" pitchFamily="34" charset="0"/>
                <a:cs typeface="Arial" panose="020B0604020202020204" pitchFamily="34" charset="0"/>
              </a:rPr>
              <a:t>sensitisation</a:t>
            </a:r>
            <a:r>
              <a:rPr lang="en-US" sz="3000" dirty="0">
                <a:latin typeface="Arial" panose="020B0604020202020204" pitchFamily="34" charset="0"/>
                <a:cs typeface="Arial" panose="020B0604020202020204" pitchFamily="34" charset="0"/>
              </a:rPr>
              <a:t> efforts are needed to encourage program integration and testing. Countries implementing MDT need to showcase the utility and benefits, while providing guidance for routine use.</a:t>
            </a:r>
          </a:p>
        </p:txBody>
      </p:sp>
      <p:sp>
        <p:nvSpPr>
          <p:cNvPr id="516" name="object 4">
            <a:extLst>
              <a:ext uri="{FF2B5EF4-FFF2-40B4-BE49-F238E27FC236}">
                <a16:creationId xmlns:a16="http://schemas.microsoft.com/office/drawing/2014/main" xmlns="" id="{A5618645-131C-40CA-AEEC-290869A7B748}"/>
              </a:ext>
            </a:extLst>
          </p:cNvPr>
          <p:cNvSpPr/>
          <p:nvPr/>
        </p:nvSpPr>
        <p:spPr>
          <a:xfrm>
            <a:off x="21523578" y="7061082"/>
            <a:ext cx="7939627" cy="222024"/>
          </a:xfrm>
          <a:custGeom>
            <a:avLst/>
            <a:gdLst/>
            <a:ahLst/>
            <a:cxnLst/>
            <a:rect l="l" t="t" r="r" b="b"/>
            <a:pathLst>
              <a:path w="3094354" h="185420">
                <a:moveTo>
                  <a:pt x="0" y="184912"/>
                </a:moveTo>
                <a:lnTo>
                  <a:pt x="3094241" y="184912"/>
                </a:lnTo>
                <a:lnTo>
                  <a:pt x="3094241" y="0"/>
                </a:lnTo>
                <a:lnTo>
                  <a:pt x="0" y="0"/>
                </a:lnTo>
                <a:lnTo>
                  <a:pt x="0" y="184912"/>
                </a:lnTo>
                <a:close/>
              </a:path>
            </a:pathLst>
          </a:custGeom>
          <a:solidFill>
            <a:srgbClr val="D2232A"/>
          </a:solidFill>
        </p:spPr>
        <p:txBody>
          <a:bodyPr wrap="square" lIns="0" tIns="0" rIns="0" bIns="0" rtlCol="0"/>
          <a:lstStyle/>
          <a:p>
            <a:endParaRPr sz="8156"/>
          </a:p>
        </p:txBody>
      </p:sp>
      <p:grpSp>
        <p:nvGrpSpPr>
          <p:cNvPr id="1443" name="Group 480">
            <a:extLst>
              <a:ext uri="{FF2B5EF4-FFF2-40B4-BE49-F238E27FC236}">
                <a16:creationId xmlns:a16="http://schemas.microsoft.com/office/drawing/2014/main" xmlns="" id="{4D1C92C3-4082-4DF0-9456-EE929ECECB84}"/>
              </a:ext>
            </a:extLst>
          </p:cNvPr>
          <p:cNvGrpSpPr>
            <a:grpSpLocks noChangeAspect="1"/>
          </p:cNvGrpSpPr>
          <p:nvPr/>
        </p:nvGrpSpPr>
        <p:grpSpPr bwMode="auto">
          <a:xfrm>
            <a:off x="10032204" y="12371467"/>
            <a:ext cx="10077452" cy="6159500"/>
            <a:chOff x="6110" y="7786"/>
            <a:chExt cx="6348" cy="3880"/>
          </a:xfrm>
        </p:grpSpPr>
        <p:grpSp>
          <p:nvGrpSpPr>
            <p:cNvPr id="1445" name="Group 681">
              <a:extLst>
                <a:ext uri="{FF2B5EF4-FFF2-40B4-BE49-F238E27FC236}">
                  <a16:creationId xmlns:a16="http://schemas.microsoft.com/office/drawing/2014/main" xmlns="" id="{56584B6B-E784-4B3C-81EA-D7927F249EBF}"/>
                </a:ext>
              </a:extLst>
            </p:cNvPr>
            <p:cNvGrpSpPr>
              <a:grpSpLocks/>
            </p:cNvGrpSpPr>
            <p:nvPr/>
          </p:nvGrpSpPr>
          <p:grpSpPr bwMode="auto">
            <a:xfrm>
              <a:off x="6110" y="7786"/>
              <a:ext cx="6343" cy="3880"/>
              <a:chOff x="6110" y="7786"/>
              <a:chExt cx="6343" cy="3880"/>
            </a:xfrm>
          </p:grpSpPr>
          <p:sp>
            <p:nvSpPr>
              <p:cNvPr id="522" name="Rectangle 481">
                <a:extLst>
                  <a:ext uri="{FF2B5EF4-FFF2-40B4-BE49-F238E27FC236}">
                    <a16:creationId xmlns:a16="http://schemas.microsoft.com/office/drawing/2014/main" xmlns="" id="{BE3DC9ED-EC87-493F-819A-7F990B6DA4D1}"/>
                  </a:ext>
                </a:extLst>
              </p:cNvPr>
              <p:cNvSpPr>
                <a:spLocks noChangeArrowheads="1"/>
              </p:cNvSpPr>
              <p:nvPr/>
            </p:nvSpPr>
            <p:spPr bwMode="auto">
              <a:xfrm>
                <a:off x="6110" y="7786"/>
                <a:ext cx="1998" cy="205"/>
              </a:xfrm>
              <a:prstGeom prst="rect">
                <a:avLst/>
              </a:prstGeom>
              <a:solidFill>
                <a:srgbClr val="FF0000"/>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sz="1800" dirty="0">
                  <a:latin typeface="Arial" panose="020B0604020202020204" pitchFamily="34" charset="0"/>
                  <a:cs typeface="Arial" panose="020B0604020202020204" pitchFamily="34" charset="0"/>
                </a:endParaRPr>
              </a:p>
            </p:txBody>
          </p:sp>
          <p:sp>
            <p:nvSpPr>
              <p:cNvPr id="523" name="Rectangle 482">
                <a:extLst>
                  <a:ext uri="{FF2B5EF4-FFF2-40B4-BE49-F238E27FC236}">
                    <a16:creationId xmlns:a16="http://schemas.microsoft.com/office/drawing/2014/main" xmlns="" id="{BA40094C-0D3A-4C46-9E64-9633C58F5779}"/>
                  </a:ext>
                </a:extLst>
              </p:cNvPr>
              <p:cNvSpPr>
                <a:spLocks noChangeArrowheads="1"/>
              </p:cNvSpPr>
              <p:nvPr/>
            </p:nvSpPr>
            <p:spPr bwMode="auto">
              <a:xfrm>
                <a:off x="8103" y="7786"/>
                <a:ext cx="1905" cy="205"/>
              </a:xfrm>
              <a:prstGeom prst="rect">
                <a:avLst/>
              </a:prstGeom>
              <a:solidFill>
                <a:srgbClr val="009999"/>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sz="1800">
                  <a:latin typeface="Arial" panose="020B0604020202020204" pitchFamily="34" charset="0"/>
                  <a:cs typeface="Arial" panose="020B0604020202020204" pitchFamily="34" charset="0"/>
                </a:endParaRPr>
              </a:p>
            </p:txBody>
          </p:sp>
          <p:sp>
            <p:nvSpPr>
              <p:cNvPr id="524" name="Rectangle 483">
                <a:extLst>
                  <a:ext uri="{FF2B5EF4-FFF2-40B4-BE49-F238E27FC236}">
                    <a16:creationId xmlns:a16="http://schemas.microsoft.com/office/drawing/2014/main" xmlns="" id="{CF32DFA5-54D7-40D2-9F3E-25B6B19A1D36}"/>
                  </a:ext>
                </a:extLst>
              </p:cNvPr>
              <p:cNvSpPr>
                <a:spLocks noChangeArrowheads="1"/>
              </p:cNvSpPr>
              <p:nvPr/>
            </p:nvSpPr>
            <p:spPr bwMode="auto">
              <a:xfrm>
                <a:off x="10003" y="7786"/>
                <a:ext cx="2450" cy="205"/>
              </a:xfrm>
              <a:prstGeom prst="rect">
                <a:avLst/>
              </a:prstGeom>
              <a:solidFill>
                <a:srgbClr val="FF0000"/>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sz="1800">
                  <a:latin typeface="Arial" panose="020B0604020202020204" pitchFamily="34" charset="0"/>
                  <a:cs typeface="Arial" panose="020B0604020202020204" pitchFamily="34" charset="0"/>
                </a:endParaRPr>
              </a:p>
            </p:txBody>
          </p:sp>
          <p:sp>
            <p:nvSpPr>
              <p:cNvPr id="527" name="Line 486">
                <a:extLst>
                  <a:ext uri="{FF2B5EF4-FFF2-40B4-BE49-F238E27FC236}">
                    <a16:creationId xmlns:a16="http://schemas.microsoft.com/office/drawing/2014/main" xmlns="" id="{2DDA3EE2-40B3-441F-A776-DBDA7DAD2D6A}"/>
                  </a:ext>
                </a:extLst>
              </p:cNvPr>
              <p:cNvSpPr>
                <a:spLocks noChangeShapeType="1"/>
              </p:cNvSpPr>
              <p:nvPr/>
            </p:nvSpPr>
            <p:spPr bwMode="auto">
              <a:xfrm>
                <a:off x="6636" y="11111"/>
                <a:ext cx="28" cy="0"/>
              </a:xfrm>
              <a:prstGeom prst="line">
                <a:avLst/>
              </a:prstGeom>
              <a:noFill/>
              <a:ln w="0">
                <a:solidFill>
                  <a:srgbClr val="008000"/>
                </a:solidFill>
                <a:prstDash val="solid"/>
                <a:round/>
                <a:headEnd/>
                <a:tailEn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en-US" sz="1800">
                  <a:latin typeface="Arial" panose="020B0604020202020204" pitchFamily="34" charset="0"/>
                  <a:cs typeface="Arial" panose="020B0604020202020204" pitchFamily="34" charset="0"/>
                </a:endParaRPr>
              </a:p>
            </p:txBody>
          </p:sp>
          <p:sp>
            <p:nvSpPr>
              <p:cNvPr id="528" name="Rectangle 487">
                <a:extLst>
                  <a:ext uri="{FF2B5EF4-FFF2-40B4-BE49-F238E27FC236}">
                    <a16:creationId xmlns:a16="http://schemas.microsoft.com/office/drawing/2014/main" xmlns="" id="{48B3EE16-8346-4709-93AC-66A69FAA40BC}"/>
                  </a:ext>
                </a:extLst>
              </p:cNvPr>
              <p:cNvSpPr>
                <a:spLocks noChangeArrowheads="1"/>
              </p:cNvSpPr>
              <p:nvPr/>
            </p:nvSpPr>
            <p:spPr bwMode="auto">
              <a:xfrm>
                <a:off x="6636" y="11111"/>
                <a:ext cx="28" cy="5"/>
              </a:xfrm>
              <a:prstGeom prst="rect">
                <a:avLst/>
              </a:prstGeom>
              <a:solidFill>
                <a:srgbClr val="008000"/>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sz="1800">
                  <a:latin typeface="Arial" panose="020B0604020202020204" pitchFamily="34" charset="0"/>
                  <a:cs typeface="Arial" panose="020B0604020202020204" pitchFamily="34" charset="0"/>
                </a:endParaRPr>
              </a:p>
            </p:txBody>
          </p:sp>
          <p:sp>
            <p:nvSpPr>
              <p:cNvPr id="529" name="Line 488">
                <a:extLst>
                  <a:ext uri="{FF2B5EF4-FFF2-40B4-BE49-F238E27FC236}">
                    <a16:creationId xmlns:a16="http://schemas.microsoft.com/office/drawing/2014/main" xmlns="" id="{D5BE0087-C5A7-4257-ABDC-D688C7579FC8}"/>
                  </a:ext>
                </a:extLst>
              </p:cNvPr>
              <p:cNvSpPr>
                <a:spLocks noChangeShapeType="1"/>
              </p:cNvSpPr>
              <p:nvPr/>
            </p:nvSpPr>
            <p:spPr bwMode="auto">
              <a:xfrm>
                <a:off x="6636" y="11116"/>
                <a:ext cx="24" cy="0"/>
              </a:xfrm>
              <a:prstGeom prst="line">
                <a:avLst/>
              </a:prstGeom>
              <a:noFill/>
              <a:ln w="0">
                <a:solidFill>
                  <a:srgbClr val="008000"/>
                </a:solidFill>
                <a:prstDash val="solid"/>
                <a:round/>
                <a:headEnd/>
                <a:tailEn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en-US" sz="1800">
                  <a:latin typeface="Arial" panose="020B0604020202020204" pitchFamily="34" charset="0"/>
                  <a:cs typeface="Arial" panose="020B0604020202020204" pitchFamily="34" charset="0"/>
                </a:endParaRPr>
              </a:p>
            </p:txBody>
          </p:sp>
          <p:sp>
            <p:nvSpPr>
              <p:cNvPr id="530" name="Rectangle 489">
                <a:extLst>
                  <a:ext uri="{FF2B5EF4-FFF2-40B4-BE49-F238E27FC236}">
                    <a16:creationId xmlns:a16="http://schemas.microsoft.com/office/drawing/2014/main" xmlns="" id="{BB891F3A-E572-462C-9A61-CFD588FE0657}"/>
                  </a:ext>
                </a:extLst>
              </p:cNvPr>
              <p:cNvSpPr>
                <a:spLocks noChangeArrowheads="1"/>
              </p:cNvSpPr>
              <p:nvPr/>
            </p:nvSpPr>
            <p:spPr bwMode="auto">
              <a:xfrm>
                <a:off x="6636" y="11116"/>
                <a:ext cx="24" cy="5"/>
              </a:xfrm>
              <a:prstGeom prst="rect">
                <a:avLst/>
              </a:prstGeom>
              <a:solidFill>
                <a:srgbClr val="008000"/>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sz="1800">
                  <a:latin typeface="Arial" panose="020B0604020202020204" pitchFamily="34" charset="0"/>
                  <a:cs typeface="Arial" panose="020B0604020202020204" pitchFamily="34" charset="0"/>
                </a:endParaRPr>
              </a:p>
            </p:txBody>
          </p:sp>
          <p:sp>
            <p:nvSpPr>
              <p:cNvPr id="531" name="Line 490">
                <a:extLst>
                  <a:ext uri="{FF2B5EF4-FFF2-40B4-BE49-F238E27FC236}">
                    <a16:creationId xmlns:a16="http://schemas.microsoft.com/office/drawing/2014/main" xmlns="" id="{8ACF41BF-14F2-40B2-8F1F-BC2C789ED8C5}"/>
                  </a:ext>
                </a:extLst>
              </p:cNvPr>
              <p:cNvSpPr>
                <a:spLocks noChangeShapeType="1"/>
              </p:cNvSpPr>
              <p:nvPr/>
            </p:nvSpPr>
            <p:spPr bwMode="auto">
              <a:xfrm>
                <a:off x="6636" y="11121"/>
                <a:ext cx="19" cy="0"/>
              </a:xfrm>
              <a:prstGeom prst="line">
                <a:avLst/>
              </a:prstGeom>
              <a:noFill/>
              <a:ln w="0">
                <a:solidFill>
                  <a:srgbClr val="008000"/>
                </a:solidFill>
                <a:prstDash val="solid"/>
                <a:round/>
                <a:headEnd/>
                <a:tailEn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en-US" sz="1800">
                  <a:latin typeface="Arial" panose="020B0604020202020204" pitchFamily="34" charset="0"/>
                  <a:cs typeface="Arial" panose="020B0604020202020204" pitchFamily="34" charset="0"/>
                </a:endParaRPr>
              </a:p>
            </p:txBody>
          </p:sp>
          <p:sp>
            <p:nvSpPr>
              <p:cNvPr id="532" name="Rectangle 491">
                <a:extLst>
                  <a:ext uri="{FF2B5EF4-FFF2-40B4-BE49-F238E27FC236}">
                    <a16:creationId xmlns:a16="http://schemas.microsoft.com/office/drawing/2014/main" xmlns="" id="{256D3817-4EA7-48E6-A195-203529E3ECA9}"/>
                  </a:ext>
                </a:extLst>
              </p:cNvPr>
              <p:cNvSpPr>
                <a:spLocks noChangeArrowheads="1"/>
              </p:cNvSpPr>
              <p:nvPr/>
            </p:nvSpPr>
            <p:spPr bwMode="auto">
              <a:xfrm>
                <a:off x="6636" y="11121"/>
                <a:ext cx="19" cy="4"/>
              </a:xfrm>
              <a:prstGeom prst="rect">
                <a:avLst/>
              </a:prstGeom>
              <a:solidFill>
                <a:srgbClr val="008000"/>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sz="1800">
                  <a:latin typeface="Arial" panose="020B0604020202020204" pitchFamily="34" charset="0"/>
                  <a:cs typeface="Arial" panose="020B0604020202020204" pitchFamily="34" charset="0"/>
                </a:endParaRPr>
              </a:p>
            </p:txBody>
          </p:sp>
          <p:sp>
            <p:nvSpPr>
              <p:cNvPr id="533" name="Line 492">
                <a:extLst>
                  <a:ext uri="{FF2B5EF4-FFF2-40B4-BE49-F238E27FC236}">
                    <a16:creationId xmlns:a16="http://schemas.microsoft.com/office/drawing/2014/main" xmlns="" id="{43E7A76B-897F-4954-81E7-E47F31CE26AE}"/>
                  </a:ext>
                </a:extLst>
              </p:cNvPr>
              <p:cNvSpPr>
                <a:spLocks noChangeShapeType="1"/>
              </p:cNvSpPr>
              <p:nvPr/>
            </p:nvSpPr>
            <p:spPr bwMode="auto">
              <a:xfrm>
                <a:off x="6636" y="11125"/>
                <a:ext cx="14" cy="0"/>
              </a:xfrm>
              <a:prstGeom prst="line">
                <a:avLst/>
              </a:prstGeom>
              <a:noFill/>
              <a:ln w="0">
                <a:solidFill>
                  <a:srgbClr val="008000"/>
                </a:solidFill>
                <a:prstDash val="solid"/>
                <a:round/>
                <a:headEnd/>
                <a:tailEn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en-US" sz="1800">
                  <a:latin typeface="Arial" panose="020B0604020202020204" pitchFamily="34" charset="0"/>
                  <a:cs typeface="Arial" panose="020B0604020202020204" pitchFamily="34" charset="0"/>
                </a:endParaRPr>
              </a:p>
            </p:txBody>
          </p:sp>
          <p:sp>
            <p:nvSpPr>
              <p:cNvPr id="534" name="Rectangle 493">
                <a:extLst>
                  <a:ext uri="{FF2B5EF4-FFF2-40B4-BE49-F238E27FC236}">
                    <a16:creationId xmlns:a16="http://schemas.microsoft.com/office/drawing/2014/main" xmlns="" id="{45904ED7-ABF1-4121-919D-694E955572B2}"/>
                  </a:ext>
                </a:extLst>
              </p:cNvPr>
              <p:cNvSpPr>
                <a:spLocks noChangeArrowheads="1"/>
              </p:cNvSpPr>
              <p:nvPr/>
            </p:nvSpPr>
            <p:spPr bwMode="auto">
              <a:xfrm>
                <a:off x="6636" y="11125"/>
                <a:ext cx="14" cy="5"/>
              </a:xfrm>
              <a:prstGeom prst="rect">
                <a:avLst/>
              </a:prstGeom>
              <a:solidFill>
                <a:srgbClr val="008000"/>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sz="1800">
                  <a:latin typeface="Arial" panose="020B0604020202020204" pitchFamily="34" charset="0"/>
                  <a:cs typeface="Arial" panose="020B0604020202020204" pitchFamily="34" charset="0"/>
                </a:endParaRPr>
              </a:p>
            </p:txBody>
          </p:sp>
          <p:sp>
            <p:nvSpPr>
              <p:cNvPr id="535" name="Line 494">
                <a:extLst>
                  <a:ext uri="{FF2B5EF4-FFF2-40B4-BE49-F238E27FC236}">
                    <a16:creationId xmlns:a16="http://schemas.microsoft.com/office/drawing/2014/main" xmlns="" id="{500A452D-7F57-4E4C-8F00-155E9559EE1D}"/>
                  </a:ext>
                </a:extLst>
              </p:cNvPr>
              <p:cNvSpPr>
                <a:spLocks noChangeShapeType="1"/>
              </p:cNvSpPr>
              <p:nvPr/>
            </p:nvSpPr>
            <p:spPr bwMode="auto">
              <a:xfrm>
                <a:off x="6636" y="11130"/>
                <a:ext cx="10" cy="0"/>
              </a:xfrm>
              <a:prstGeom prst="line">
                <a:avLst/>
              </a:prstGeom>
              <a:noFill/>
              <a:ln w="0">
                <a:solidFill>
                  <a:srgbClr val="008000"/>
                </a:solidFill>
                <a:prstDash val="solid"/>
                <a:round/>
                <a:headEnd/>
                <a:tailEn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en-US" sz="1800">
                  <a:latin typeface="Arial" panose="020B0604020202020204" pitchFamily="34" charset="0"/>
                  <a:cs typeface="Arial" panose="020B0604020202020204" pitchFamily="34" charset="0"/>
                </a:endParaRPr>
              </a:p>
            </p:txBody>
          </p:sp>
          <p:sp>
            <p:nvSpPr>
              <p:cNvPr id="536" name="Rectangle 495">
                <a:extLst>
                  <a:ext uri="{FF2B5EF4-FFF2-40B4-BE49-F238E27FC236}">
                    <a16:creationId xmlns:a16="http://schemas.microsoft.com/office/drawing/2014/main" xmlns="" id="{5C7A7CF9-BF07-480F-B962-72B4D1411708}"/>
                  </a:ext>
                </a:extLst>
              </p:cNvPr>
              <p:cNvSpPr>
                <a:spLocks noChangeArrowheads="1"/>
              </p:cNvSpPr>
              <p:nvPr/>
            </p:nvSpPr>
            <p:spPr bwMode="auto">
              <a:xfrm>
                <a:off x="6636" y="11130"/>
                <a:ext cx="10" cy="5"/>
              </a:xfrm>
              <a:prstGeom prst="rect">
                <a:avLst/>
              </a:prstGeom>
              <a:solidFill>
                <a:srgbClr val="008000"/>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sz="1800">
                  <a:latin typeface="Arial" panose="020B0604020202020204" pitchFamily="34" charset="0"/>
                  <a:cs typeface="Arial" panose="020B0604020202020204" pitchFamily="34" charset="0"/>
                </a:endParaRPr>
              </a:p>
            </p:txBody>
          </p:sp>
          <p:sp>
            <p:nvSpPr>
              <p:cNvPr id="537" name="Line 496">
                <a:extLst>
                  <a:ext uri="{FF2B5EF4-FFF2-40B4-BE49-F238E27FC236}">
                    <a16:creationId xmlns:a16="http://schemas.microsoft.com/office/drawing/2014/main" xmlns="" id="{BE351666-561D-4378-9C8A-7EE6533FBFEA}"/>
                  </a:ext>
                </a:extLst>
              </p:cNvPr>
              <p:cNvSpPr>
                <a:spLocks noChangeShapeType="1"/>
              </p:cNvSpPr>
              <p:nvPr/>
            </p:nvSpPr>
            <p:spPr bwMode="auto">
              <a:xfrm>
                <a:off x="6636" y="11135"/>
                <a:ext cx="5" cy="0"/>
              </a:xfrm>
              <a:prstGeom prst="line">
                <a:avLst/>
              </a:prstGeom>
              <a:noFill/>
              <a:ln w="0">
                <a:solidFill>
                  <a:srgbClr val="008000"/>
                </a:solidFill>
                <a:prstDash val="solid"/>
                <a:round/>
                <a:headEnd/>
                <a:tailEn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en-US" sz="1800">
                  <a:latin typeface="Arial" panose="020B0604020202020204" pitchFamily="34" charset="0"/>
                  <a:cs typeface="Arial" panose="020B0604020202020204" pitchFamily="34" charset="0"/>
                </a:endParaRPr>
              </a:p>
            </p:txBody>
          </p:sp>
          <p:sp>
            <p:nvSpPr>
              <p:cNvPr id="538" name="Rectangle 497">
                <a:extLst>
                  <a:ext uri="{FF2B5EF4-FFF2-40B4-BE49-F238E27FC236}">
                    <a16:creationId xmlns:a16="http://schemas.microsoft.com/office/drawing/2014/main" xmlns="" id="{0B287FFC-74FA-4257-ABC0-E434379B9334}"/>
                  </a:ext>
                </a:extLst>
              </p:cNvPr>
              <p:cNvSpPr>
                <a:spLocks noChangeArrowheads="1"/>
              </p:cNvSpPr>
              <p:nvPr/>
            </p:nvSpPr>
            <p:spPr bwMode="auto">
              <a:xfrm>
                <a:off x="6636" y="11135"/>
                <a:ext cx="5" cy="4"/>
              </a:xfrm>
              <a:prstGeom prst="rect">
                <a:avLst/>
              </a:prstGeom>
              <a:solidFill>
                <a:srgbClr val="008000"/>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sz="1800">
                  <a:latin typeface="Arial" panose="020B0604020202020204" pitchFamily="34" charset="0"/>
                  <a:cs typeface="Arial" panose="020B0604020202020204" pitchFamily="34" charset="0"/>
                </a:endParaRPr>
              </a:p>
            </p:txBody>
          </p:sp>
          <p:sp>
            <p:nvSpPr>
              <p:cNvPr id="539" name="Line 498">
                <a:extLst>
                  <a:ext uri="{FF2B5EF4-FFF2-40B4-BE49-F238E27FC236}">
                    <a16:creationId xmlns:a16="http://schemas.microsoft.com/office/drawing/2014/main" xmlns="" id="{4F357182-BD0B-44D4-98A1-FB54C20C95AE}"/>
                  </a:ext>
                </a:extLst>
              </p:cNvPr>
              <p:cNvSpPr>
                <a:spLocks noChangeShapeType="1"/>
              </p:cNvSpPr>
              <p:nvPr/>
            </p:nvSpPr>
            <p:spPr bwMode="auto">
              <a:xfrm>
                <a:off x="7586" y="11111"/>
                <a:ext cx="28" cy="0"/>
              </a:xfrm>
              <a:prstGeom prst="line">
                <a:avLst/>
              </a:prstGeom>
              <a:noFill/>
              <a:ln w="0">
                <a:solidFill>
                  <a:srgbClr val="008000"/>
                </a:solidFill>
                <a:prstDash val="solid"/>
                <a:round/>
                <a:headEnd/>
                <a:tailEn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en-US" sz="1800">
                  <a:latin typeface="Arial" panose="020B0604020202020204" pitchFamily="34" charset="0"/>
                  <a:cs typeface="Arial" panose="020B0604020202020204" pitchFamily="34" charset="0"/>
                </a:endParaRPr>
              </a:p>
            </p:txBody>
          </p:sp>
          <p:sp>
            <p:nvSpPr>
              <p:cNvPr id="540" name="Rectangle 499">
                <a:extLst>
                  <a:ext uri="{FF2B5EF4-FFF2-40B4-BE49-F238E27FC236}">
                    <a16:creationId xmlns:a16="http://schemas.microsoft.com/office/drawing/2014/main" xmlns="" id="{A8463A11-4744-4EAE-ADA3-B60D2671992E}"/>
                  </a:ext>
                </a:extLst>
              </p:cNvPr>
              <p:cNvSpPr>
                <a:spLocks noChangeArrowheads="1"/>
              </p:cNvSpPr>
              <p:nvPr/>
            </p:nvSpPr>
            <p:spPr bwMode="auto">
              <a:xfrm>
                <a:off x="7586" y="11111"/>
                <a:ext cx="28" cy="5"/>
              </a:xfrm>
              <a:prstGeom prst="rect">
                <a:avLst/>
              </a:prstGeom>
              <a:solidFill>
                <a:srgbClr val="008000"/>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sz="1800">
                  <a:latin typeface="Arial" panose="020B0604020202020204" pitchFamily="34" charset="0"/>
                  <a:cs typeface="Arial" panose="020B0604020202020204" pitchFamily="34" charset="0"/>
                </a:endParaRPr>
              </a:p>
            </p:txBody>
          </p:sp>
          <p:sp>
            <p:nvSpPr>
              <p:cNvPr id="541" name="Line 500">
                <a:extLst>
                  <a:ext uri="{FF2B5EF4-FFF2-40B4-BE49-F238E27FC236}">
                    <a16:creationId xmlns:a16="http://schemas.microsoft.com/office/drawing/2014/main" xmlns="" id="{81352E3F-891D-4678-9DFD-49D877B8AA1A}"/>
                  </a:ext>
                </a:extLst>
              </p:cNvPr>
              <p:cNvSpPr>
                <a:spLocks noChangeShapeType="1"/>
              </p:cNvSpPr>
              <p:nvPr/>
            </p:nvSpPr>
            <p:spPr bwMode="auto">
              <a:xfrm>
                <a:off x="7586" y="11116"/>
                <a:ext cx="24" cy="0"/>
              </a:xfrm>
              <a:prstGeom prst="line">
                <a:avLst/>
              </a:prstGeom>
              <a:noFill/>
              <a:ln w="0">
                <a:solidFill>
                  <a:srgbClr val="008000"/>
                </a:solidFill>
                <a:prstDash val="solid"/>
                <a:round/>
                <a:headEnd/>
                <a:tailEn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en-US" sz="1800">
                  <a:latin typeface="Arial" panose="020B0604020202020204" pitchFamily="34" charset="0"/>
                  <a:cs typeface="Arial" panose="020B0604020202020204" pitchFamily="34" charset="0"/>
                </a:endParaRPr>
              </a:p>
            </p:txBody>
          </p:sp>
          <p:sp>
            <p:nvSpPr>
              <p:cNvPr id="542" name="Rectangle 501">
                <a:extLst>
                  <a:ext uri="{FF2B5EF4-FFF2-40B4-BE49-F238E27FC236}">
                    <a16:creationId xmlns:a16="http://schemas.microsoft.com/office/drawing/2014/main" xmlns="" id="{E3FB261D-1F57-413C-A8BF-967C26701AF6}"/>
                  </a:ext>
                </a:extLst>
              </p:cNvPr>
              <p:cNvSpPr>
                <a:spLocks noChangeArrowheads="1"/>
              </p:cNvSpPr>
              <p:nvPr/>
            </p:nvSpPr>
            <p:spPr bwMode="auto">
              <a:xfrm>
                <a:off x="7586" y="11116"/>
                <a:ext cx="24" cy="5"/>
              </a:xfrm>
              <a:prstGeom prst="rect">
                <a:avLst/>
              </a:prstGeom>
              <a:solidFill>
                <a:srgbClr val="008000"/>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sz="1800">
                  <a:latin typeface="Arial" panose="020B0604020202020204" pitchFamily="34" charset="0"/>
                  <a:cs typeface="Arial" panose="020B0604020202020204" pitchFamily="34" charset="0"/>
                </a:endParaRPr>
              </a:p>
            </p:txBody>
          </p:sp>
          <p:sp>
            <p:nvSpPr>
              <p:cNvPr id="543" name="Line 502">
                <a:extLst>
                  <a:ext uri="{FF2B5EF4-FFF2-40B4-BE49-F238E27FC236}">
                    <a16:creationId xmlns:a16="http://schemas.microsoft.com/office/drawing/2014/main" xmlns="" id="{5BAD41A2-31CE-48F7-B6A1-20FA47068719}"/>
                  </a:ext>
                </a:extLst>
              </p:cNvPr>
              <p:cNvSpPr>
                <a:spLocks noChangeShapeType="1"/>
              </p:cNvSpPr>
              <p:nvPr/>
            </p:nvSpPr>
            <p:spPr bwMode="auto">
              <a:xfrm>
                <a:off x="7586" y="11121"/>
                <a:ext cx="19" cy="0"/>
              </a:xfrm>
              <a:prstGeom prst="line">
                <a:avLst/>
              </a:prstGeom>
              <a:noFill/>
              <a:ln w="0">
                <a:solidFill>
                  <a:srgbClr val="008000"/>
                </a:solidFill>
                <a:prstDash val="solid"/>
                <a:round/>
                <a:headEnd/>
                <a:tailEn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en-US" sz="1800">
                  <a:latin typeface="Arial" panose="020B0604020202020204" pitchFamily="34" charset="0"/>
                  <a:cs typeface="Arial" panose="020B0604020202020204" pitchFamily="34" charset="0"/>
                </a:endParaRPr>
              </a:p>
            </p:txBody>
          </p:sp>
          <p:sp>
            <p:nvSpPr>
              <p:cNvPr id="1472" name="Rectangle 503">
                <a:extLst>
                  <a:ext uri="{FF2B5EF4-FFF2-40B4-BE49-F238E27FC236}">
                    <a16:creationId xmlns:a16="http://schemas.microsoft.com/office/drawing/2014/main" xmlns="" id="{A092FBE7-52D2-4C3E-9A19-99F8AE0FC09D}"/>
                  </a:ext>
                </a:extLst>
              </p:cNvPr>
              <p:cNvSpPr>
                <a:spLocks noChangeArrowheads="1"/>
              </p:cNvSpPr>
              <p:nvPr/>
            </p:nvSpPr>
            <p:spPr bwMode="auto">
              <a:xfrm>
                <a:off x="7586" y="11121"/>
                <a:ext cx="19" cy="4"/>
              </a:xfrm>
              <a:prstGeom prst="rect">
                <a:avLst/>
              </a:prstGeom>
              <a:solidFill>
                <a:srgbClr val="008000"/>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sz="1800">
                  <a:latin typeface="Arial" panose="020B0604020202020204" pitchFamily="34" charset="0"/>
                  <a:cs typeface="Arial" panose="020B0604020202020204" pitchFamily="34" charset="0"/>
                </a:endParaRPr>
              </a:p>
            </p:txBody>
          </p:sp>
          <p:sp>
            <p:nvSpPr>
              <p:cNvPr id="1473" name="Line 504">
                <a:extLst>
                  <a:ext uri="{FF2B5EF4-FFF2-40B4-BE49-F238E27FC236}">
                    <a16:creationId xmlns:a16="http://schemas.microsoft.com/office/drawing/2014/main" xmlns="" id="{3D7FE098-708B-4D85-B5A1-F0BFE99BB71E}"/>
                  </a:ext>
                </a:extLst>
              </p:cNvPr>
              <p:cNvSpPr>
                <a:spLocks noChangeShapeType="1"/>
              </p:cNvSpPr>
              <p:nvPr/>
            </p:nvSpPr>
            <p:spPr bwMode="auto">
              <a:xfrm>
                <a:off x="7586" y="11125"/>
                <a:ext cx="14" cy="0"/>
              </a:xfrm>
              <a:prstGeom prst="line">
                <a:avLst/>
              </a:prstGeom>
              <a:noFill/>
              <a:ln w="0">
                <a:solidFill>
                  <a:srgbClr val="008000"/>
                </a:solidFill>
                <a:prstDash val="solid"/>
                <a:round/>
                <a:headEnd/>
                <a:tailEn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en-US" sz="1800">
                  <a:latin typeface="Arial" panose="020B0604020202020204" pitchFamily="34" charset="0"/>
                  <a:cs typeface="Arial" panose="020B0604020202020204" pitchFamily="34" charset="0"/>
                </a:endParaRPr>
              </a:p>
            </p:txBody>
          </p:sp>
          <p:sp>
            <p:nvSpPr>
              <p:cNvPr id="1474" name="Rectangle 505">
                <a:extLst>
                  <a:ext uri="{FF2B5EF4-FFF2-40B4-BE49-F238E27FC236}">
                    <a16:creationId xmlns:a16="http://schemas.microsoft.com/office/drawing/2014/main" xmlns="" id="{F58E7EFD-5898-4EB6-A0D7-C4D5804D2DD6}"/>
                  </a:ext>
                </a:extLst>
              </p:cNvPr>
              <p:cNvSpPr>
                <a:spLocks noChangeArrowheads="1"/>
              </p:cNvSpPr>
              <p:nvPr/>
            </p:nvSpPr>
            <p:spPr bwMode="auto">
              <a:xfrm>
                <a:off x="7586" y="11125"/>
                <a:ext cx="14" cy="5"/>
              </a:xfrm>
              <a:prstGeom prst="rect">
                <a:avLst/>
              </a:prstGeom>
              <a:solidFill>
                <a:srgbClr val="008000"/>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sz="1800">
                  <a:latin typeface="Arial" panose="020B0604020202020204" pitchFamily="34" charset="0"/>
                  <a:cs typeface="Arial" panose="020B0604020202020204" pitchFamily="34" charset="0"/>
                </a:endParaRPr>
              </a:p>
            </p:txBody>
          </p:sp>
          <p:sp>
            <p:nvSpPr>
              <p:cNvPr id="1475" name="Line 506">
                <a:extLst>
                  <a:ext uri="{FF2B5EF4-FFF2-40B4-BE49-F238E27FC236}">
                    <a16:creationId xmlns:a16="http://schemas.microsoft.com/office/drawing/2014/main" xmlns="" id="{732EAC70-BC53-4914-B9BC-2A0F04E1EB22}"/>
                  </a:ext>
                </a:extLst>
              </p:cNvPr>
              <p:cNvSpPr>
                <a:spLocks noChangeShapeType="1"/>
              </p:cNvSpPr>
              <p:nvPr/>
            </p:nvSpPr>
            <p:spPr bwMode="auto">
              <a:xfrm>
                <a:off x="7586" y="11130"/>
                <a:ext cx="10" cy="0"/>
              </a:xfrm>
              <a:prstGeom prst="line">
                <a:avLst/>
              </a:prstGeom>
              <a:noFill/>
              <a:ln w="0">
                <a:solidFill>
                  <a:srgbClr val="008000"/>
                </a:solidFill>
                <a:prstDash val="solid"/>
                <a:round/>
                <a:headEnd/>
                <a:tailEn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en-US" sz="1800">
                  <a:latin typeface="Arial" panose="020B0604020202020204" pitchFamily="34" charset="0"/>
                  <a:cs typeface="Arial" panose="020B0604020202020204" pitchFamily="34" charset="0"/>
                </a:endParaRPr>
              </a:p>
            </p:txBody>
          </p:sp>
          <p:sp>
            <p:nvSpPr>
              <p:cNvPr id="1476" name="Rectangle 507">
                <a:extLst>
                  <a:ext uri="{FF2B5EF4-FFF2-40B4-BE49-F238E27FC236}">
                    <a16:creationId xmlns:a16="http://schemas.microsoft.com/office/drawing/2014/main" xmlns="" id="{1A9A1307-825C-41D6-A6EF-1F8EBA3710E5}"/>
                  </a:ext>
                </a:extLst>
              </p:cNvPr>
              <p:cNvSpPr>
                <a:spLocks noChangeArrowheads="1"/>
              </p:cNvSpPr>
              <p:nvPr/>
            </p:nvSpPr>
            <p:spPr bwMode="auto">
              <a:xfrm>
                <a:off x="7586" y="11130"/>
                <a:ext cx="10" cy="5"/>
              </a:xfrm>
              <a:prstGeom prst="rect">
                <a:avLst/>
              </a:prstGeom>
              <a:solidFill>
                <a:srgbClr val="008000"/>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sz="1800">
                  <a:latin typeface="Arial" panose="020B0604020202020204" pitchFamily="34" charset="0"/>
                  <a:cs typeface="Arial" panose="020B0604020202020204" pitchFamily="34" charset="0"/>
                </a:endParaRPr>
              </a:p>
            </p:txBody>
          </p:sp>
          <p:sp>
            <p:nvSpPr>
              <p:cNvPr id="1477" name="Line 508">
                <a:extLst>
                  <a:ext uri="{FF2B5EF4-FFF2-40B4-BE49-F238E27FC236}">
                    <a16:creationId xmlns:a16="http://schemas.microsoft.com/office/drawing/2014/main" xmlns="" id="{0B26CE70-8E58-4740-B0ED-9AC6CCC11717}"/>
                  </a:ext>
                </a:extLst>
              </p:cNvPr>
              <p:cNvSpPr>
                <a:spLocks noChangeShapeType="1"/>
              </p:cNvSpPr>
              <p:nvPr/>
            </p:nvSpPr>
            <p:spPr bwMode="auto">
              <a:xfrm>
                <a:off x="7586" y="11135"/>
                <a:ext cx="5" cy="0"/>
              </a:xfrm>
              <a:prstGeom prst="line">
                <a:avLst/>
              </a:prstGeom>
              <a:noFill/>
              <a:ln w="0">
                <a:solidFill>
                  <a:srgbClr val="008000"/>
                </a:solidFill>
                <a:prstDash val="solid"/>
                <a:round/>
                <a:headEnd/>
                <a:tailEn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en-US" sz="1800">
                  <a:latin typeface="Arial" panose="020B0604020202020204" pitchFamily="34" charset="0"/>
                  <a:cs typeface="Arial" panose="020B0604020202020204" pitchFamily="34" charset="0"/>
                </a:endParaRPr>
              </a:p>
            </p:txBody>
          </p:sp>
          <p:sp>
            <p:nvSpPr>
              <p:cNvPr id="1478" name="Rectangle 509">
                <a:extLst>
                  <a:ext uri="{FF2B5EF4-FFF2-40B4-BE49-F238E27FC236}">
                    <a16:creationId xmlns:a16="http://schemas.microsoft.com/office/drawing/2014/main" xmlns="" id="{F03B76C7-959F-4FD5-AE8F-CC46DF0D841F}"/>
                  </a:ext>
                </a:extLst>
              </p:cNvPr>
              <p:cNvSpPr>
                <a:spLocks noChangeArrowheads="1"/>
              </p:cNvSpPr>
              <p:nvPr/>
            </p:nvSpPr>
            <p:spPr bwMode="auto">
              <a:xfrm>
                <a:off x="7586" y="11135"/>
                <a:ext cx="5" cy="4"/>
              </a:xfrm>
              <a:prstGeom prst="rect">
                <a:avLst/>
              </a:prstGeom>
              <a:solidFill>
                <a:srgbClr val="008000"/>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sz="1800">
                  <a:latin typeface="Arial" panose="020B0604020202020204" pitchFamily="34" charset="0"/>
                  <a:cs typeface="Arial" panose="020B0604020202020204" pitchFamily="34" charset="0"/>
                </a:endParaRPr>
              </a:p>
            </p:txBody>
          </p:sp>
          <p:sp>
            <p:nvSpPr>
              <p:cNvPr id="1479" name="Line 510">
                <a:extLst>
                  <a:ext uri="{FF2B5EF4-FFF2-40B4-BE49-F238E27FC236}">
                    <a16:creationId xmlns:a16="http://schemas.microsoft.com/office/drawing/2014/main" xmlns="" id="{C93A17E8-0A03-458E-88C1-AD2050404330}"/>
                  </a:ext>
                </a:extLst>
              </p:cNvPr>
              <p:cNvSpPr>
                <a:spLocks noChangeShapeType="1"/>
              </p:cNvSpPr>
              <p:nvPr/>
            </p:nvSpPr>
            <p:spPr bwMode="auto">
              <a:xfrm>
                <a:off x="8629" y="11111"/>
                <a:ext cx="28" cy="0"/>
              </a:xfrm>
              <a:prstGeom prst="line">
                <a:avLst/>
              </a:prstGeom>
              <a:noFill/>
              <a:ln w="0">
                <a:solidFill>
                  <a:srgbClr val="008000"/>
                </a:solidFill>
                <a:prstDash val="solid"/>
                <a:round/>
                <a:headEnd/>
                <a:tailEn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en-US" sz="1800">
                  <a:latin typeface="Arial" panose="020B0604020202020204" pitchFamily="34" charset="0"/>
                  <a:cs typeface="Arial" panose="020B0604020202020204" pitchFamily="34" charset="0"/>
                </a:endParaRPr>
              </a:p>
            </p:txBody>
          </p:sp>
          <p:sp>
            <p:nvSpPr>
              <p:cNvPr id="1480" name="Rectangle 511">
                <a:extLst>
                  <a:ext uri="{FF2B5EF4-FFF2-40B4-BE49-F238E27FC236}">
                    <a16:creationId xmlns:a16="http://schemas.microsoft.com/office/drawing/2014/main" xmlns="" id="{9BB33C6B-A718-45B1-A2C2-E3CF7EBB3505}"/>
                  </a:ext>
                </a:extLst>
              </p:cNvPr>
              <p:cNvSpPr>
                <a:spLocks noChangeArrowheads="1"/>
              </p:cNvSpPr>
              <p:nvPr/>
            </p:nvSpPr>
            <p:spPr bwMode="auto">
              <a:xfrm>
                <a:off x="8629" y="11111"/>
                <a:ext cx="28" cy="5"/>
              </a:xfrm>
              <a:prstGeom prst="rect">
                <a:avLst/>
              </a:prstGeom>
              <a:solidFill>
                <a:srgbClr val="008000"/>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sz="1800">
                  <a:latin typeface="Arial" panose="020B0604020202020204" pitchFamily="34" charset="0"/>
                  <a:cs typeface="Arial" panose="020B0604020202020204" pitchFamily="34" charset="0"/>
                </a:endParaRPr>
              </a:p>
            </p:txBody>
          </p:sp>
          <p:sp>
            <p:nvSpPr>
              <p:cNvPr id="1481" name="Line 512">
                <a:extLst>
                  <a:ext uri="{FF2B5EF4-FFF2-40B4-BE49-F238E27FC236}">
                    <a16:creationId xmlns:a16="http://schemas.microsoft.com/office/drawing/2014/main" xmlns="" id="{810DF146-C8E5-47F5-ADA7-BB2C8BCC2AEA}"/>
                  </a:ext>
                </a:extLst>
              </p:cNvPr>
              <p:cNvSpPr>
                <a:spLocks noChangeShapeType="1"/>
              </p:cNvSpPr>
              <p:nvPr/>
            </p:nvSpPr>
            <p:spPr bwMode="auto">
              <a:xfrm>
                <a:off x="8629" y="11116"/>
                <a:ext cx="24" cy="0"/>
              </a:xfrm>
              <a:prstGeom prst="line">
                <a:avLst/>
              </a:prstGeom>
              <a:noFill/>
              <a:ln w="0">
                <a:solidFill>
                  <a:srgbClr val="008000"/>
                </a:solidFill>
                <a:prstDash val="solid"/>
                <a:round/>
                <a:headEnd/>
                <a:tailEn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en-US" sz="1800">
                  <a:latin typeface="Arial" panose="020B0604020202020204" pitchFamily="34" charset="0"/>
                  <a:cs typeface="Arial" panose="020B0604020202020204" pitchFamily="34" charset="0"/>
                </a:endParaRPr>
              </a:p>
            </p:txBody>
          </p:sp>
          <p:sp>
            <p:nvSpPr>
              <p:cNvPr id="1482" name="Rectangle 513">
                <a:extLst>
                  <a:ext uri="{FF2B5EF4-FFF2-40B4-BE49-F238E27FC236}">
                    <a16:creationId xmlns:a16="http://schemas.microsoft.com/office/drawing/2014/main" xmlns="" id="{5831843B-BDB4-4774-B3BE-32FF91C689CC}"/>
                  </a:ext>
                </a:extLst>
              </p:cNvPr>
              <p:cNvSpPr>
                <a:spLocks noChangeArrowheads="1"/>
              </p:cNvSpPr>
              <p:nvPr/>
            </p:nvSpPr>
            <p:spPr bwMode="auto">
              <a:xfrm>
                <a:off x="8629" y="11116"/>
                <a:ext cx="24" cy="5"/>
              </a:xfrm>
              <a:prstGeom prst="rect">
                <a:avLst/>
              </a:prstGeom>
              <a:solidFill>
                <a:srgbClr val="008000"/>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sz="1800">
                  <a:latin typeface="Arial" panose="020B0604020202020204" pitchFamily="34" charset="0"/>
                  <a:cs typeface="Arial" panose="020B0604020202020204" pitchFamily="34" charset="0"/>
                </a:endParaRPr>
              </a:p>
            </p:txBody>
          </p:sp>
          <p:sp>
            <p:nvSpPr>
              <p:cNvPr id="1483" name="Line 514">
                <a:extLst>
                  <a:ext uri="{FF2B5EF4-FFF2-40B4-BE49-F238E27FC236}">
                    <a16:creationId xmlns:a16="http://schemas.microsoft.com/office/drawing/2014/main" xmlns="" id="{5C0FCA69-055D-41CF-810F-F13BDCE02FCE}"/>
                  </a:ext>
                </a:extLst>
              </p:cNvPr>
              <p:cNvSpPr>
                <a:spLocks noChangeShapeType="1"/>
              </p:cNvSpPr>
              <p:nvPr/>
            </p:nvSpPr>
            <p:spPr bwMode="auto">
              <a:xfrm>
                <a:off x="8629" y="11121"/>
                <a:ext cx="19" cy="0"/>
              </a:xfrm>
              <a:prstGeom prst="line">
                <a:avLst/>
              </a:prstGeom>
              <a:noFill/>
              <a:ln w="0">
                <a:solidFill>
                  <a:srgbClr val="008000"/>
                </a:solidFill>
                <a:prstDash val="solid"/>
                <a:round/>
                <a:headEnd/>
                <a:tailEn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en-US" sz="1800">
                  <a:latin typeface="Arial" panose="020B0604020202020204" pitchFamily="34" charset="0"/>
                  <a:cs typeface="Arial" panose="020B0604020202020204" pitchFamily="34" charset="0"/>
                </a:endParaRPr>
              </a:p>
            </p:txBody>
          </p:sp>
          <p:sp>
            <p:nvSpPr>
              <p:cNvPr id="1484" name="Rectangle 515">
                <a:extLst>
                  <a:ext uri="{FF2B5EF4-FFF2-40B4-BE49-F238E27FC236}">
                    <a16:creationId xmlns:a16="http://schemas.microsoft.com/office/drawing/2014/main" xmlns="" id="{3C79270E-AAE7-4A2D-B8FC-185477D274C3}"/>
                  </a:ext>
                </a:extLst>
              </p:cNvPr>
              <p:cNvSpPr>
                <a:spLocks noChangeArrowheads="1"/>
              </p:cNvSpPr>
              <p:nvPr/>
            </p:nvSpPr>
            <p:spPr bwMode="auto">
              <a:xfrm>
                <a:off x="8629" y="11121"/>
                <a:ext cx="19" cy="4"/>
              </a:xfrm>
              <a:prstGeom prst="rect">
                <a:avLst/>
              </a:prstGeom>
              <a:solidFill>
                <a:srgbClr val="008000"/>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sz="1800">
                  <a:latin typeface="Arial" panose="020B0604020202020204" pitchFamily="34" charset="0"/>
                  <a:cs typeface="Arial" panose="020B0604020202020204" pitchFamily="34" charset="0"/>
                </a:endParaRPr>
              </a:p>
            </p:txBody>
          </p:sp>
          <p:sp>
            <p:nvSpPr>
              <p:cNvPr id="1485" name="Line 516">
                <a:extLst>
                  <a:ext uri="{FF2B5EF4-FFF2-40B4-BE49-F238E27FC236}">
                    <a16:creationId xmlns:a16="http://schemas.microsoft.com/office/drawing/2014/main" xmlns="" id="{B9192AAA-CCBB-4625-9B24-6F27F73CD1F4}"/>
                  </a:ext>
                </a:extLst>
              </p:cNvPr>
              <p:cNvSpPr>
                <a:spLocks noChangeShapeType="1"/>
              </p:cNvSpPr>
              <p:nvPr/>
            </p:nvSpPr>
            <p:spPr bwMode="auto">
              <a:xfrm>
                <a:off x="8629" y="11125"/>
                <a:ext cx="14" cy="0"/>
              </a:xfrm>
              <a:prstGeom prst="line">
                <a:avLst/>
              </a:prstGeom>
              <a:noFill/>
              <a:ln w="0">
                <a:solidFill>
                  <a:srgbClr val="008000"/>
                </a:solidFill>
                <a:prstDash val="solid"/>
                <a:round/>
                <a:headEnd/>
                <a:tailEn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en-US" sz="1800">
                  <a:latin typeface="Arial" panose="020B0604020202020204" pitchFamily="34" charset="0"/>
                  <a:cs typeface="Arial" panose="020B0604020202020204" pitchFamily="34" charset="0"/>
                </a:endParaRPr>
              </a:p>
            </p:txBody>
          </p:sp>
          <p:sp>
            <p:nvSpPr>
              <p:cNvPr id="1486" name="Rectangle 517">
                <a:extLst>
                  <a:ext uri="{FF2B5EF4-FFF2-40B4-BE49-F238E27FC236}">
                    <a16:creationId xmlns:a16="http://schemas.microsoft.com/office/drawing/2014/main" xmlns="" id="{42BCEDB0-9EE8-47FA-A2A4-AF91B8D9B88C}"/>
                  </a:ext>
                </a:extLst>
              </p:cNvPr>
              <p:cNvSpPr>
                <a:spLocks noChangeArrowheads="1"/>
              </p:cNvSpPr>
              <p:nvPr/>
            </p:nvSpPr>
            <p:spPr bwMode="auto">
              <a:xfrm>
                <a:off x="8629" y="11125"/>
                <a:ext cx="14" cy="5"/>
              </a:xfrm>
              <a:prstGeom prst="rect">
                <a:avLst/>
              </a:prstGeom>
              <a:solidFill>
                <a:srgbClr val="008000"/>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sz="1800">
                  <a:latin typeface="Arial" panose="020B0604020202020204" pitchFamily="34" charset="0"/>
                  <a:cs typeface="Arial" panose="020B0604020202020204" pitchFamily="34" charset="0"/>
                </a:endParaRPr>
              </a:p>
            </p:txBody>
          </p:sp>
          <p:sp>
            <p:nvSpPr>
              <p:cNvPr id="1487" name="Line 518">
                <a:extLst>
                  <a:ext uri="{FF2B5EF4-FFF2-40B4-BE49-F238E27FC236}">
                    <a16:creationId xmlns:a16="http://schemas.microsoft.com/office/drawing/2014/main" xmlns="" id="{A947D34F-1412-47C0-856E-F5567C262CBE}"/>
                  </a:ext>
                </a:extLst>
              </p:cNvPr>
              <p:cNvSpPr>
                <a:spLocks noChangeShapeType="1"/>
              </p:cNvSpPr>
              <p:nvPr/>
            </p:nvSpPr>
            <p:spPr bwMode="auto">
              <a:xfrm>
                <a:off x="8629" y="11130"/>
                <a:ext cx="10" cy="0"/>
              </a:xfrm>
              <a:prstGeom prst="line">
                <a:avLst/>
              </a:prstGeom>
              <a:noFill/>
              <a:ln w="0">
                <a:solidFill>
                  <a:srgbClr val="008000"/>
                </a:solidFill>
                <a:prstDash val="solid"/>
                <a:round/>
                <a:headEnd/>
                <a:tailEn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en-US" sz="1800">
                  <a:latin typeface="Arial" panose="020B0604020202020204" pitchFamily="34" charset="0"/>
                  <a:cs typeface="Arial" panose="020B0604020202020204" pitchFamily="34" charset="0"/>
                </a:endParaRPr>
              </a:p>
            </p:txBody>
          </p:sp>
          <p:sp>
            <p:nvSpPr>
              <p:cNvPr id="1488" name="Rectangle 519">
                <a:extLst>
                  <a:ext uri="{FF2B5EF4-FFF2-40B4-BE49-F238E27FC236}">
                    <a16:creationId xmlns:a16="http://schemas.microsoft.com/office/drawing/2014/main" xmlns="" id="{C03D4D38-CC59-449D-8820-FEDD3E0F8FD1}"/>
                  </a:ext>
                </a:extLst>
              </p:cNvPr>
              <p:cNvSpPr>
                <a:spLocks noChangeArrowheads="1"/>
              </p:cNvSpPr>
              <p:nvPr/>
            </p:nvSpPr>
            <p:spPr bwMode="auto">
              <a:xfrm>
                <a:off x="8629" y="11130"/>
                <a:ext cx="10" cy="5"/>
              </a:xfrm>
              <a:prstGeom prst="rect">
                <a:avLst/>
              </a:prstGeom>
              <a:solidFill>
                <a:srgbClr val="008000"/>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sz="1800">
                  <a:latin typeface="Arial" panose="020B0604020202020204" pitchFamily="34" charset="0"/>
                  <a:cs typeface="Arial" panose="020B0604020202020204" pitchFamily="34" charset="0"/>
                </a:endParaRPr>
              </a:p>
            </p:txBody>
          </p:sp>
          <p:sp>
            <p:nvSpPr>
              <p:cNvPr id="1489" name="Line 520">
                <a:extLst>
                  <a:ext uri="{FF2B5EF4-FFF2-40B4-BE49-F238E27FC236}">
                    <a16:creationId xmlns:a16="http://schemas.microsoft.com/office/drawing/2014/main" xmlns="" id="{17233156-667D-46BD-9B24-ACC352DE5DF5}"/>
                  </a:ext>
                </a:extLst>
              </p:cNvPr>
              <p:cNvSpPr>
                <a:spLocks noChangeShapeType="1"/>
              </p:cNvSpPr>
              <p:nvPr/>
            </p:nvSpPr>
            <p:spPr bwMode="auto">
              <a:xfrm>
                <a:off x="8629" y="11135"/>
                <a:ext cx="5" cy="0"/>
              </a:xfrm>
              <a:prstGeom prst="line">
                <a:avLst/>
              </a:prstGeom>
              <a:noFill/>
              <a:ln w="0">
                <a:solidFill>
                  <a:srgbClr val="008000"/>
                </a:solidFill>
                <a:prstDash val="solid"/>
                <a:round/>
                <a:headEnd/>
                <a:tailEn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en-US" sz="1800">
                  <a:latin typeface="Arial" panose="020B0604020202020204" pitchFamily="34" charset="0"/>
                  <a:cs typeface="Arial" panose="020B0604020202020204" pitchFamily="34" charset="0"/>
                </a:endParaRPr>
              </a:p>
            </p:txBody>
          </p:sp>
          <p:sp>
            <p:nvSpPr>
              <p:cNvPr id="1490" name="Rectangle 521">
                <a:extLst>
                  <a:ext uri="{FF2B5EF4-FFF2-40B4-BE49-F238E27FC236}">
                    <a16:creationId xmlns:a16="http://schemas.microsoft.com/office/drawing/2014/main" xmlns="" id="{EF01F925-69CA-413D-BC8D-EFB189A19381}"/>
                  </a:ext>
                </a:extLst>
              </p:cNvPr>
              <p:cNvSpPr>
                <a:spLocks noChangeArrowheads="1"/>
              </p:cNvSpPr>
              <p:nvPr/>
            </p:nvSpPr>
            <p:spPr bwMode="auto">
              <a:xfrm>
                <a:off x="8629" y="11135"/>
                <a:ext cx="5" cy="4"/>
              </a:xfrm>
              <a:prstGeom prst="rect">
                <a:avLst/>
              </a:prstGeom>
              <a:solidFill>
                <a:srgbClr val="008000"/>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sz="1800">
                  <a:latin typeface="Arial" panose="020B0604020202020204" pitchFamily="34" charset="0"/>
                  <a:cs typeface="Arial" panose="020B0604020202020204" pitchFamily="34" charset="0"/>
                </a:endParaRPr>
              </a:p>
            </p:txBody>
          </p:sp>
          <p:sp>
            <p:nvSpPr>
              <p:cNvPr id="1491" name="Line 522">
                <a:extLst>
                  <a:ext uri="{FF2B5EF4-FFF2-40B4-BE49-F238E27FC236}">
                    <a16:creationId xmlns:a16="http://schemas.microsoft.com/office/drawing/2014/main" xmlns="" id="{8B58A146-BBC7-4B77-B7EE-82EE8395DD69}"/>
                  </a:ext>
                </a:extLst>
              </p:cNvPr>
              <p:cNvSpPr>
                <a:spLocks noChangeShapeType="1"/>
              </p:cNvSpPr>
              <p:nvPr/>
            </p:nvSpPr>
            <p:spPr bwMode="auto">
              <a:xfrm>
                <a:off x="9151" y="11111"/>
                <a:ext cx="28" cy="0"/>
              </a:xfrm>
              <a:prstGeom prst="line">
                <a:avLst/>
              </a:prstGeom>
              <a:noFill/>
              <a:ln w="0">
                <a:solidFill>
                  <a:srgbClr val="008000"/>
                </a:solidFill>
                <a:prstDash val="solid"/>
                <a:round/>
                <a:headEnd/>
                <a:tailEn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en-US" sz="1800">
                  <a:latin typeface="Arial" panose="020B0604020202020204" pitchFamily="34" charset="0"/>
                  <a:cs typeface="Arial" panose="020B0604020202020204" pitchFamily="34" charset="0"/>
                </a:endParaRPr>
              </a:p>
            </p:txBody>
          </p:sp>
          <p:sp>
            <p:nvSpPr>
              <p:cNvPr id="1492" name="Rectangle 523">
                <a:extLst>
                  <a:ext uri="{FF2B5EF4-FFF2-40B4-BE49-F238E27FC236}">
                    <a16:creationId xmlns:a16="http://schemas.microsoft.com/office/drawing/2014/main" xmlns="" id="{F5511536-C0C9-4024-8261-E0DF7127F1EB}"/>
                  </a:ext>
                </a:extLst>
              </p:cNvPr>
              <p:cNvSpPr>
                <a:spLocks noChangeArrowheads="1"/>
              </p:cNvSpPr>
              <p:nvPr/>
            </p:nvSpPr>
            <p:spPr bwMode="auto">
              <a:xfrm>
                <a:off x="9151" y="11111"/>
                <a:ext cx="28" cy="5"/>
              </a:xfrm>
              <a:prstGeom prst="rect">
                <a:avLst/>
              </a:prstGeom>
              <a:solidFill>
                <a:srgbClr val="008000"/>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sz="1800">
                  <a:latin typeface="Arial" panose="020B0604020202020204" pitchFamily="34" charset="0"/>
                  <a:cs typeface="Arial" panose="020B0604020202020204" pitchFamily="34" charset="0"/>
                </a:endParaRPr>
              </a:p>
            </p:txBody>
          </p:sp>
          <p:sp>
            <p:nvSpPr>
              <p:cNvPr id="1493" name="Line 524">
                <a:extLst>
                  <a:ext uri="{FF2B5EF4-FFF2-40B4-BE49-F238E27FC236}">
                    <a16:creationId xmlns:a16="http://schemas.microsoft.com/office/drawing/2014/main" xmlns="" id="{96712DF1-0B80-47D0-B608-05F989BE9228}"/>
                  </a:ext>
                </a:extLst>
              </p:cNvPr>
              <p:cNvSpPr>
                <a:spLocks noChangeShapeType="1"/>
              </p:cNvSpPr>
              <p:nvPr/>
            </p:nvSpPr>
            <p:spPr bwMode="auto">
              <a:xfrm>
                <a:off x="9151" y="11116"/>
                <a:ext cx="23" cy="0"/>
              </a:xfrm>
              <a:prstGeom prst="line">
                <a:avLst/>
              </a:prstGeom>
              <a:noFill/>
              <a:ln w="0">
                <a:solidFill>
                  <a:srgbClr val="008000"/>
                </a:solidFill>
                <a:prstDash val="solid"/>
                <a:round/>
                <a:headEnd/>
                <a:tailEn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en-US" sz="1800">
                  <a:latin typeface="Arial" panose="020B0604020202020204" pitchFamily="34" charset="0"/>
                  <a:cs typeface="Arial" panose="020B0604020202020204" pitchFamily="34" charset="0"/>
                </a:endParaRPr>
              </a:p>
            </p:txBody>
          </p:sp>
          <p:sp>
            <p:nvSpPr>
              <p:cNvPr id="1494" name="Rectangle 525">
                <a:extLst>
                  <a:ext uri="{FF2B5EF4-FFF2-40B4-BE49-F238E27FC236}">
                    <a16:creationId xmlns:a16="http://schemas.microsoft.com/office/drawing/2014/main" xmlns="" id="{85093B16-B0BF-4133-9FB9-DDFE41C82D35}"/>
                  </a:ext>
                </a:extLst>
              </p:cNvPr>
              <p:cNvSpPr>
                <a:spLocks noChangeArrowheads="1"/>
              </p:cNvSpPr>
              <p:nvPr/>
            </p:nvSpPr>
            <p:spPr bwMode="auto">
              <a:xfrm>
                <a:off x="9151" y="11116"/>
                <a:ext cx="23" cy="5"/>
              </a:xfrm>
              <a:prstGeom prst="rect">
                <a:avLst/>
              </a:prstGeom>
              <a:solidFill>
                <a:srgbClr val="008000"/>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sz="1800">
                  <a:latin typeface="Arial" panose="020B0604020202020204" pitchFamily="34" charset="0"/>
                  <a:cs typeface="Arial" panose="020B0604020202020204" pitchFamily="34" charset="0"/>
                </a:endParaRPr>
              </a:p>
            </p:txBody>
          </p:sp>
          <p:sp>
            <p:nvSpPr>
              <p:cNvPr id="1495" name="Line 526">
                <a:extLst>
                  <a:ext uri="{FF2B5EF4-FFF2-40B4-BE49-F238E27FC236}">
                    <a16:creationId xmlns:a16="http://schemas.microsoft.com/office/drawing/2014/main" xmlns="" id="{204ED9C5-9AA3-47E2-9C22-62681CDBBBA0}"/>
                  </a:ext>
                </a:extLst>
              </p:cNvPr>
              <p:cNvSpPr>
                <a:spLocks noChangeShapeType="1"/>
              </p:cNvSpPr>
              <p:nvPr/>
            </p:nvSpPr>
            <p:spPr bwMode="auto">
              <a:xfrm>
                <a:off x="9151" y="11121"/>
                <a:ext cx="19" cy="0"/>
              </a:xfrm>
              <a:prstGeom prst="line">
                <a:avLst/>
              </a:prstGeom>
              <a:noFill/>
              <a:ln w="0">
                <a:solidFill>
                  <a:srgbClr val="008000"/>
                </a:solidFill>
                <a:prstDash val="solid"/>
                <a:round/>
                <a:headEnd/>
                <a:tailEn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en-US" sz="1800">
                  <a:latin typeface="Arial" panose="020B0604020202020204" pitchFamily="34" charset="0"/>
                  <a:cs typeface="Arial" panose="020B0604020202020204" pitchFamily="34" charset="0"/>
                </a:endParaRPr>
              </a:p>
            </p:txBody>
          </p:sp>
          <p:sp>
            <p:nvSpPr>
              <p:cNvPr id="1496" name="Rectangle 527">
                <a:extLst>
                  <a:ext uri="{FF2B5EF4-FFF2-40B4-BE49-F238E27FC236}">
                    <a16:creationId xmlns:a16="http://schemas.microsoft.com/office/drawing/2014/main" xmlns="" id="{6EFBA594-832D-4CF6-8BA6-E3850E2FEC83}"/>
                  </a:ext>
                </a:extLst>
              </p:cNvPr>
              <p:cNvSpPr>
                <a:spLocks noChangeArrowheads="1"/>
              </p:cNvSpPr>
              <p:nvPr/>
            </p:nvSpPr>
            <p:spPr bwMode="auto">
              <a:xfrm>
                <a:off x="9151" y="11121"/>
                <a:ext cx="19" cy="4"/>
              </a:xfrm>
              <a:prstGeom prst="rect">
                <a:avLst/>
              </a:prstGeom>
              <a:solidFill>
                <a:srgbClr val="008000"/>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sz="1800">
                  <a:latin typeface="Arial" panose="020B0604020202020204" pitchFamily="34" charset="0"/>
                  <a:cs typeface="Arial" panose="020B0604020202020204" pitchFamily="34" charset="0"/>
                </a:endParaRPr>
              </a:p>
            </p:txBody>
          </p:sp>
          <p:sp>
            <p:nvSpPr>
              <p:cNvPr id="1497" name="Line 528">
                <a:extLst>
                  <a:ext uri="{FF2B5EF4-FFF2-40B4-BE49-F238E27FC236}">
                    <a16:creationId xmlns:a16="http://schemas.microsoft.com/office/drawing/2014/main" xmlns="" id="{713203A3-BBFD-47FA-A30A-DFFC472C4E1B}"/>
                  </a:ext>
                </a:extLst>
              </p:cNvPr>
              <p:cNvSpPr>
                <a:spLocks noChangeShapeType="1"/>
              </p:cNvSpPr>
              <p:nvPr/>
            </p:nvSpPr>
            <p:spPr bwMode="auto">
              <a:xfrm>
                <a:off x="9151" y="11125"/>
                <a:ext cx="14" cy="0"/>
              </a:xfrm>
              <a:prstGeom prst="line">
                <a:avLst/>
              </a:prstGeom>
              <a:noFill/>
              <a:ln w="0">
                <a:solidFill>
                  <a:srgbClr val="008000"/>
                </a:solidFill>
                <a:prstDash val="solid"/>
                <a:round/>
                <a:headEnd/>
                <a:tailEn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en-US" sz="1800">
                  <a:latin typeface="Arial" panose="020B0604020202020204" pitchFamily="34" charset="0"/>
                  <a:cs typeface="Arial" panose="020B0604020202020204" pitchFamily="34" charset="0"/>
                </a:endParaRPr>
              </a:p>
            </p:txBody>
          </p:sp>
          <p:sp>
            <p:nvSpPr>
              <p:cNvPr id="1498" name="Rectangle 529">
                <a:extLst>
                  <a:ext uri="{FF2B5EF4-FFF2-40B4-BE49-F238E27FC236}">
                    <a16:creationId xmlns:a16="http://schemas.microsoft.com/office/drawing/2014/main" xmlns="" id="{2A9B0BE8-4082-4D8B-B05D-8E42223C3B44}"/>
                  </a:ext>
                </a:extLst>
              </p:cNvPr>
              <p:cNvSpPr>
                <a:spLocks noChangeArrowheads="1"/>
              </p:cNvSpPr>
              <p:nvPr/>
            </p:nvSpPr>
            <p:spPr bwMode="auto">
              <a:xfrm>
                <a:off x="9151" y="11125"/>
                <a:ext cx="14" cy="5"/>
              </a:xfrm>
              <a:prstGeom prst="rect">
                <a:avLst/>
              </a:prstGeom>
              <a:solidFill>
                <a:srgbClr val="008000"/>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sz="1800">
                  <a:latin typeface="Arial" panose="020B0604020202020204" pitchFamily="34" charset="0"/>
                  <a:cs typeface="Arial" panose="020B0604020202020204" pitchFamily="34" charset="0"/>
                </a:endParaRPr>
              </a:p>
            </p:txBody>
          </p:sp>
          <p:sp>
            <p:nvSpPr>
              <p:cNvPr id="1499" name="Line 530">
                <a:extLst>
                  <a:ext uri="{FF2B5EF4-FFF2-40B4-BE49-F238E27FC236}">
                    <a16:creationId xmlns:a16="http://schemas.microsoft.com/office/drawing/2014/main" xmlns="" id="{696432B9-D5CA-4CA6-A2AC-359A1474F449}"/>
                  </a:ext>
                </a:extLst>
              </p:cNvPr>
              <p:cNvSpPr>
                <a:spLocks noChangeShapeType="1"/>
              </p:cNvSpPr>
              <p:nvPr/>
            </p:nvSpPr>
            <p:spPr bwMode="auto">
              <a:xfrm>
                <a:off x="9151" y="11130"/>
                <a:ext cx="9" cy="0"/>
              </a:xfrm>
              <a:prstGeom prst="line">
                <a:avLst/>
              </a:prstGeom>
              <a:noFill/>
              <a:ln w="0">
                <a:solidFill>
                  <a:srgbClr val="008000"/>
                </a:solidFill>
                <a:prstDash val="solid"/>
                <a:round/>
                <a:headEnd/>
                <a:tailEn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en-US" sz="1800">
                  <a:latin typeface="Arial" panose="020B0604020202020204" pitchFamily="34" charset="0"/>
                  <a:cs typeface="Arial" panose="020B0604020202020204" pitchFamily="34" charset="0"/>
                </a:endParaRPr>
              </a:p>
            </p:txBody>
          </p:sp>
          <p:sp>
            <p:nvSpPr>
              <p:cNvPr id="1500" name="Rectangle 531">
                <a:extLst>
                  <a:ext uri="{FF2B5EF4-FFF2-40B4-BE49-F238E27FC236}">
                    <a16:creationId xmlns:a16="http://schemas.microsoft.com/office/drawing/2014/main" xmlns="" id="{8C1B3E64-CE8B-4786-A63B-BB4444326192}"/>
                  </a:ext>
                </a:extLst>
              </p:cNvPr>
              <p:cNvSpPr>
                <a:spLocks noChangeArrowheads="1"/>
              </p:cNvSpPr>
              <p:nvPr/>
            </p:nvSpPr>
            <p:spPr bwMode="auto">
              <a:xfrm>
                <a:off x="9151" y="11130"/>
                <a:ext cx="9" cy="5"/>
              </a:xfrm>
              <a:prstGeom prst="rect">
                <a:avLst/>
              </a:prstGeom>
              <a:solidFill>
                <a:srgbClr val="008000"/>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sz="1800">
                  <a:latin typeface="Arial" panose="020B0604020202020204" pitchFamily="34" charset="0"/>
                  <a:cs typeface="Arial" panose="020B0604020202020204" pitchFamily="34" charset="0"/>
                </a:endParaRPr>
              </a:p>
            </p:txBody>
          </p:sp>
          <p:sp>
            <p:nvSpPr>
              <p:cNvPr id="1501" name="Line 532">
                <a:extLst>
                  <a:ext uri="{FF2B5EF4-FFF2-40B4-BE49-F238E27FC236}">
                    <a16:creationId xmlns:a16="http://schemas.microsoft.com/office/drawing/2014/main" xmlns="" id="{FD12D87A-19D5-4B3A-965D-79A6A7453B58}"/>
                  </a:ext>
                </a:extLst>
              </p:cNvPr>
              <p:cNvSpPr>
                <a:spLocks noChangeShapeType="1"/>
              </p:cNvSpPr>
              <p:nvPr/>
            </p:nvSpPr>
            <p:spPr bwMode="auto">
              <a:xfrm>
                <a:off x="9151" y="11135"/>
                <a:ext cx="5" cy="0"/>
              </a:xfrm>
              <a:prstGeom prst="line">
                <a:avLst/>
              </a:prstGeom>
              <a:noFill/>
              <a:ln w="0">
                <a:solidFill>
                  <a:srgbClr val="008000"/>
                </a:solidFill>
                <a:prstDash val="solid"/>
                <a:round/>
                <a:headEnd/>
                <a:tailEn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en-US" sz="1800">
                  <a:latin typeface="Arial" panose="020B0604020202020204" pitchFamily="34" charset="0"/>
                  <a:cs typeface="Arial" panose="020B0604020202020204" pitchFamily="34" charset="0"/>
                </a:endParaRPr>
              </a:p>
            </p:txBody>
          </p:sp>
          <p:sp>
            <p:nvSpPr>
              <p:cNvPr id="1502" name="Rectangle 533">
                <a:extLst>
                  <a:ext uri="{FF2B5EF4-FFF2-40B4-BE49-F238E27FC236}">
                    <a16:creationId xmlns:a16="http://schemas.microsoft.com/office/drawing/2014/main" xmlns="" id="{469E8270-C883-479C-88B4-A688CDC4FB1A}"/>
                  </a:ext>
                </a:extLst>
              </p:cNvPr>
              <p:cNvSpPr>
                <a:spLocks noChangeArrowheads="1"/>
              </p:cNvSpPr>
              <p:nvPr/>
            </p:nvSpPr>
            <p:spPr bwMode="auto">
              <a:xfrm>
                <a:off x="9151" y="11135"/>
                <a:ext cx="5" cy="4"/>
              </a:xfrm>
              <a:prstGeom prst="rect">
                <a:avLst/>
              </a:prstGeom>
              <a:solidFill>
                <a:srgbClr val="008000"/>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sz="1800">
                  <a:latin typeface="Arial" panose="020B0604020202020204" pitchFamily="34" charset="0"/>
                  <a:cs typeface="Arial" panose="020B0604020202020204" pitchFamily="34" charset="0"/>
                </a:endParaRPr>
              </a:p>
            </p:txBody>
          </p:sp>
          <p:sp>
            <p:nvSpPr>
              <p:cNvPr id="1503" name="Line 534">
                <a:extLst>
                  <a:ext uri="{FF2B5EF4-FFF2-40B4-BE49-F238E27FC236}">
                    <a16:creationId xmlns:a16="http://schemas.microsoft.com/office/drawing/2014/main" xmlns="" id="{0427BA50-382B-4300-9431-8581EC1A21C6}"/>
                  </a:ext>
                </a:extLst>
              </p:cNvPr>
              <p:cNvSpPr>
                <a:spLocks noChangeShapeType="1"/>
              </p:cNvSpPr>
              <p:nvPr/>
            </p:nvSpPr>
            <p:spPr bwMode="auto">
              <a:xfrm>
                <a:off x="11522" y="11111"/>
                <a:ext cx="27" cy="0"/>
              </a:xfrm>
              <a:prstGeom prst="line">
                <a:avLst/>
              </a:prstGeom>
              <a:noFill/>
              <a:ln w="0">
                <a:solidFill>
                  <a:srgbClr val="008000"/>
                </a:solidFill>
                <a:prstDash val="solid"/>
                <a:round/>
                <a:headEnd/>
                <a:tailEn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en-US" sz="1800">
                  <a:latin typeface="Arial" panose="020B0604020202020204" pitchFamily="34" charset="0"/>
                  <a:cs typeface="Arial" panose="020B0604020202020204" pitchFamily="34" charset="0"/>
                </a:endParaRPr>
              </a:p>
            </p:txBody>
          </p:sp>
          <p:sp>
            <p:nvSpPr>
              <p:cNvPr id="1504" name="Rectangle 535">
                <a:extLst>
                  <a:ext uri="{FF2B5EF4-FFF2-40B4-BE49-F238E27FC236}">
                    <a16:creationId xmlns:a16="http://schemas.microsoft.com/office/drawing/2014/main" xmlns="" id="{1E5F5DA0-2129-4F5C-914E-61376E820CCB}"/>
                  </a:ext>
                </a:extLst>
              </p:cNvPr>
              <p:cNvSpPr>
                <a:spLocks noChangeArrowheads="1"/>
              </p:cNvSpPr>
              <p:nvPr/>
            </p:nvSpPr>
            <p:spPr bwMode="auto">
              <a:xfrm>
                <a:off x="11522" y="11111"/>
                <a:ext cx="27" cy="5"/>
              </a:xfrm>
              <a:prstGeom prst="rect">
                <a:avLst/>
              </a:prstGeom>
              <a:solidFill>
                <a:srgbClr val="008000"/>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sz="1800">
                  <a:latin typeface="Arial" panose="020B0604020202020204" pitchFamily="34" charset="0"/>
                  <a:cs typeface="Arial" panose="020B0604020202020204" pitchFamily="34" charset="0"/>
                </a:endParaRPr>
              </a:p>
            </p:txBody>
          </p:sp>
          <p:sp>
            <p:nvSpPr>
              <p:cNvPr id="1505" name="Line 536">
                <a:extLst>
                  <a:ext uri="{FF2B5EF4-FFF2-40B4-BE49-F238E27FC236}">
                    <a16:creationId xmlns:a16="http://schemas.microsoft.com/office/drawing/2014/main" xmlns="" id="{80812727-FC81-465B-8200-B690CCCEE07C}"/>
                  </a:ext>
                </a:extLst>
              </p:cNvPr>
              <p:cNvSpPr>
                <a:spLocks noChangeShapeType="1"/>
              </p:cNvSpPr>
              <p:nvPr/>
            </p:nvSpPr>
            <p:spPr bwMode="auto">
              <a:xfrm>
                <a:off x="11522" y="11116"/>
                <a:ext cx="23" cy="0"/>
              </a:xfrm>
              <a:prstGeom prst="line">
                <a:avLst/>
              </a:prstGeom>
              <a:noFill/>
              <a:ln w="0">
                <a:solidFill>
                  <a:srgbClr val="008000"/>
                </a:solidFill>
                <a:prstDash val="solid"/>
                <a:round/>
                <a:headEnd/>
                <a:tailEn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en-US" sz="1800">
                  <a:latin typeface="Arial" panose="020B0604020202020204" pitchFamily="34" charset="0"/>
                  <a:cs typeface="Arial" panose="020B0604020202020204" pitchFamily="34" charset="0"/>
                </a:endParaRPr>
              </a:p>
            </p:txBody>
          </p:sp>
          <p:sp>
            <p:nvSpPr>
              <p:cNvPr id="1506" name="Rectangle 537">
                <a:extLst>
                  <a:ext uri="{FF2B5EF4-FFF2-40B4-BE49-F238E27FC236}">
                    <a16:creationId xmlns:a16="http://schemas.microsoft.com/office/drawing/2014/main" xmlns="" id="{1AF7A8BF-8AD6-42C7-B924-D77A5EB0EE91}"/>
                  </a:ext>
                </a:extLst>
              </p:cNvPr>
              <p:cNvSpPr>
                <a:spLocks noChangeArrowheads="1"/>
              </p:cNvSpPr>
              <p:nvPr/>
            </p:nvSpPr>
            <p:spPr bwMode="auto">
              <a:xfrm>
                <a:off x="11522" y="11116"/>
                <a:ext cx="23" cy="5"/>
              </a:xfrm>
              <a:prstGeom prst="rect">
                <a:avLst/>
              </a:prstGeom>
              <a:solidFill>
                <a:srgbClr val="008000"/>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sz="1800">
                  <a:latin typeface="Arial" panose="020B0604020202020204" pitchFamily="34" charset="0"/>
                  <a:cs typeface="Arial" panose="020B0604020202020204" pitchFamily="34" charset="0"/>
                </a:endParaRPr>
              </a:p>
            </p:txBody>
          </p:sp>
          <p:sp>
            <p:nvSpPr>
              <p:cNvPr id="1507" name="Line 538">
                <a:extLst>
                  <a:ext uri="{FF2B5EF4-FFF2-40B4-BE49-F238E27FC236}">
                    <a16:creationId xmlns:a16="http://schemas.microsoft.com/office/drawing/2014/main" xmlns="" id="{7C6A6888-41CF-4A50-957A-F417E1D7537C}"/>
                  </a:ext>
                </a:extLst>
              </p:cNvPr>
              <p:cNvSpPr>
                <a:spLocks noChangeShapeType="1"/>
              </p:cNvSpPr>
              <p:nvPr/>
            </p:nvSpPr>
            <p:spPr bwMode="auto">
              <a:xfrm>
                <a:off x="11522" y="11121"/>
                <a:ext cx="18" cy="0"/>
              </a:xfrm>
              <a:prstGeom prst="line">
                <a:avLst/>
              </a:prstGeom>
              <a:noFill/>
              <a:ln w="0">
                <a:solidFill>
                  <a:srgbClr val="008000"/>
                </a:solidFill>
                <a:prstDash val="solid"/>
                <a:round/>
                <a:headEnd/>
                <a:tailEn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en-US" sz="1800">
                  <a:latin typeface="Arial" panose="020B0604020202020204" pitchFamily="34" charset="0"/>
                  <a:cs typeface="Arial" panose="020B0604020202020204" pitchFamily="34" charset="0"/>
                </a:endParaRPr>
              </a:p>
            </p:txBody>
          </p:sp>
          <p:sp>
            <p:nvSpPr>
              <p:cNvPr id="1508" name="Rectangle 539">
                <a:extLst>
                  <a:ext uri="{FF2B5EF4-FFF2-40B4-BE49-F238E27FC236}">
                    <a16:creationId xmlns:a16="http://schemas.microsoft.com/office/drawing/2014/main" xmlns="" id="{79FE5A82-D61F-4E73-A534-EF3538F55124}"/>
                  </a:ext>
                </a:extLst>
              </p:cNvPr>
              <p:cNvSpPr>
                <a:spLocks noChangeArrowheads="1"/>
              </p:cNvSpPr>
              <p:nvPr/>
            </p:nvSpPr>
            <p:spPr bwMode="auto">
              <a:xfrm>
                <a:off x="11522" y="11121"/>
                <a:ext cx="18" cy="4"/>
              </a:xfrm>
              <a:prstGeom prst="rect">
                <a:avLst/>
              </a:prstGeom>
              <a:solidFill>
                <a:srgbClr val="008000"/>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sz="1800">
                  <a:latin typeface="Arial" panose="020B0604020202020204" pitchFamily="34" charset="0"/>
                  <a:cs typeface="Arial" panose="020B0604020202020204" pitchFamily="34" charset="0"/>
                </a:endParaRPr>
              </a:p>
            </p:txBody>
          </p:sp>
          <p:sp>
            <p:nvSpPr>
              <p:cNvPr id="1509" name="Line 540">
                <a:extLst>
                  <a:ext uri="{FF2B5EF4-FFF2-40B4-BE49-F238E27FC236}">
                    <a16:creationId xmlns:a16="http://schemas.microsoft.com/office/drawing/2014/main" xmlns="" id="{543BD1C2-010E-453A-BDAB-A9B126D148AD}"/>
                  </a:ext>
                </a:extLst>
              </p:cNvPr>
              <p:cNvSpPr>
                <a:spLocks noChangeShapeType="1"/>
              </p:cNvSpPr>
              <p:nvPr/>
            </p:nvSpPr>
            <p:spPr bwMode="auto">
              <a:xfrm>
                <a:off x="11522" y="11125"/>
                <a:ext cx="14" cy="0"/>
              </a:xfrm>
              <a:prstGeom prst="line">
                <a:avLst/>
              </a:prstGeom>
              <a:noFill/>
              <a:ln w="0">
                <a:solidFill>
                  <a:srgbClr val="008000"/>
                </a:solidFill>
                <a:prstDash val="solid"/>
                <a:round/>
                <a:headEnd/>
                <a:tailEn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en-US" sz="1800">
                  <a:latin typeface="Arial" panose="020B0604020202020204" pitchFamily="34" charset="0"/>
                  <a:cs typeface="Arial" panose="020B0604020202020204" pitchFamily="34" charset="0"/>
                </a:endParaRPr>
              </a:p>
            </p:txBody>
          </p:sp>
          <p:sp>
            <p:nvSpPr>
              <p:cNvPr id="1510" name="Rectangle 541">
                <a:extLst>
                  <a:ext uri="{FF2B5EF4-FFF2-40B4-BE49-F238E27FC236}">
                    <a16:creationId xmlns:a16="http://schemas.microsoft.com/office/drawing/2014/main" xmlns="" id="{98E1187C-0502-4F87-924D-1816F84DA2C8}"/>
                  </a:ext>
                </a:extLst>
              </p:cNvPr>
              <p:cNvSpPr>
                <a:spLocks noChangeArrowheads="1"/>
              </p:cNvSpPr>
              <p:nvPr/>
            </p:nvSpPr>
            <p:spPr bwMode="auto">
              <a:xfrm>
                <a:off x="11522" y="11125"/>
                <a:ext cx="14" cy="5"/>
              </a:xfrm>
              <a:prstGeom prst="rect">
                <a:avLst/>
              </a:prstGeom>
              <a:solidFill>
                <a:srgbClr val="008000"/>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sz="1800">
                  <a:latin typeface="Arial" panose="020B0604020202020204" pitchFamily="34" charset="0"/>
                  <a:cs typeface="Arial" panose="020B0604020202020204" pitchFamily="34" charset="0"/>
                </a:endParaRPr>
              </a:p>
            </p:txBody>
          </p:sp>
          <p:sp>
            <p:nvSpPr>
              <p:cNvPr id="1511" name="Line 542">
                <a:extLst>
                  <a:ext uri="{FF2B5EF4-FFF2-40B4-BE49-F238E27FC236}">
                    <a16:creationId xmlns:a16="http://schemas.microsoft.com/office/drawing/2014/main" xmlns="" id="{698281CA-F0F4-4E2A-9ED8-6A14BEB3E677}"/>
                  </a:ext>
                </a:extLst>
              </p:cNvPr>
              <p:cNvSpPr>
                <a:spLocks noChangeShapeType="1"/>
              </p:cNvSpPr>
              <p:nvPr/>
            </p:nvSpPr>
            <p:spPr bwMode="auto">
              <a:xfrm>
                <a:off x="11522" y="11130"/>
                <a:ext cx="9" cy="0"/>
              </a:xfrm>
              <a:prstGeom prst="line">
                <a:avLst/>
              </a:prstGeom>
              <a:noFill/>
              <a:ln w="0">
                <a:solidFill>
                  <a:srgbClr val="008000"/>
                </a:solidFill>
                <a:prstDash val="solid"/>
                <a:round/>
                <a:headEnd/>
                <a:tailEn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en-US" sz="1800">
                  <a:latin typeface="Arial" panose="020B0604020202020204" pitchFamily="34" charset="0"/>
                  <a:cs typeface="Arial" panose="020B0604020202020204" pitchFamily="34" charset="0"/>
                </a:endParaRPr>
              </a:p>
            </p:txBody>
          </p:sp>
          <p:sp>
            <p:nvSpPr>
              <p:cNvPr id="1512" name="Rectangle 543">
                <a:extLst>
                  <a:ext uri="{FF2B5EF4-FFF2-40B4-BE49-F238E27FC236}">
                    <a16:creationId xmlns:a16="http://schemas.microsoft.com/office/drawing/2014/main" xmlns="" id="{11B71E49-AE8B-4E4D-8F2F-D08515C81786}"/>
                  </a:ext>
                </a:extLst>
              </p:cNvPr>
              <p:cNvSpPr>
                <a:spLocks noChangeArrowheads="1"/>
              </p:cNvSpPr>
              <p:nvPr/>
            </p:nvSpPr>
            <p:spPr bwMode="auto">
              <a:xfrm>
                <a:off x="11522" y="11130"/>
                <a:ext cx="9" cy="5"/>
              </a:xfrm>
              <a:prstGeom prst="rect">
                <a:avLst/>
              </a:prstGeom>
              <a:solidFill>
                <a:srgbClr val="008000"/>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sz="1800">
                  <a:latin typeface="Arial" panose="020B0604020202020204" pitchFamily="34" charset="0"/>
                  <a:cs typeface="Arial" panose="020B0604020202020204" pitchFamily="34" charset="0"/>
                </a:endParaRPr>
              </a:p>
            </p:txBody>
          </p:sp>
          <p:sp>
            <p:nvSpPr>
              <p:cNvPr id="1513" name="Line 544">
                <a:extLst>
                  <a:ext uri="{FF2B5EF4-FFF2-40B4-BE49-F238E27FC236}">
                    <a16:creationId xmlns:a16="http://schemas.microsoft.com/office/drawing/2014/main" xmlns="" id="{5DA1A20E-8F74-4462-BB4C-FB18F14B02C9}"/>
                  </a:ext>
                </a:extLst>
              </p:cNvPr>
              <p:cNvSpPr>
                <a:spLocks noChangeShapeType="1"/>
              </p:cNvSpPr>
              <p:nvPr/>
            </p:nvSpPr>
            <p:spPr bwMode="auto">
              <a:xfrm>
                <a:off x="11522" y="11135"/>
                <a:ext cx="4" cy="0"/>
              </a:xfrm>
              <a:prstGeom prst="line">
                <a:avLst/>
              </a:prstGeom>
              <a:noFill/>
              <a:ln w="0">
                <a:solidFill>
                  <a:srgbClr val="008000"/>
                </a:solidFill>
                <a:prstDash val="solid"/>
                <a:round/>
                <a:headEnd/>
                <a:tailEn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en-US" sz="1800">
                  <a:latin typeface="Arial" panose="020B0604020202020204" pitchFamily="34" charset="0"/>
                  <a:cs typeface="Arial" panose="020B0604020202020204" pitchFamily="34" charset="0"/>
                </a:endParaRPr>
              </a:p>
            </p:txBody>
          </p:sp>
          <p:sp>
            <p:nvSpPr>
              <p:cNvPr id="1514" name="Rectangle 545">
                <a:extLst>
                  <a:ext uri="{FF2B5EF4-FFF2-40B4-BE49-F238E27FC236}">
                    <a16:creationId xmlns:a16="http://schemas.microsoft.com/office/drawing/2014/main" xmlns="" id="{184C5FD3-0605-40A9-893B-FC1D3C326A85}"/>
                  </a:ext>
                </a:extLst>
              </p:cNvPr>
              <p:cNvSpPr>
                <a:spLocks noChangeArrowheads="1"/>
              </p:cNvSpPr>
              <p:nvPr/>
            </p:nvSpPr>
            <p:spPr bwMode="auto">
              <a:xfrm>
                <a:off x="11522" y="11135"/>
                <a:ext cx="4" cy="4"/>
              </a:xfrm>
              <a:prstGeom prst="rect">
                <a:avLst/>
              </a:prstGeom>
              <a:solidFill>
                <a:srgbClr val="008000"/>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sz="1800">
                  <a:latin typeface="Arial" panose="020B0604020202020204" pitchFamily="34" charset="0"/>
                  <a:cs typeface="Arial" panose="020B0604020202020204" pitchFamily="34" charset="0"/>
                </a:endParaRPr>
              </a:p>
            </p:txBody>
          </p:sp>
          <p:sp>
            <p:nvSpPr>
              <p:cNvPr id="1515" name="Line 546">
                <a:extLst>
                  <a:ext uri="{FF2B5EF4-FFF2-40B4-BE49-F238E27FC236}">
                    <a16:creationId xmlns:a16="http://schemas.microsoft.com/office/drawing/2014/main" xmlns="" id="{FE1D815D-75B3-47B8-A044-6D2F527998A8}"/>
                  </a:ext>
                </a:extLst>
              </p:cNvPr>
              <p:cNvSpPr>
                <a:spLocks noChangeShapeType="1"/>
              </p:cNvSpPr>
              <p:nvPr/>
            </p:nvSpPr>
            <p:spPr bwMode="auto">
              <a:xfrm>
                <a:off x="12024" y="11111"/>
                <a:ext cx="28" cy="0"/>
              </a:xfrm>
              <a:prstGeom prst="line">
                <a:avLst/>
              </a:prstGeom>
              <a:noFill/>
              <a:ln w="0">
                <a:solidFill>
                  <a:srgbClr val="008000"/>
                </a:solidFill>
                <a:prstDash val="solid"/>
                <a:round/>
                <a:headEnd/>
                <a:tailEn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en-US" sz="1800">
                  <a:latin typeface="Arial" panose="020B0604020202020204" pitchFamily="34" charset="0"/>
                  <a:cs typeface="Arial" panose="020B0604020202020204" pitchFamily="34" charset="0"/>
                </a:endParaRPr>
              </a:p>
            </p:txBody>
          </p:sp>
          <p:sp>
            <p:nvSpPr>
              <p:cNvPr id="1516" name="Rectangle 547">
                <a:extLst>
                  <a:ext uri="{FF2B5EF4-FFF2-40B4-BE49-F238E27FC236}">
                    <a16:creationId xmlns:a16="http://schemas.microsoft.com/office/drawing/2014/main" xmlns="" id="{2C5514B4-0BE0-46CD-87AC-2668C3A051BA}"/>
                  </a:ext>
                </a:extLst>
              </p:cNvPr>
              <p:cNvSpPr>
                <a:spLocks noChangeArrowheads="1"/>
              </p:cNvSpPr>
              <p:nvPr/>
            </p:nvSpPr>
            <p:spPr bwMode="auto">
              <a:xfrm>
                <a:off x="12024" y="11111"/>
                <a:ext cx="28" cy="5"/>
              </a:xfrm>
              <a:prstGeom prst="rect">
                <a:avLst/>
              </a:prstGeom>
              <a:solidFill>
                <a:srgbClr val="008000"/>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sz="1800">
                  <a:latin typeface="Arial" panose="020B0604020202020204" pitchFamily="34" charset="0"/>
                  <a:cs typeface="Arial" panose="020B0604020202020204" pitchFamily="34" charset="0"/>
                </a:endParaRPr>
              </a:p>
            </p:txBody>
          </p:sp>
          <p:sp>
            <p:nvSpPr>
              <p:cNvPr id="1517" name="Line 548">
                <a:extLst>
                  <a:ext uri="{FF2B5EF4-FFF2-40B4-BE49-F238E27FC236}">
                    <a16:creationId xmlns:a16="http://schemas.microsoft.com/office/drawing/2014/main" xmlns="" id="{4B44EB0C-E74C-459F-9EC9-497F42E1BC42}"/>
                  </a:ext>
                </a:extLst>
              </p:cNvPr>
              <p:cNvSpPr>
                <a:spLocks noChangeShapeType="1"/>
              </p:cNvSpPr>
              <p:nvPr/>
            </p:nvSpPr>
            <p:spPr bwMode="auto">
              <a:xfrm>
                <a:off x="12024" y="11116"/>
                <a:ext cx="24" cy="0"/>
              </a:xfrm>
              <a:prstGeom prst="line">
                <a:avLst/>
              </a:prstGeom>
              <a:noFill/>
              <a:ln w="0">
                <a:solidFill>
                  <a:srgbClr val="008000"/>
                </a:solidFill>
                <a:prstDash val="solid"/>
                <a:round/>
                <a:headEnd/>
                <a:tailEn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en-US" sz="1800">
                  <a:latin typeface="Arial" panose="020B0604020202020204" pitchFamily="34" charset="0"/>
                  <a:cs typeface="Arial" panose="020B0604020202020204" pitchFamily="34" charset="0"/>
                </a:endParaRPr>
              </a:p>
            </p:txBody>
          </p:sp>
          <p:sp>
            <p:nvSpPr>
              <p:cNvPr id="1518" name="Rectangle 549">
                <a:extLst>
                  <a:ext uri="{FF2B5EF4-FFF2-40B4-BE49-F238E27FC236}">
                    <a16:creationId xmlns:a16="http://schemas.microsoft.com/office/drawing/2014/main" xmlns="" id="{3667360C-DC31-4181-AF91-05A88146BC5D}"/>
                  </a:ext>
                </a:extLst>
              </p:cNvPr>
              <p:cNvSpPr>
                <a:spLocks noChangeArrowheads="1"/>
              </p:cNvSpPr>
              <p:nvPr/>
            </p:nvSpPr>
            <p:spPr bwMode="auto">
              <a:xfrm>
                <a:off x="12024" y="11116"/>
                <a:ext cx="24" cy="5"/>
              </a:xfrm>
              <a:prstGeom prst="rect">
                <a:avLst/>
              </a:prstGeom>
              <a:solidFill>
                <a:srgbClr val="008000"/>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sz="1800">
                  <a:latin typeface="Arial" panose="020B0604020202020204" pitchFamily="34" charset="0"/>
                  <a:cs typeface="Arial" panose="020B0604020202020204" pitchFamily="34" charset="0"/>
                </a:endParaRPr>
              </a:p>
            </p:txBody>
          </p:sp>
          <p:sp>
            <p:nvSpPr>
              <p:cNvPr id="1519" name="Line 550">
                <a:extLst>
                  <a:ext uri="{FF2B5EF4-FFF2-40B4-BE49-F238E27FC236}">
                    <a16:creationId xmlns:a16="http://schemas.microsoft.com/office/drawing/2014/main" xmlns="" id="{298C1A2D-25C7-4614-A122-20A457CBBDB3}"/>
                  </a:ext>
                </a:extLst>
              </p:cNvPr>
              <p:cNvSpPr>
                <a:spLocks noChangeShapeType="1"/>
              </p:cNvSpPr>
              <p:nvPr/>
            </p:nvSpPr>
            <p:spPr bwMode="auto">
              <a:xfrm>
                <a:off x="12024" y="11121"/>
                <a:ext cx="19" cy="0"/>
              </a:xfrm>
              <a:prstGeom prst="line">
                <a:avLst/>
              </a:prstGeom>
              <a:noFill/>
              <a:ln w="0">
                <a:solidFill>
                  <a:srgbClr val="008000"/>
                </a:solidFill>
                <a:prstDash val="solid"/>
                <a:round/>
                <a:headEnd/>
                <a:tailEn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en-US" sz="1800">
                  <a:latin typeface="Arial" panose="020B0604020202020204" pitchFamily="34" charset="0"/>
                  <a:cs typeface="Arial" panose="020B0604020202020204" pitchFamily="34" charset="0"/>
                </a:endParaRPr>
              </a:p>
            </p:txBody>
          </p:sp>
          <p:sp>
            <p:nvSpPr>
              <p:cNvPr id="1520" name="Rectangle 551">
                <a:extLst>
                  <a:ext uri="{FF2B5EF4-FFF2-40B4-BE49-F238E27FC236}">
                    <a16:creationId xmlns:a16="http://schemas.microsoft.com/office/drawing/2014/main" xmlns="" id="{A9B6E91C-962D-44F5-B16E-38093F951570}"/>
                  </a:ext>
                </a:extLst>
              </p:cNvPr>
              <p:cNvSpPr>
                <a:spLocks noChangeArrowheads="1"/>
              </p:cNvSpPr>
              <p:nvPr/>
            </p:nvSpPr>
            <p:spPr bwMode="auto">
              <a:xfrm>
                <a:off x="12024" y="11121"/>
                <a:ext cx="19" cy="4"/>
              </a:xfrm>
              <a:prstGeom prst="rect">
                <a:avLst/>
              </a:prstGeom>
              <a:solidFill>
                <a:srgbClr val="008000"/>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sz="1800">
                  <a:latin typeface="Arial" panose="020B0604020202020204" pitchFamily="34" charset="0"/>
                  <a:cs typeface="Arial" panose="020B0604020202020204" pitchFamily="34" charset="0"/>
                </a:endParaRPr>
              </a:p>
            </p:txBody>
          </p:sp>
          <p:sp>
            <p:nvSpPr>
              <p:cNvPr id="1521" name="Line 552">
                <a:extLst>
                  <a:ext uri="{FF2B5EF4-FFF2-40B4-BE49-F238E27FC236}">
                    <a16:creationId xmlns:a16="http://schemas.microsoft.com/office/drawing/2014/main" xmlns="" id="{476B4DF3-AB25-40F1-8732-3265AAB4FA4B}"/>
                  </a:ext>
                </a:extLst>
              </p:cNvPr>
              <p:cNvSpPr>
                <a:spLocks noChangeShapeType="1"/>
              </p:cNvSpPr>
              <p:nvPr/>
            </p:nvSpPr>
            <p:spPr bwMode="auto">
              <a:xfrm>
                <a:off x="12024" y="11125"/>
                <a:ext cx="14" cy="0"/>
              </a:xfrm>
              <a:prstGeom prst="line">
                <a:avLst/>
              </a:prstGeom>
              <a:noFill/>
              <a:ln w="0">
                <a:solidFill>
                  <a:srgbClr val="008000"/>
                </a:solidFill>
                <a:prstDash val="solid"/>
                <a:round/>
                <a:headEnd/>
                <a:tailEn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en-US" sz="1800">
                  <a:latin typeface="Arial" panose="020B0604020202020204" pitchFamily="34" charset="0"/>
                  <a:cs typeface="Arial" panose="020B0604020202020204" pitchFamily="34" charset="0"/>
                </a:endParaRPr>
              </a:p>
            </p:txBody>
          </p:sp>
          <p:sp>
            <p:nvSpPr>
              <p:cNvPr id="1522" name="Rectangle 553">
                <a:extLst>
                  <a:ext uri="{FF2B5EF4-FFF2-40B4-BE49-F238E27FC236}">
                    <a16:creationId xmlns:a16="http://schemas.microsoft.com/office/drawing/2014/main" xmlns="" id="{4BF1E069-01F5-4E28-B1D4-04EC387FBAE3}"/>
                  </a:ext>
                </a:extLst>
              </p:cNvPr>
              <p:cNvSpPr>
                <a:spLocks noChangeArrowheads="1"/>
              </p:cNvSpPr>
              <p:nvPr/>
            </p:nvSpPr>
            <p:spPr bwMode="auto">
              <a:xfrm>
                <a:off x="12024" y="11125"/>
                <a:ext cx="14" cy="5"/>
              </a:xfrm>
              <a:prstGeom prst="rect">
                <a:avLst/>
              </a:prstGeom>
              <a:solidFill>
                <a:srgbClr val="008000"/>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sz="1800">
                  <a:latin typeface="Arial" panose="020B0604020202020204" pitchFamily="34" charset="0"/>
                  <a:cs typeface="Arial" panose="020B0604020202020204" pitchFamily="34" charset="0"/>
                </a:endParaRPr>
              </a:p>
            </p:txBody>
          </p:sp>
          <p:sp>
            <p:nvSpPr>
              <p:cNvPr id="1523" name="Line 554">
                <a:extLst>
                  <a:ext uri="{FF2B5EF4-FFF2-40B4-BE49-F238E27FC236}">
                    <a16:creationId xmlns:a16="http://schemas.microsoft.com/office/drawing/2014/main" xmlns="" id="{D37BE8FD-3FA9-4E3E-9282-A845BB76BB92}"/>
                  </a:ext>
                </a:extLst>
              </p:cNvPr>
              <p:cNvSpPr>
                <a:spLocks noChangeShapeType="1"/>
              </p:cNvSpPr>
              <p:nvPr/>
            </p:nvSpPr>
            <p:spPr bwMode="auto">
              <a:xfrm>
                <a:off x="12024" y="11130"/>
                <a:ext cx="10" cy="0"/>
              </a:xfrm>
              <a:prstGeom prst="line">
                <a:avLst/>
              </a:prstGeom>
              <a:noFill/>
              <a:ln w="0">
                <a:solidFill>
                  <a:srgbClr val="008000"/>
                </a:solidFill>
                <a:prstDash val="solid"/>
                <a:round/>
                <a:headEnd/>
                <a:tailEn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en-US" sz="1800">
                  <a:latin typeface="Arial" panose="020B0604020202020204" pitchFamily="34" charset="0"/>
                  <a:cs typeface="Arial" panose="020B0604020202020204" pitchFamily="34" charset="0"/>
                </a:endParaRPr>
              </a:p>
            </p:txBody>
          </p:sp>
          <p:sp>
            <p:nvSpPr>
              <p:cNvPr id="1524" name="Rectangle 555">
                <a:extLst>
                  <a:ext uri="{FF2B5EF4-FFF2-40B4-BE49-F238E27FC236}">
                    <a16:creationId xmlns:a16="http://schemas.microsoft.com/office/drawing/2014/main" xmlns="" id="{6E99CDFB-F345-4D9A-AF47-E8436DA113E5}"/>
                  </a:ext>
                </a:extLst>
              </p:cNvPr>
              <p:cNvSpPr>
                <a:spLocks noChangeArrowheads="1"/>
              </p:cNvSpPr>
              <p:nvPr/>
            </p:nvSpPr>
            <p:spPr bwMode="auto">
              <a:xfrm>
                <a:off x="12024" y="11130"/>
                <a:ext cx="10" cy="5"/>
              </a:xfrm>
              <a:prstGeom prst="rect">
                <a:avLst/>
              </a:prstGeom>
              <a:solidFill>
                <a:srgbClr val="008000"/>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sz="1800">
                  <a:latin typeface="Arial" panose="020B0604020202020204" pitchFamily="34" charset="0"/>
                  <a:cs typeface="Arial" panose="020B0604020202020204" pitchFamily="34" charset="0"/>
                </a:endParaRPr>
              </a:p>
            </p:txBody>
          </p:sp>
          <p:sp>
            <p:nvSpPr>
              <p:cNvPr id="1525" name="Line 556">
                <a:extLst>
                  <a:ext uri="{FF2B5EF4-FFF2-40B4-BE49-F238E27FC236}">
                    <a16:creationId xmlns:a16="http://schemas.microsoft.com/office/drawing/2014/main" xmlns="" id="{9D83E438-6289-451B-94B9-40D1363810E1}"/>
                  </a:ext>
                </a:extLst>
              </p:cNvPr>
              <p:cNvSpPr>
                <a:spLocks noChangeShapeType="1"/>
              </p:cNvSpPr>
              <p:nvPr/>
            </p:nvSpPr>
            <p:spPr bwMode="auto">
              <a:xfrm>
                <a:off x="12024" y="11135"/>
                <a:ext cx="5" cy="0"/>
              </a:xfrm>
              <a:prstGeom prst="line">
                <a:avLst/>
              </a:prstGeom>
              <a:noFill/>
              <a:ln w="0">
                <a:solidFill>
                  <a:srgbClr val="008000"/>
                </a:solidFill>
                <a:prstDash val="solid"/>
                <a:round/>
                <a:headEnd/>
                <a:tailEn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en-US" sz="1800">
                  <a:latin typeface="Arial" panose="020B0604020202020204" pitchFamily="34" charset="0"/>
                  <a:cs typeface="Arial" panose="020B0604020202020204" pitchFamily="34" charset="0"/>
                </a:endParaRPr>
              </a:p>
            </p:txBody>
          </p:sp>
          <p:sp>
            <p:nvSpPr>
              <p:cNvPr id="1526" name="Rectangle 557">
                <a:extLst>
                  <a:ext uri="{FF2B5EF4-FFF2-40B4-BE49-F238E27FC236}">
                    <a16:creationId xmlns:a16="http://schemas.microsoft.com/office/drawing/2014/main" xmlns="" id="{517D6433-D75A-41D8-A0A9-67D3073C032E}"/>
                  </a:ext>
                </a:extLst>
              </p:cNvPr>
              <p:cNvSpPr>
                <a:spLocks noChangeArrowheads="1"/>
              </p:cNvSpPr>
              <p:nvPr/>
            </p:nvSpPr>
            <p:spPr bwMode="auto">
              <a:xfrm>
                <a:off x="12024" y="11135"/>
                <a:ext cx="5" cy="4"/>
              </a:xfrm>
              <a:prstGeom prst="rect">
                <a:avLst/>
              </a:prstGeom>
              <a:solidFill>
                <a:srgbClr val="008000"/>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sz="1800">
                  <a:latin typeface="Arial" panose="020B0604020202020204" pitchFamily="34" charset="0"/>
                  <a:cs typeface="Arial" panose="020B0604020202020204" pitchFamily="34" charset="0"/>
                </a:endParaRPr>
              </a:p>
            </p:txBody>
          </p:sp>
          <p:sp>
            <p:nvSpPr>
              <p:cNvPr id="1527" name="Rectangle 558">
                <a:extLst>
                  <a:ext uri="{FF2B5EF4-FFF2-40B4-BE49-F238E27FC236}">
                    <a16:creationId xmlns:a16="http://schemas.microsoft.com/office/drawing/2014/main" xmlns="" id="{79F6D74F-E8A8-4DBA-9C52-4820FA9F6D88}"/>
                  </a:ext>
                </a:extLst>
              </p:cNvPr>
              <p:cNvSpPr>
                <a:spLocks noChangeArrowheads="1"/>
              </p:cNvSpPr>
              <p:nvPr/>
            </p:nvSpPr>
            <p:spPr bwMode="auto">
              <a:xfrm rot="16200000">
                <a:off x="5371" y="9749"/>
                <a:ext cx="2036" cy="174"/>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i="0" u="none" strike="noStrike" cap="none" normalizeH="0" baseline="0" dirty="0" err="1">
                    <a:ln>
                      <a:noFill/>
                    </a:ln>
                    <a:solidFill>
                      <a:srgbClr val="000000"/>
                    </a:solidFill>
                    <a:effectLst/>
                    <a:cs typeface="Arial" panose="020B0604020202020204" pitchFamily="34" charset="0"/>
                  </a:rPr>
                  <a:t>Xpert</a:t>
                </a:r>
                <a:r>
                  <a:rPr kumimoji="0" lang="en-US" altLang="en-US" sz="1800" i="0" u="none" strike="noStrike" cap="none" normalizeH="0" baseline="0" dirty="0">
                    <a:ln>
                      <a:noFill/>
                    </a:ln>
                    <a:solidFill>
                      <a:srgbClr val="000000"/>
                    </a:solidFill>
                    <a:effectLst/>
                    <a:cs typeface="Arial" panose="020B0604020202020204" pitchFamily="34" charset="0"/>
                  </a:rPr>
                  <a:t> as initial </a:t>
                </a:r>
                <a:r>
                  <a:rPr lang="en-US" altLang="en-US" sz="1800" dirty="0">
                    <a:solidFill>
                      <a:srgbClr val="000000"/>
                    </a:solidFill>
                    <a:cs typeface="Arial" panose="020B0604020202020204" pitchFamily="34" charset="0"/>
                  </a:rPr>
                  <a:t>t</a:t>
                </a:r>
                <a:r>
                  <a:rPr kumimoji="0" lang="en-US" altLang="en-US" sz="1800" i="0" u="none" strike="noStrike" cap="none" normalizeH="0" baseline="0" dirty="0">
                    <a:ln>
                      <a:noFill/>
                    </a:ln>
                    <a:solidFill>
                      <a:srgbClr val="000000"/>
                    </a:solidFill>
                    <a:effectLst/>
                    <a:cs typeface="Arial" panose="020B0604020202020204" pitchFamily="34" charset="0"/>
                  </a:rPr>
                  <a:t>est in guidelines</a:t>
                </a:r>
                <a:endParaRPr kumimoji="0" lang="en-US" altLang="en-US" sz="1800" i="0" u="none" strike="noStrike" cap="none" normalizeH="0" baseline="0" dirty="0">
                  <a:ln>
                    <a:noFill/>
                  </a:ln>
                  <a:solidFill>
                    <a:schemeClr val="tx1"/>
                  </a:solidFill>
                  <a:effectLst/>
                  <a:cs typeface="Arial" panose="020B0604020202020204" pitchFamily="34" charset="0"/>
                </a:endParaRPr>
              </a:p>
            </p:txBody>
          </p:sp>
          <p:sp>
            <p:nvSpPr>
              <p:cNvPr id="1528" name="Rectangle 559">
                <a:extLst>
                  <a:ext uri="{FF2B5EF4-FFF2-40B4-BE49-F238E27FC236}">
                    <a16:creationId xmlns:a16="http://schemas.microsoft.com/office/drawing/2014/main" xmlns="" id="{12FC16C1-31C9-4CD2-A074-932BB22A4060}"/>
                  </a:ext>
                </a:extLst>
              </p:cNvPr>
              <p:cNvSpPr>
                <a:spLocks noChangeArrowheads="1"/>
              </p:cNvSpPr>
              <p:nvPr/>
            </p:nvSpPr>
            <p:spPr bwMode="auto">
              <a:xfrm rot="16200000">
                <a:off x="5587" y="9524"/>
                <a:ext cx="2545" cy="174"/>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i="0" u="none" strike="noStrike" cap="none" normalizeH="0" baseline="0" dirty="0">
                    <a:ln>
                      <a:noFill/>
                    </a:ln>
                    <a:solidFill>
                      <a:srgbClr val="000000"/>
                    </a:solidFill>
                    <a:effectLst/>
                    <a:cs typeface="Arial" panose="020B0604020202020204" pitchFamily="34" charset="0"/>
                  </a:rPr>
                  <a:t> </a:t>
                </a:r>
                <a:r>
                  <a:rPr kumimoji="0" lang="en-US" altLang="en-US" sz="1800" i="0" u="none" strike="noStrike" cap="none" normalizeH="0" baseline="0" dirty="0" err="1">
                    <a:ln>
                      <a:noFill/>
                    </a:ln>
                    <a:solidFill>
                      <a:srgbClr val="000000"/>
                    </a:solidFill>
                    <a:effectLst/>
                    <a:cs typeface="Arial" panose="020B0604020202020204" pitchFamily="34" charset="0"/>
                  </a:rPr>
                  <a:t>Xpert</a:t>
                </a:r>
                <a:r>
                  <a:rPr kumimoji="0" lang="en-US" altLang="en-US" sz="1800" i="0" u="none" strike="noStrike" cap="none" normalizeH="0" baseline="0" dirty="0">
                    <a:ln>
                      <a:noFill/>
                    </a:ln>
                    <a:solidFill>
                      <a:srgbClr val="000000"/>
                    </a:solidFill>
                    <a:effectLst/>
                    <a:cs typeface="Arial" panose="020B0604020202020204" pitchFamily="34" charset="0"/>
                  </a:rPr>
                  <a:t> as initial test implemented </a:t>
                </a:r>
                <a:r>
                  <a:rPr lang="en-US" altLang="en-US" sz="1800" dirty="0">
                    <a:solidFill>
                      <a:srgbClr val="000000"/>
                    </a:solidFill>
                    <a:cs typeface="Arial" panose="020B0604020202020204" pitchFamily="34" charset="0"/>
                  </a:rPr>
                  <a:t>w</a:t>
                </a:r>
                <a:r>
                  <a:rPr kumimoji="0" lang="en-US" altLang="en-US" sz="1800" i="0" u="none" strike="noStrike" cap="none" normalizeH="0" baseline="0" dirty="0">
                    <a:ln>
                      <a:noFill/>
                    </a:ln>
                    <a:solidFill>
                      <a:srgbClr val="000000"/>
                    </a:solidFill>
                    <a:effectLst/>
                    <a:cs typeface="Arial" panose="020B0604020202020204" pitchFamily="34" charset="0"/>
                  </a:rPr>
                  <a:t>idely</a:t>
                </a:r>
                <a:endParaRPr kumimoji="0" lang="en-US" altLang="en-US" sz="1800" i="0" u="none" strike="noStrike" cap="none" normalizeH="0" baseline="0" dirty="0">
                  <a:ln>
                    <a:noFill/>
                  </a:ln>
                  <a:solidFill>
                    <a:schemeClr val="tx1"/>
                  </a:solidFill>
                  <a:effectLst/>
                  <a:cs typeface="Arial" panose="020B0604020202020204" pitchFamily="34" charset="0"/>
                </a:endParaRPr>
              </a:p>
            </p:txBody>
          </p:sp>
          <p:sp>
            <p:nvSpPr>
              <p:cNvPr id="1529" name="Rectangle 560">
                <a:extLst>
                  <a:ext uri="{FF2B5EF4-FFF2-40B4-BE49-F238E27FC236}">
                    <a16:creationId xmlns:a16="http://schemas.microsoft.com/office/drawing/2014/main" xmlns="" id="{21A23953-B9E8-48C4-AC80-9E19A555FF13}"/>
                  </a:ext>
                </a:extLst>
              </p:cNvPr>
              <p:cNvSpPr>
                <a:spLocks noChangeArrowheads="1"/>
              </p:cNvSpPr>
              <p:nvPr/>
            </p:nvSpPr>
            <p:spPr bwMode="auto">
              <a:xfrm rot="16200000">
                <a:off x="6271" y="9666"/>
                <a:ext cx="2157" cy="174"/>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i="0" u="none" strike="noStrike" cap="none" normalizeH="0" baseline="0" dirty="0" err="1">
                    <a:ln>
                      <a:noFill/>
                    </a:ln>
                    <a:solidFill>
                      <a:srgbClr val="000000"/>
                    </a:solidFill>
                    <a:effectLst/>
                    <a:cs typeface="Arial" panose="020B0604020202020204" pitchFamily="34" charset="0"/>
                  </a:rPr>
                  <a:t>Xpert</a:t>
                </a:r>
                <a:r>
                  <a:rPr kumimoji="0" lang="en-US" altLang="en-US" sz="1800" i="0" u="none" strike="noStrike" cap="none" normalizeH="0" baseline="0" dirty="0">
                    <a:ln>
                      <a:noFill/>
                    </a:ln>
                    <a:solidFill>
                      <a:srgbClr val="000000"/>
                    </a:solidFill>
                    <a:effectLst/>
                    <a:cs typeface="Arial" panose="020B0604020202020204" pitchFamily="34" charset="0"/>
                  </a:rPr>
                  <a:t> for risk </a:t>
                </a:r>
                <a:r>
                  <a:rPr lang="en-US" altLang="en-US" sz="1800" dirty="0">
                    <a:solidFill>
                      <a:srgbClr val="000000"/>
                    </a:solidFill>
                    <a:cs typeface="Arial" panose="020B0604020202020204" pitchFamily="34" charset="0"/>
                  </a:rPr>
                  <a:t>g</a:t>
                </a:r>
                <a:r>
                  <a:rPr kumimoji="0" lang="en-US" altLang="en-US" sz="1800" i="0" u="none" strike="noStrike" cap="none" normalizeH="0" baseline="0" dirty="0">
                    <a:ln>
                      <a:noFill/>
                    </a:ln>
                    <a:solidFill>
                      <a:srgbClr val="000000"/>
                    </a:solidFill>
                    <a:effectLst/>
                    <a:cs typeface="Arial" panose="020B0604020202020204" pitchFamily="34" charset="0"/>
                  </a:rPr>
                  <a:t>roups in guidelines</a:t>
                </a:r>
                <a:endParaRPr kumimoji="0" lang="en-US" altLang="en-US" sz="1800" i="0" u="none" strike="noStrike" cap="none" normalizeH="0" baseline="0" dirty="0">
                  <a:ln>
                    <a:noFill/>
                  </a:ln>
                  <a:solidFill>
                    <a:schemeClr val="tx1"/>
                  </a:solidFill>
                  <a:effectLst/>
                  <a:cs typeface="Arial" panose="020B0604020202020204" pitchFamily="34" charset="0"/>
                </a:endParaRPr>
              </a:p>
            </p:txBody>
          </p:sp>
          <p:sp>
            <p:nvSpPr>
              <p:cNvPr id="1530" name="Rectangle 561">
                <a:extLst>
                  <a:ext uri="{FF2B5EF4-FFF2-40B4-BE49-F238E27FC236}">
                    <a16:creationId xmlns:a16="http://schemas.microsoft.com/office/drawing/2014/main" xmlns="" id="{FC9BBDA0-4BFC-4D3F-AF58-FD2CB961106C}"/>
                  </a:ext>
                </a:extLst>
              </p:cNvPr>
              <p:cNvSpPr>
                <a:spLocks noChangeArrowheads="1"/>
              </p:cNvSpPr>
              <p:nvPr/>
            </p:nvSpPr>
            <p:spPr bwMode="auto">
              <a:xfrm rot="16200000">
                <a:off x="6517" y="9420"/>
                <a:ext cx="2625" cy="174"/>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i="0" u="none" strike="noStrike" cap="none" normalizeH="0" baseline="0" dirty="0" err="1">
                    <a:ln>
                      <a:noFill/>
                    </a:ln>
                    <a:solidFill>
                      <a:srgbClr val="000000"/>
                    </a:solidFill>
                    <a:effectLst/>
                    <a:cs typeface="Arial" panose="020B0604020202020204" pitchFamily="34" charset="0"/>
                  </a:rPr>
                  <a:t>Xpert</a:t>
                </a:r>
                <a:r>
                  <a:rPr kumimoji="0" lang="en-US" altLang="en-US" sz="1800" i="0" u="none" strike="noStrike" cap="none" normalizeH="0" baseline="0" dirty="0">
                    <a:ln>
                      <a:noFill/>
                    </a:ln>
                    <a:solidFill>
                      <a:srgbClr val="000000"/>
                    </a:solidFill>
                    <a:effectLst/>
                    <a:cs typeface="Arial" panose="020B0604020202020204" pitchFamily="34" charset="0"/>
                  </a:rPr>
                  <a:t> for risk groups implemented </a:t>
                </a:r>
                <a:r>
                  <a:rPr lang="en-US" altLang="en-US" sz="1800" dirty="0">
                    <a:solidFill>
                      <a:srgbClr val="000000"/>
                    </a:solidFill>
                    <a:cs typeface="Arial" panose="020B0604020202020204" pitchFamily="34" charset="0"/>
                  </a:rPr>
                  <a:t>w</a:t>
                </a:r>
                <a:r>
                  <a:rPr kumimoji="0" lang="en-US" altLang="en-US" sz="1800" i="0" u="none" strike="noStrike" cap="none" normalizeH="0" baseline="0" dirty="0">
                    <a:ln>
                      <a:noFill/>
                    </a:ln>
                    <a:solidFill>
                      <a:srgbClr val="000000"/>
                    </a:solidFill>
                    <a:effectLst/>
                    <a:cs typeface="Arial" panose="020B0604020202020204" pitchFamily="34" charset="0"/>
                  </a:rPr>
                  <a:t>idely</a:t>
                </a:r>
                <a:endParaRPr kumimoji="0" lang="en-US" altLang="en-US" sz="1800" i="0" u="none" strike="noStrike" cap="none" normalizeH="0" baseline="0" dirty="0">
                  <a:ln>
                    <a:noFill/>
                  </a:ln>
                  <a:solidFill>
                    <a:schemeClr val="tx1"/>
                  </a:solidFill>
                  <a:effectLst/>
                  <a:cs typeface="Arial" panose="020B0604020202020204" pitchFamily="34" charset="0"/>
                </a:endParaRPr>
              </a:p>
            </p:txBody>
          </p:sp>
          <p:sp>
            <p:nvSpPr>
              <p:cNvPr id="1531" name="Rectangle 562">
                <a:extLst>
                  <a:ext uri="{FF2B5EF4-FFF2-40B4-BE49-F238E27FC236}">
                    <a16:creationId xmlns:a16="http://schemas.microsoft.com/office/drawing/2014/main" xmlns="" id="{8DAC2808-8821-4F0C-8352-2581E14E042B}"/>
                  </a:ext>
                </a:extLst>
              </p:cNvPr>
              <p:cNvSpPr>
                <a:spLocks noChangeArrowheads="1"/>
              </p:cNvSpPr>
              <p:nvPr/>
            </p:nvSpPr>
            <p:spPr bwMode="auto">
              <a:xfrm rot="16200000">
                <a:off x="7234" y="9624"/>
                <a:ext cx="2246" cy="174"/>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i="0" u="none" strike="noStrike" cap="none" normalizeH="0" baseline="0" dirty="0">
                    <a:ln>
                      <a:noFill/>
                    </a:ln>
                    <a:solidFill>
                      <a:srgbClr val="000000"/>
                    </a:solidFill>
                    <a:effectLst/>
                    <a:cs typeface="Arial" panose="020B0604020202020204" pitchFamily="34" charset="0"/>
                  </a:rPr>
                  <a:t>Network supported by Global Fund</a:t>
                </a:r>
                <a:endParaRPr kumimoji="0" lang="en-US" altLang="en-US" sz="1800" i="0" u="none" strike="noStrike" cap="none" normalizeH="0" baseline="0" dirty="0">
                  <a:ln>
                    <a:noFill/>
                  </a:ln>
                  <a:solidFill>
                    <a:schemeClr val="tx1"/>
                  </a:solidFill>
                  <a:effectLst/>
                  <a:cs typeface="Arial" panose="020B0604020202020204" pitchFamily="34" charset="0"/>
                </a:endParaRPr>
              </a:p>
            </p:txBody>
          </p:sp>
          <p:sp>
            <p:nvSpPr>
              <p:cNvPr id="1532" name="Rectangle 563">
                <a:extLst>
                  <a:ext uri="{FF2B5EF4-FFF2-40B4-BE49-F238E27FC236}">
                    <a16:creationId xmlns:a16="http://schemas.microsoft.com/office/drawing/2014/main" xmlns="" id="{19509B45-1A65-486E-B98A-7BB17B417E75}"/>
                  </a:ext>
                </a:extLst>
              </p:cNvPr>
              <p:cNvSpPr>
                <a:spLocks noChangeArrowheads="1"/>
              </p:cNvSpPr>
              <p:nvPr/>
            </p:nvSpPr>
            <p:spPr bwMode="auto">
              <a:xfrm rot="16200000">
                <a:off x="7932" y="9765"/>
                <a:ext cx="1971" cy="174"/>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i="0" u="none" strike="noStrike" cap="none" normalizeH="0" baseline="0" dirty="0">
                    <a:ln>
                      <a:noFill/>
                    </a:ln>
                    <a:solidFill>
                      <a:srgbClr val="000000"/>
                    </a:solidFill>
                    <a:effectLst/>
                    <a:cs typeface="Arial" panose="020B0604020202020204" pitchFamily="34" charset="0"/>
                  </a:rPr>
                  <a:t>Additional support by partners</a:t>
                </a:r>
                <a:endParaRPr kumimoji="0" lang="en-US" altLang="en-US" sz="1800" i="0" u="none" strike="noStrike" cap="none" normalizeH="0" baseline="0" dirty="0">
                  <a:ln>
                    <a:noFill/>
                  </a:ln>
                  <a:solidFill>
                    <a:schemeClr val="tx1"/>
                  </a:solidFill>
                  <a:effectLst/>
                  <a:cs typeface="Arial" panose="020B0604020202020204" pitchFamily="34" charset="0"/>
                </a:endParaRPr>
              </a:p>
            </p:txBody>
          </p:sp>
          <p:sp>
            <p:nvSpPr>
              <p:cNvPr id="1533" name="Rectangle 564">
                <a:extLst>
                  <a:ext uri="{FF2B5EF4-FFF2-40B4-BE49-F238E27FC236}">
                    <a16:creationId xmlns:a16="http://schemas.microsoft.com/office/drawing/2014/main" xmlns="" id="{1FD0C7FA-C09C-4E9A-BAA9-E17900A9BF38}"/>
                  </a:ext>
                </a:extLst>
              </p:cNvPr>
              <p:cNvSpPr>
                <a:spLocks noChangeArrowheads="1"/>
              </p:cNvSpPr>
              <p:nvPr/>
            </p:nvSpPr>
            <p:spPr bwMode="auto">
              <a:xfrm rot="16200000">
                <a:off x="8216" y="9607"/>
                <a:ext cx="2281" cy="174"/>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i="0" u="none" strike="noStrike" cap="none" normalizeH="0" baseline="0" dirty="0">
                    <a:ln>
                      <a:noFill/>
                    </a:ln>
                    <a:solidFill>
                      <a:srgbClr val="000000"/>
                    </a:solidFill>
                    <a:effectLst/>
                    <a:cs typeface="Arial" panose="020B0604020202020204" pitchFamily="34" charset="0"/>
                  </a:rPr>
                  <a:t>Reported “</a:t>
                </a:r>
                <a:r>
                  <a:rPr lang="en-US" altLang="en-US" sz="1800" dirty="0">
                    <a:solidFill>
                      <a:srgbClr val="000000"/>
                    </a:solidFill>
                    <a:cs typeface="Arial" panose="020B0604020202020204" pitchFamily="34" charset="0"/>
                  </a:rPr>
                  <a:t>s</a:t>
                </a:r>
                <a:r>
                  <a:rPr kumimoji="0" lang="en-US" altLang="en-US" sz="1800" i="0" u="none" strike="noStrike" cap="none" normalizeH="0" baseline="0" dirty="0">
                    <a:ln>
                      <a:noFill/>
                    </a:ln>
                    <a:solidFill>
                      <a:srgbClr val="000000"/>
                    </a:solidFill>
                    <a:effectLst/>
                    <a:cs typeface="Arial" panose="020B0604020202020204" pitchFamily="34" charset="0"/>
                  </a:rPr>
                  <a:t>ome</a:t>
                </a:r>
                <a:r>
                  <a:rPr lang="en-US" altLang="en-US" sz="1800" dirty="0">
                    <a:solidFill>
                      <a:srgbClr val="000000"/>
                    </a:solidFill>
                    <a:cs typeface="Arial" panose="020B0604020202020204" pitchFamily="34" charset="0"/>
                  </a:rPr>
                  <a:t>”</a:t>
                </a:r>
                <a:r>
                  <a:rPr kumimoji="0" lang="en-US" altLang="en-US" sz="1800" i="0" u="none" strike="noStrike" cap="none" normalizeH="0" baseline="0" dirty="0">
                    <a:ln>
                      <a:noFill/>
                    </a:ln>
                    <a:solidFill>
                      <a:srgbClr val="000000"/>
                    </a:solidFill>
                    <a:effectLst/>
                    <a:cs typeface="Arial" panose="020B0604020202020204" pitchFamily="34" charset="0"/>
                  </a:rPr>
                  <a:t> domestic </a:t>
                </a:r>
                <a:r>
                  <a:rPr lang="en-US" altLang="en-US" sz="1800" dirty="0">
                    <a:solidFill>
                      <a:srgbClr val="000000"/>
                    </a:solidFill>
                    <a:cs typeface="Arial" panose="020B0604020202020204" pitchFamily="34" charset="0"/>
                  </a:rPr>
                  <a:t>s</a:t>
                </a:r>
                <a:r>
                  <a:rPr kumimoji="0" lang="en-US" altLang="en-US" sz="1800" i="0" u="none" strike="noStrike" cap="none" normalizeH="0" baseline="0" dirty="0">
                    <a:ln>
                      <a:noFill/>
                    </a:ln>
                    <a:solidFill>
                      <a:srgbClr val="000000"/>
                    </a:solidFill>
                    <a:effectLst/>
                    <a:cs typeface="Arial" panose="020B0604020202020204" pitchFamily="34" charset="0"/>
                  </a:rPr>
                  <a:t>upport </a:t>
                </a:r>
                <a:endParaRPr kumimoji="0" lang="en-US" altLang="en-US" sz="1800" i="0" u="none" strike="noStrike" cap="none" normalizeH="0" baseline="0" dirty="0">
                  <a:ln>
                    <a:noFill/>
                  </a:ln>
                  <a:solidFill>
                    <a:schemeClr val="tx1"/>
                  </a:solidFill>
                  <a:effectLst/>
                  <a:cs typeface="Arial" panose="020B0604020202020204" pitchFamily="34" charset="0"/>
                </a:endParaRPr>
              </a:p>
            </p:txBody>
          </p:sp>
          <p:sp>
            <p:nvSpPr>
              <p:cNvPr id="1534" name="Rectangle 565">
                <a:extLst>
                  <a:ext uri="{FF2B5EF4-FFF2-40B4-BE49-F238E27FC236}">
                    <a16:creationId xmlns:a16="http://schemas.microsoft.com/office/drawing/2014/main" xmlns="" id="{554D83AE-06A6-4978-AF80-DF10512779AF}"/>
                  </a:ext>
                </a:extLst>
              </p:cNvPr>
              <p:cNvSpPr>
                <a:spLocks noChangeArrowheads="1"/>
              </p:cNvSpPr>
              <p:nvPr/>
            </p:nvSpPr>
            <p:spPr bwMode="auto">
              <a:xfrm rot="16200000">
                <a:off x="8551" y="9483"/>
                <a:ext cx="2464" cy="174"/>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i="0" u="none" strike="noStrike" cap="none" normalizeH="0" baseline="0" dirty="0">
                    <a:ln>
                      <a:noFill/>
                    </a:ln>
                    <a:solidFill>
                      <a:srgbClr val="000000"/>
                    </a:solidFill>
                    <a:effectLst/>
                    <a:cs typeface="Arial" panose="020B0604020202020204" pitchFamily="34" charset="0"/>
                  </a:rPr>
                  <a:t>Will undergo Global Fund transitioning</a:t>
                </a:r>
                <a:endParaRPr kumimoji="0" lang="en-US" altLang="en-US" sz="1800" i="0" u="none" strike="noStrike" cap="none" normalizeH="0" baseline="0" dirty="0">
                  <a:ln>
                    <a:noFill/>
                  </a:ln>
                  <a:solidFill>
                    <a:schemeClr val="tx1"/>
                  </a:solidFill>
                  <a:effectLst/>
                  <a:cs typeface="Arial" panose="020B0604020202020204" pitchFamily="34" charset="0"/>
                </a:endParaRPr>
              </a:p>
            </p:txBody>
          </p:sp>
          <p:sp>
            <p:nvSpPr>
              <p:cNvPr id="1535" name="Rectangle 566">
                <a:extLst>
                  <a:ext uri="{FF2B5EF4-FFF2-40B4-BE49-F238E27FC236}">
                    <a16:creationId xmlns:a16="http://schemas.microsoft.com/office/drawing/2014/main" xmlns="" id="{E511C8C0-E45F-4EA4-9FE3-5B7A0316EBCF}"/>
                  </a:ext>
                </a:extLst>
              </p:cNvPr>
              <p:cNvSpPr>
                <a:spLocks noChangeArrowheads="1"/>
              </p:cNvSpPr>
              <p:nvPr/>
            </p:nvSpPr>
            <p:spPr bwMode="auto">
              <a:xfrm rot="16200000">
                <a:off x="9348" y="9804"/>
                <a:ext cx="1858" cy="174"/>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i="0" u="none" strike="noStrike" cap="none" normalizeH="0" baseline="0" dirty="0">
                    <a:ln>
                      <a:noFill/>
                    </a:ln>
                    <a:solidFill>
                      <a:srgbClr val="000000"/>
                    </a:solidFill>
                    <a:effectLst/>
                    <a:cs typeface="Arial" panose="020B0604020202020204" pitchFamily="34" charset="0"/>
                  </a:rPr>
                  <a:t>Total modules </a:t>
                </a:r>
                <a:r>
                  <a:rPr lang="en-US" altLang="en-US" sz="1800" dirty="0">
                    <a:solidFill>
                      <a:srgbClr val="000000"/>
                    </a:solidFill>
                    <a:cs typeface="Arial" panose="020B0604020202020204" pitchFamily="34" charset="0"/>
                  </a:rPr>
                  <a:t>r</a:t>
                </a:r>
                <a:r>
                  <a:rPr kumimoji="0" lang="en-US" altLang="en-US" sz="1800" i="0" u="none" strike="noStrike" cap="none" normalizeH="0" baseline="0" dirty="0">
                    <a:ln>
                      <a:noFill/>
                    </a:ln>
                    <a:solidFill>
                      <a:srgbClr val="000000"/>
                    </a:solidFill>
                    <a:effectLst/>
                    <a:cs typeface="Arial" panose="020B0604020202020204" pitchFamily="34" charset="0"/>
                  </a:rPr>
                  <a:t>eported by all</a:t>
                </a:r>
                <a:endParaRPr kumimoji="0" lang="en-US" altLang="en-US" sz="1800" i="0" u="none" strike="noStrike" cap="none" normalizeH="0" baseline="0" dirty="0">
                  <a:ln>
                    <a:noFill/>
                  </a:ln>
                  <a:solidFill>
                    <a:schemeClr val="tx1"/>
                  </a:solidFill>
                  <a:effectLst/>
                  <a:cs typeface="Arial" panose="020B0604020202020204" pitchFamily="34" charset="0"/>
                </a:endParaRPr>
              </a:p>
            </p:txBody>
          </p:sp>
          <p:sp>
            <p:nvSpPr>
              <p:cNvPr id="1536" name="Rectangle 567">
                <a:extLst>
                  <a:ext uri="{FF2B5EF4-FFF2-40B4-BE49-F238E27FC236}">
                    <a16:creationId xmlns:a16="http://schemas.microsoft.com/office/drawing/2014/main" xmlns="" id="{FB1FFBC8-BDE4-43BF-B2A5-3BDD36D0ED68}"/>
                  </a:ext>
                </a:extLst>
              </p:cNvPr>
              <p:cNvSpPr>
                <a:spLocks noChangeArrowheads="1"/>
              </p:cNvSpPr>
              <p:nvPr/>
            </p:nvSpPr>
            <p:spPr bwMode="auto">
              <a:xfrm rot="16200000">
                <a:off x="9577" y="9519"/>
                <a:ext cx="2456" cy="174"/>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i="0" u="none" strike="noStrike" cap="none" normalizeH="0" baseline="0" dirty="0">
                    <a:ln>
                      <a:noFill/>
                    </a:ln>
                    <a:solidFill>
                      <a:srgbClr val="000000"/>
                    </a:solidFill>
                    <a:effectLst/>
                    <a:cs typeface="Arial" panose="020B0604020202020204" pitchFamily="34" charset="0"/>
                  </a:rPr>
                  <a:t>Total </a:t>
                </a:r>
                <a:r>
                  <a:rPr lang="en-US" altLang="en-US" sz="1800" dirty="0">
                    <a:solidFill>
                      <a:srgbClr val="000000"/>
                    </a:solidFill>
                    <a:cs typeface="Arial" panose="020B0604020202020204" pitchFamily="34" charset="0"/>
                  </a:rPr>
                  <a:t>m</a:t>
                </a:r>
                <a:r>
                  <a:rPr kumimoji="0" lang="en-US" altLang="en-US" sz="1800" i="0" u="none" strike="noStrike" cap="none" normalizeH="0" baseline="0" dirty="0">
                    <a:ln>
                      <a:noFill/>
                    </a:ln>
                    <a:solidFill>
                      <a:srgbClr val="000000"/>
                    </a:solidFill>
                    <a:effectLst/>
                    <a:cs typeface="Arial" panose="020B0604020202020204" pitchFamily="34" charset="0"/>
                  </a:rPr>
                  <a:t>odules </a:t>
                </a:r>
                <a:r>
                  <a:rPr lang="en-US" altLang="en-US" sz="1800" dirty="0">
                    <a:solidFill>
                      <a:srgbClr val="000000"/>
                    </a:solidFill>
                    <a:cs typeface="Arial" panose="020B0604020202020204" pitchFamily="34" charset="0"/>
                  </a:rPr>
                  <a:t>n</a:t>
                </a:r>
                <a:r>
                  <a:rPr kumimoji="0" lang="en-US" altLang="en-US" sz="1800" i="0" u="none" strike="noStrike" cap="none" normalizeH="0" baseline="0" dirty="0">
                    <a:ln>
                      <a:noFill/>
                    </a:ln>
                    <a:solidFill>
                      <a:srgbClr val="000000"/>
                    </a:solidFill>
                    <a:effectLst/>
                    <a:cs typeface="Arial" panose="020B0604020202020204" pitchFamily="34" charset="0"/>
                  </a:rPr>
                  <a:t>ot </a:t>
                </a:r>
                <a:r>
                  <a:rPr lang="en-US" altLang="en-US" sz="1800" dirty="0">
                    <a:solidFill>
                      <a:srgbClr val="000000"/>
                    </a:solidFill>
                    <a:cs typeface="Arial" panose="020B0604020202020204" pitchFamily="34" charset="0"/>
                  </a:rPr>
                  <a:t>f</a:t>
                </a:r>
                <a:r>
                  <a:rPr kumimoji="0" lang="en-US" altLang="en-US" sz="1800" i="0" u="none" strike="noStrike" cap="none" normalizeH="0" baseline="0" dirty="0">
                    <a:ln>
                      <a:noFill/>
                    </a:ln>
                    <a:solidFill>
                      <a:srgbClr val="000000"/>
                    </a:solidFill>
                    <a:effectLst/>
                    <a:cs typeface="Arial" panose="020B0604020202020204" pitchFamily="34" charset="0"/>
                  </a:rPr>
                  <a:t>unctional across all</a:t>
                </a:r>
                <a:endParaRPr kumimoji="0" lang="en-US" altLang="en-US" sz="1800" i="0" u="none" strike="noStrike" cap="none" normalizeH="0" baseline="0" dirty="0">
                  <a:ln>
                    <a:noFill/>
                  </a:ln>
                  <a:solidFill>
                    <a:schemeClr val="tx1"/>
                  </a:solidFill>
                  <a:effectLst/>
                  <a:cs typeface="Arial" panose="020B0604020202020204" pitchFamily="34" charset="0"/>
                </a:endParaRPr>
              </a:p>
            </p:txBody>
          </p:sp>
          <p:sp>
            <p:nvSpPr>
              <p:cNvPr id="1537" name="Rectangle 568">
                <a:extLst>
                  <a:ext uri="{FF2B5EF4-FFF2-40B4-BE49-F238E27FC236}">
                    <a16:creationId xmlns:a16="http://schemas.microsoft.com/office/drawing/2014/main" xmlns="" id="{8CB63554-CB19-4395-8378-392F044492A6}"/>
                  </a:ext>
                </a:extLst>
              </p:cNvPr>
              <p:cNvSpPr>
                <a:spLocks noChangeArrowheads="1"/>
              </p:cNvSpPr>
              <p:nvPr/>
            </p:nvSpPr>
            <p:spPr bwMode="auto">
              <a:xfrm rot="16200000">
                <a:off x="10423" y="9852"/>
                <a:ext cx="1761" cy="174"/>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i="0" u="none" strike="noStrike" cap="none" normalizeH="0" baseline="0" dirty="0">
                    <a:ln>
                      <a:noFill/>
                    </a:ln>
                    <a:solidFill>
                      <a:srgbClr val="000000"/>
                    </a:solidFill>
                    <a:effectLst/>
                    <a:cs typeface="Arial" panose="020B0604020202020204" pitchFamily="34" charset="0"/>
                  </a:rPr>
                  <a:t>% failed </a:t>
                </a:r>
                <a:r>
                  <a:rPr lang="en-US" altLang="en-US" sz="1800" dirty="0">
                    <a:solidFill>
                      <a:srgbClr val="000000"/>
                    </a:solidFill>
                    <a:cs typeface="Arial" panose="020B0604020202020204" pitchFamily="34" charset="0"/>
                  </a:rPr>
                  <a:t>m</a:t>
                </a:r>
                <a:r>
                  <a:rPr kumimoji="0" lang="en-US" altLang="en-US" sz="1800" i="0" u="none" strike="noStrike" cap="none" normalizeH="0" baseline="0" dirty="0">
                    <a:ln>
                      <a:noFill/>
                    </a:ln>
                    <a:solidFill>
                      <a:srgbClr val="000000"/>
                    </a:solidFill>
                    <a:effectLst/>
                    <a:cs typeface="Arial" panose="020B0604020202020204" pitchFamily="34" charset="0"/>
                  </a:rPr>
                  <a:t>odules </a:t>
                </a:r>
                <a:r>
                  <a:rPr lang="en-US" altLang="en-US" sz="1800" dirty="0">
                    <a:solidFill>
                      <a:srgbClr val="000000"/>
                    </a:solidFill>
                    <a:cs typeface="Arial" panose="020B0604020202020204" pitchFamily="34" charset="0"/>
                  </a:rPr>
                  <a:t>a</a:t>
                </a:r>
                <a:r>
                  <a:rPr kumimoji="0" lang="en-US" altLang="en-US" sz="1800" i="0" u="none" strike="noStrike" cap="none" normalizeH="0" baseline="0" dirty="0">
                    <a:ln>
                      <a:noFill/>
                    </a:ln>
                    <a:solidFill>
                      <a:srgbClr val="000000"/>
                    </a:solidFill>
                    <a:effectLst/>
                    <a:cs typeface="Arial" panose="020B0604020202020204" pitchFamily="34" charset="0"/>
                  </a:rPr>
                  <a:t>cross </a:t>
                </a:r>
                <a:r>
                  <a:rPr lang="en-US" altLang="en-US" sz="1800" dirty="0">
                    <a:solidFill>
                      <a:srgbClr val="000000"/>
                    </a:solidFill>
                    <a:cs typeface="Arial" panose="020B0604020202020204" pitchFamily="34" charset="0"/>
                  </a:rPr>
                  <a:t>a</a:t>
                </a:r>
                <a:r>
                  <a:rPr kumimoji="0" lang="en-US" altLang="en-US" sz="1800" i="0" u="none" strike="noStrike" cap="none" normalizeH="0" baseline="0" dirty="0">
                    <a:ln>
                      <a:noFill/>
                    </a:ln>
                    <a:solidFill>
                      <a:srgbClr val="000000"/>
                    </a:solidFill>
                    <a:effectLst/>
                    <a:cs typeface="Arial" panose="020B0604020202020204" pitchFamily="34" charset="0"/>
                  </a:rPr>
                  <a:t>ll</a:t>
                </a:r>
                <a:endParaRPr kumimoji="0" lang="en-US" altLang="en-US" sz="1800" i="0" u="none" strike="noStrike" cap="none" normalizeH="0" baseline="0" dirty="0">
                  <a:ln>
                    <a:noFill/>
                  </a:ln>
                  <a:solidFill>
                    <a:schemeClr val="tx1"/>
                  </a:solidFill>
                  <a:effectLst/>
                  <a:cs typeface="Arial" panose="020B0604020202020204" pitchFamily="34" charset="0"/>
                </a:endParaRPr>
              </a:p>
            </p:txBody>
          </p:sp>
          <p:sp>
            <p:nvSpPr>
              <p:cNvPr id="1538" name="Rectangle 569">
                <a:extLst>
                  <a:ext uri="{FF2B5EF4-FFF2-40B4-BE49-F238E27FC236}">
                    <a16:creationId xmlns:a16="http://schemas.microsoft.com/office/drawing/2014/main" xmlns="" id="{AC780484-AF40-4F57-87CF-406D2F19C50F}"/>
                  </a:ext>
                </a:extLst>
              </p:cNvPr>
              <p:cNvSpPr>
                <a:spLocks noChangeArrowheads="1"/>
              </p:cNvSpPr>
              <p:nvPr/>
            </p:nvSpPr>
            <p:spPr bwMode="auto">
              <a:xfrm rot="16200000">
                <a:off x="10449" y="9424"/>
                <a:ext cx="2633" cy="174"/>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i="0" u="none" strike="noStrike" cap="none" normalizeH="0" baseline="0" dirty="0">
                    <a:ln>
                      <a:noFill/>
                    </a:ln>
                    <a:solidFill>
                      <a:srgbClr val="000000"/>
                    </a:solidFill>
                    <a:effectLst/>
                    <a:cs typeface="Arial" panose="020B0604020202020204" pitchFamily="34" charset="0"/>
                  </a:rPr>
                  <a:t>Annual failure </a:t>
                </a:r>
                <a:r>
                  <a:rPr lang="en-US" altLang="en-US" sz="1800" dirty="0">
                    <a:solidFill>
                      <a:srgbClr val="000000"/>
                    </a:solidFill>
                    <a:cs typeface="Arial" panose="020B0604020202020204" pitchFamily="34" charset="0"/>
                  </a:rPr>
                  <a:t>r</a:t>
                </a:r>
                <a:r>
                  <a:rPr kumimoji="0" lang="en-US" altLang="en-US" sz="1800" i="0" u="none" strike="noStrike" cap="none" normalizeH="0" baseline="0" dirty="0">
                    <a:ln>
                      <a:noFill/>
                    </a:ln>
                    <a:solidFill>
                      <a:srgbClr val="000000"/>
                    </a:solidFill>
                    <a:effectLst/>
                    <a:cs typeface="Arial" panose="020B0604020202020204" pitchFamily="34" charset="0"/>
                  </a:rPr>
                  <a:t>ates (lowest and highest)</a:t>
                </a:r>
                <a:endParaRPr kumimoji="0" lang="en-US" altLang="en-US" sz="1800" i="0" u="none" strike="noStrike" cap="none" normalizeH="0" baseline="0" dirty="0">
                  <a:ln>
                    <a:noFill/>
                  </a:ln>
                  <a:solidFill>
                    <a:schemeClr val="tx1"/>
                  </a:solidFill>
                  <a:effectLst/>
                  <a:cs typeface="Arial" panose="020B0604020202020204" pitchFamily="34" charset="0"/>
                </a:endParaRPr>
              </a:p>
            </p:txBody>
          </p:sp>
          <p:sp>
            <p:nvSpPr>
              <p:cNvPr id="1539" name="Rectangle 570">
                <a:extLst>
                  <a:ext uri="{FF2B5EF4-FFF2-40B4-BE49-F238E27FC236}">
                    <a16:creationId xmlns:a16="http://schemas.microsoft.com/office/drawing/2014/main" xmlns="" id="{F351A760-890A-4425-9D7B-BFA0B91D55C6}"/>
                  </a:ext>
                </a:extLst>
              </p:cNvPr>
              <p:cNvSpPr>
                <a:spLocks noChangeArrowheads="1"/>
              </p:cNvSpPr>
              <p:nvPr/>
            </p:nvSpPr>
            <p:spPr bwMode="auto">
              <a:xfrm rot="16200000">
                <a:off x="11250" y="9727"/>
                <a:ext cx="1991" cy="174"/>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i="0" u="none" strike="noStrike" cap="none" normalizeH="0" baseline="0" dirty="0">
                    <a:ln>
                      <a:noFill/>
                    </a:ln>
                    <a:solidFill>
                      <a:srgbClr val="000000"/>
                    </a:solidFill>
                    <a:effectLst/>
                    <a:cs typeface="Arial" panose="020B0604020202020204" pitchFamily="34" charset="0"/>
                  </a:rPr>
                  <a:t>Reported &gt;70% </a:t>
                </a:r>
                <a:r>
                  <a:rPr kumimoji="0" lang="en-US" altLang="en-US" sz="1800" i="0" u="none" strike="noStrike" cap="none" normalizeH="0" baseline="0" dirty="0" err="1">
                    <a:ln>
                      <a:noFill/>
                    </a:ln>
                    <a:solidFill>
                      <a:srgbClr val="000000"/>
                    </a:solidFill>
                    <a:effectLst/>
                    <a:cs typeface="Arial" panose="020B0604020202020204" pitchFamily="34" charset="0"/>
                  </a:rPr>
                  <a:t>utilisation</a:t>
                </a:r>
                <a:r>
                  <a:rPr kumimoji="0" lang="en-US" altLang="en-US" sz="1800" i="0" u="none" strike="noStrike" cap="none" normalizeH="0" baseline="0" dirty="0">
                    <a:ln>
                      <a:noFill/>
                    </a:ln>
                    <a:solidFill>
                      <a:srgbClr val="000000"/>
                    </a:solidFill>
                    <a:effectLst/>
                    <a:cs typeface="Arial" panose="020B0604020202020204" pitchFamily="34" charset="0"/>
                  </a:rPr>
                  <a:t> </a:t>
                </a:r>
                <a:r>
                  <a:rPr lang="en-US" altLang="en-US" sz="1800" dirty="0">
                    <a:solidFill>
                      <a:srgbClr val="000000"/>
                    </a:solidFill>
                    <a:cs typeface="Arial" panose="020B0604020202020204" pitchFamily="34" charset="0"/>
                  </a:rPr>
                  <a:t>r</a:t>
                </a:r>
                <a:r>
                  <a:rPr kumimoji="0" lang="en-US" altLang="en-US" sz="1800" i="0" u="none" strike="noStrike" cap="none" normalizeH="0" baseline="0" dirty="0">
                    <a:ln>
                      <a:noFill/>
                    </a:ln>
                    <a:solidFill>
                      <a:srgbClr val="000000"/>
                    </a:solidFill>
                    <a:effectLst/>
                    <a:cs typeface="Arial" panose="020B0604020202020204" pitchFamily="34" charset="0"/>
                  </a:rPr>
                  <a:t>ate </a:t>
                </a:r>
                <a:endParaRPr kumimoji="0" lang="en-US" altLang="en-US" sz="1800" i="0" u="none" strike="noStrike" cap="none" normalizeH="0" baseline="0" dirty="0">
                  <a:ln>
                    <a:noFill/>
                  </a:ln>
                  <a:solidFill>
                    <a:schemeClr val="tx1"/>
                  </a:solidFill>
                  <a:effectLst/>
                  <a:cs typeface="Arial" panose="020B0604020202020204" pitchFamily="34" charset="0"/>
                </a:endParaRPr>
              </a:p>
            </p:txBody>
          </p:sp>
          <p:sp>
            <p:nvSpPr>
              <p:cNvPr id="1540" name="Rectangle 571">
                <a:extLst>
                  <a:ext uri="{FF2B5EF4-FFF2-40B4-BE49-F238E27FC236}">
                    <a16:creationId xmlns:a16="http://schemas.microsoft.com/office/drawing/2014/main" xmlns="" id="{5F2AF8B6-B61A-4BC5-A85A-35377EE5DF4A}"/>
                  </a:ext>
                </a:extLst>
              </p:cNvPr>
              <p:cNvSpPr>
                <a:spLocks noChangeArrowheads="1"/>
              </p:cNvSpPr>
              <p:nvPr/>
            </p:nvSpPr>
            <p:spPr bwMode="auto">
              <a:xfrm>
                <a:off x="6185" y="11158"/>
                <a:ext cx="364" cy="174"/>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i="0" u="none" strike="noStrike" cap="none" normalizeH="0" baseline="0" dirty="0">
                    <a:ln>
                      <a:noFill/>
                    </a:ln>
                    <a:solidFill>
                      <a:srgbClr val="000000"/>
                    </a:solidFill>
                    <a:effectLst/>
                    <a:cs typeface="Arial" panose="020B0604020202020204" pitchFamily="34" charset="0"/>
                  </a:rPr>
                  <a:t>13/22</a:t>
                </a:r>
                <a:endParaRPr kumimoji="0" lang="en-US" altLang="en-US" sz="1800" i="0" u="none" strike="noStrike" cap="none" normalizeH="0" baseline="0" dirty="0">
                  <a:ln>
                    <a:noFill/>
                  </a:ln>
                  <a:solidFill>
                    <a:schemeClr val="tx1"/>
                  </a:solidFill>
                  <a:effectLst/>
                  <a:cs typeface="Arial" panose="020B0604020202020204" pitchFamily="34" charset="0"/>
                </a:endParaRPr>
              </a:p>
            </p:txBody>
          </p:sp>
          <p:sp>
            <p:nvSpPr>
              <p:cNvPr id="1541" name="Rectangle 572">
                <a:extLst>
                  <a:ext uri="{FF2B5EF4-FFF2-40B4-BE49-F238E27FC236}">
                    <a16:creationId xmlns:a16="http://schemas.microsoft.com/office/drawing/2014/main" xmlns="" id="{B7AFF728-9531-407A-8359-EE6934CC3AAC}"/>
                  </a:ext>
                </a:extLst>
              </p:cNvPr>
              <p:cNvSpPr>
                <a:spLocks noChangeArrowheads="1"/>
              </p:cNvSpPr>
              <p:nvPr/>
            </p:nvSpPr>
            <p:spPr bwMode="auto">
              <a:xfrm>
                <a:off x="6701" y="11158"/>
                <a:ext cx="283" cy="174"/>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i="0" u="none" strike="noStrike" cap="none" normalizeH="0" baseline="0">
                    <a:ln>
                      <a:noFill/>
                    </a:ln>
                    <a:solidFill>
                      <a:srgbClr val="000000"/>
                    </a:solidFill>
                    <a:effectLst/>
                    <a:cs typeface="Arial" panose="020B0604020202020204" pitchFamily="34" charset="0"/>
                  </a:rPr>
                  <a:t>7/22</a:t>
                </a:r>
                <a:endParaRPr kumimoji="0" lang="en-US" altLang="en-US" sz="1800" i="0" u="none" strike="noStrike" cap="none" normalizeH="0" baseline="0">
                  <a:ln>
                    <a:noFill/>
                  </a:ln>
                  <a:solidFill>
                    <a:schemeClr val="tx1"/>
                  </a:solidFill>
                  <a:effectLst/>
                  <a:cs typeface="Arial" panose="020B0604020202020204" pitchFamily="34" charset="0"/>
                </a:endParaRPr>
              </a:p>
            </p:txBody>
          </p:sp>
          <p:sp>
            <p:nvSpPr>
              <p:cNvPr id="1542" name="Rectangle 573">
                <a:extLst>
                  <a:ext uri="{FF2B5EF4-FFF2-40B4-BE49-F238E27FC236}">
                    <a16:creationId xmlns:a16="http://schemas.microsoft.com/office/drawing/2014/main" xmlns="" id="{4E6BFBCA-9B76-4467-A08E-86E2BBAC88E0}"/>
                  </a:ext>
                </a:extLst>
              </p:cNvPr>
              <p:cNvSpPr>
                <a:spLocks noChangeArrowheads="1"/>
              </p:cNvSpPr>
              <p:nvPr/>
            </p:nvSpPr>
            <p:spPr bwMode="auto">
              <a:xfrm>
                <a:off x="7135" y="11158"/>
                <a:ext cx="364" cy="174"/>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i="0" u="none" strike="noStrike" cap="none" normalizeH="0" baseline="0">
                    <a:ln>
                      <a:noFill/>
                    </a:ln>
                    <a:solidFill>
                      <a:srgbClr val="000000"/>
                    </a:solidFill>
                    <a:effectLst/>
                    <a:cs typeface="Arial" panose="020B0604020202020204" pitchFamily="34" charset="0"/>
                  </a:rPr>
                  <a:t>21/22</a:t>
                </a:r>
                <a:endParaRPr kumimoji="0" lang="en-US" altLang="en-US" sz="1800" i="0" u="none" strike="noStrike" cap="none" normalizeH="0" baseline="0">
                  <a:ln>
                    <a:noFill/>
                  </a:ln>
                  <a:solidFill>
                    <a:schemeClr val="tx1"/>
                  </a:solidFill>
                  <a:effectLst/>
                  <a:cs typeface="Arial" panose="020B0604020202020204" pitchFamily="34" charset="0"/>
                </a:endParaRPr>
              </a:p>
            </p:txBody>
          </p:sp>
          <p:sp>
            <p:nvSpPr>
              <p:cNvPr id="1543" name="Rectangle 574">
                <a:extLst>
                  <a:ext uri="{FF2B5EF4-FFF2-40B4-BE49-F238E27FC236}">
                    <a16:creationId xmlns:a16="http://schemas.microsoft.com/office/drawing/2014/main" xmlns="" id="{85872225-200A-4A22-95C6-F5A8309685A7}"/>
                  </a:ext>
                </a:extLst>
              </p:cNvPr>
              <p:cNvSpPr>
                <a:spLocks noChangeArrowheads="1"/>
              </p:cNvSpPr>
              <p:nvPr/>
            </p:nvSpPr>
            <p:spPr bwMode="auto">
              <a:xfrm>
                <a:off x="7656" y="11158"/>
                <a:ext cx="353" cy="174"/>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i="0" u="none" strike="noStrike" cap="none" normalizeH="0" baseline="0" dirty="0">
                    <a:ln>
                      <a:noFill/>
                    </a:ln>
                    <a:solidFill>
                      <a:srgbClr val="000000"/>
                    </a:solidFill>
                    <a:effectLst/>
                    <a:cs typeface="Arial" panose="020B0604020202020204" pitchFamily="34" charset="0"/>
                  </a:rPr>
                  <a:t>11/22</a:t>
                </a:r>
                <a:endParaRPr kumimoji="0" lang="en-US" altLang="en-US" sz="1800" i="0" u="none" strike="noStrike" cap="none" normalizeH="0" baseline="0" dirty="0">
                  <a:ln>
                    <a:noFill/>
                  </a:ln>
                  <a:solidFill>
                    <a:schemeClr val="tx1"/>
                  </a:solidFill>
                  <a:effectLst/>
                  <a:cs typeface="Arial" panose="020B0604020202020204" pitchFamily="34" charset="0"/>
                </a:endParaRPr>
              </a:p>
            </p:txBody>
          </p:sp>
          <p:sp>
            <p:nvSpPr>
              <p:cNvPr id="1544" name="Rectangle 575">
                <a:extLst>
                  <a:ext uri="{FF2B5EF4-FFF2-40B4-BE49-F238E27FC236}">
                    <a16:creationId xmlns:a16="http://schemas.microsoft.com/office/drawing/2014/main" xmlns="" id="{051FB32D-5CFF-477A-824F-3E5690C585DD}"/>
                  </a:ext>
                </a:extLst>
              </p:cNvPr>
              <p:cNvSpPr>
                <a:spLocks noChangeArrowheads="1"/>
              </p:cNvSpPr>
              <p:nvPr/>
            </p:nvSpPr>
            <p:spPr bwMode="auto">
              <a:xfrm>
                <a:off x="8178" y="11158"/>
                <a:ext cx="364" cy="174"/>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i="0" u="none" strike="noStrike" cap="none" normalizeH="0" baseline="0">
                    <a:ln>
                      <a:noFill/>
                    </a:ln>
                    <a:solidFill>
                      <a:srgbClr val="000000"/>
                    </a:solidFill>
                    <a:effectLst/>
                    <a:cs typeface="Arial" panose="020B0604020202020204" pitchFamily="34" charset="0"/>
                  </a:rPr>
                  <a:t>15/16</a:t>
                </a:r>
                <a:endParaRPr kumimoji="0" lang="en-US" altLang="en-US" sz="1800" i="0" u="none" strike="noStrike" cap="none" normalizeH="0" baseline="0">
                  <a:ln>
                    <a:noFill/>
                  </a:ln>
                  <a:solidFill>
                    <a:schemeClr val="tx1"/>
                  </a:solidFill>
                  <a:effectLst/>
                  <a:cs typeface="Arial" panose="020B0604020202020204" pitchFamily="34" charset="0"/>
                </a:endParaRPr>
              </a:p>
            </p:txBody>
          </p:sp>
          <p:sp>
            <p:nvSpPr>
              <p:cNvPr id="1545" name="Rectangle 576">
                <a:extLst>
                  <a:ext uri="{FF2B5EF4-FFF2-40B4-BE49-F238E27FC236}">
                    <a16:creationId xmlns:a16="http://schemas.microsoft.com/office/drawing/2014/main" xmlns="" id="{021989EF-D781-4AFE-BE0E-F78CE68095EE}"/>
                  </a:ext>
                </a:extLst>
              </p:cNvPr>
              <p:cNvSpPr>
                <a:spLocks noChangeArrowheads="1"/>
              </p:cNvSpPr>
              <p:nvPr/>
            </p:nvSpPr>
            <p:spPr bwMode="auto">
              <a:xfrm>
                <a:off x="8699" y="11158"/>
                <a:ext cx="364" cy="174"/>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i="0" u="none" strike="noStrike" cap="none" normalizeH="0" baseline="0">
                    <a:ln>
                      <a:noFill/>
                    </a:ln>
                    <a:solidFill>
                      <a:srgbClr val="000000"/>
                    </a:solidFill>
                    <a:effectLst/>
                    <a:cs typeface="Arial" panose="020B0604020202020204" pitchFamily="34" charset="0"/>
                  </a:rPr>
                  <a:t>10/15</a:t>
                </a:r>
                <a:endParaRPr kumimoji="0" lang="en-US" altLang="en-US" sz="1800" i="0" u="none" strike="noStrike" cap="none" normalizeH="0" baseline="0">
                  <a:ln>
                    <a:noFill/>
                  </a:ln>
                  <a:solidFill>
                    <a:schemeClr val="tx1"/>
                  </a:solidFill>
                  <a:effectLst/>
                  <a:cs typeface="Arial" panose="020B0604020202020204" pitchFamily="34" charset="0"/>
                </a:endParaRPr>
              </a:p>
            </p:txBody>
          </p:sp>
          <p:sp>
            <p:nvSpPr>
              <p:cNvPr id="1546" name="Rectangle 577">
                <a:extLst>
                  <a:ext uri="{FF2B5EF4-FFF2-40B4-BE49-F238E27FC236}">
                    <a16:creationId xmlns:a16="http://schemas.microsoft.com/office/drawing/2014/main" xmlns="" id="{E2EA3CA5-DAEA-437C-A8C3-01488DF76788}"/>
                  </a:ext>
                </a:extLst>
              </p:cNvPr>
              <p:cNvSpPr>
                <a:spLocks noChangeArrowheads="1"/>
              </p:cNvSpPr>
              <p:nvPr/>
            </p:nvSpPr>
            <p:spPr bwMode="auto">
              <a:xfrm>
                <a:off x="9216" y="11158"/>
                <a:ext cx="283" cy="174"/>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i="0" u="none" strike="noStrike" cap="none" normalizeH="0" baseline="0">
                    <a:ln>
                      <a:noFill/>
                    </a:ln>
                    <a:solidFill>
                      <a:srgbClr val="000000"/>
                    </a:solidFill>
                    <a:effectLst/>
                    <a:cs typeface="Arial" panose="020B0604020202020204" pitchFamily="34" charset="0"/>
                  </a:rPr>
                  <a:t>6/15</a:t>
                </a:r>
                <a:endParaRPr kumimoji="0" lang="en-US" altLang="en-US" sz="1800" i="0" u="none" strike="noStrike" cap="none" normalizeH="0" baseline="0">
                  <a:ln>
                    <a:noFill/>
                  </a:ln>
                  <a:solidFill>
                    <a:schemeClr val="tx1"/>
                  </a:solidFill>
                  <a:effectLst/>
                  <a:cs typeface="Arial" panose="020B0604020202020204" pitchFamily="34" charset="0"/>
                </a:endParaRPr>
              </a:p>
            </p:txBody>
          </p:sp>
          <p:sp>
            <p:nvSpPr>
              <p:cNvPr id="1547" name="Rectangle 578">
                <a:extLst>
                  <a:ext uri="{FF2B5EF4-FFF2-40B4-BE49-F238E27FC236}">
                    <a16:creationId xmlns:a16="http://schemas.microsoft.com/office/drawing/2014/main" xmlns="" id="{9ED30FDA-6CEE-4100-91AE-99570F0D9406}"/>
                  </a:ext>
                </a:extLst>
              </p:cNvPr>
              <p:cNvSpPr>
                <a:spLocks noChangeArrowheads="1"/>
              </p:cNvSpPr>
              <p:nvPr/>
            </p:nvSpPr>
            <p:spPr bwMode="auto">
              <a:xfrm>
                <a:off x="9645" y="11158"/>
                <a:ext cx="283" cy="174"/>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i="0" u="none" strike="noStrike" cap="none" normalizeH="0" baseline="0">
                    <a:ln>
                      <a:noFill/>
                    </a:ln>
                    <a:solidFill>
                      <a:srgbClr val="000000"/>
                    </a:solidFill>
                    <a:effectLst/>
                    <a:cs typeface="Arial" panose="020B0604020202020204" pitchFamily="34" charset="0"/>
                  </a:rPr>
                  <a:t>6/12</a:t>
                </a:r>
                <a:endParaRPr kumimoji="0" lang="en-US" altLang="en-US" sz="1800" i="0" u="none" strike="noStrike" cap="none" normalizeH="0" baseline="0">
                  <a:ln>
                    <a:noFill/>
                  </a:ln>
                  <a:solidFill>
                    <a:schemeClr val="tx1"/>
                  </a:solidFill>
                  <a:effectLst/>
                  <a:cs typeface="Arial" panose="020B0604020202020204" pitchFamily="34" charset="0"/>
                </a:endParaRPr>
              </a:p>
            </p:txBody>
          </p:sp>
          <p:sp>
            <p:nvSpPr>
              <p:cNvPr id="1548" name="Rectangle 579">
                <a:extLst>
                  <a:ext uri="{FF2B5EF4-FFF2-40B4-BE49-F238E27FC236}">
                    <a16:creationId xmlns:a16="http://schemas.microsoft.com/office/drawing/2014/main" xmlns="" id="{DE2D6ACF-3CAB-4F30-8442-249EBA3EAE3B}"/>
                  </a:ext>
                </a:extLst>
              </p:cNvPr>
              <p:cNvSpPr>
                <a:spLocks noChangeArrowheads="1"/>
              </p:cNvSpPr>
              <p:nvPr/>
            </p:nvSpPr>
            <p:spPr bwMode="auto">
              <a:xfrm>
                <a:off x="11675" y="11158"/>
                <a:ext cx="210" cy="174"/>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i="1" u="none" strike="noStrike" cap="none" normalizeH="0" baseline="0" dirty="0">
                    <a:ln>
                      <a:noFill/>
                    </a:ln>
                    <a:solidFill>
                      <a:srgbClr val="000000"/>
                    </a:solidFill>
                    <a:effectLst/>
                    <a:cs typeface="Arial" panose="020B0604020202020204" pitchFamily="34" charset="0"/>
                  </a:rPr>
                  <a:t>2%</a:t>
                </a:r>
                <a:endParaRPr kumimoji="0" lang="en-US" altLang="en-US" sz="1800" i="1" u="none" strike="noStrike" cap="none" normalizeH="0" baseline="0" dirty="0">
                  <a:ln>
                    <a:noFill/>
                  </a:ln>
                  <a:solidFill>
                    <a:schemeClr val="tx1"/>
                  </a:solidFill>
                  <a:effectLst/>
                  <a:cs typeface="Arial" panose="020B0604020202020204" pitchFamily="34" charset="0"/>
                </a:endParaRPr>
              </a:p>
            </p:txBody>
          </p:sp>
          <p:sp>
            <p:nvSpPr>
              <p:cNvPr id="1549" name="Rectangle 580">
                <a:extLst>
                  <a:ext uri="{FF2B5EF4-FFF2-40B4-BE49-F238E27FC236}">
                    <a16:creationId xmlns:a16="http://schemas.microsoft.com/office/drawing/2014/main" xmlns="" id="{B98667A3-CEAA-4AE4-B2D1-534462B0BBFD}"/>
                  </a:ext>
                </a:extLst>
              </p:cNvPr>
              <p:cNvSpPr>
                <a:spLocks noChangeArrowheads="1"/>
              </p:cNvSpPr>
              <p:nvPr/>
            </p:nvSpPr>
            <p:spPr bwMode="auto">
              <a:xfrm>
                <a:off x="12090" y="11158"/>
                <a:ext cx="283" cy="174"/>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i="0" u="none" strike="noStrike" cap="none" normalizeH="0" baseline="0">
                    <a:ln>
                      <a:noFill/>
                    </a:ln>
                    <a:solidFill>
                      <a:srgbClr val="000000"/>
                    </a:solidFill>
                    <a:effectLst/>
                    <a:cs typeface="Arial" panose="020B0604020202020204" pitchFamily="34" charset="0"/>
                  </a:rPr>
                  <a:t>9/15</a:t>
                </a:r>
                <a:endParaRPr kumimoji="0" lang="en-US" altLang="en-US" sz="1800" i="0" u="none" strike="noStrike" cap="none" normalizeH="0" baseline="0">
                  <a:ln>
                    <a:noFill/>
                  </a:ln>
                  <a:solidFill>
                    <a:schemeClr val="tx1"/>
                  </a:solidFill>
                  <a:effectLst/>
                  <a:cs typeface="Arial" panose="020B0604020202020204" pitchFamily="34" charset="0"/>
                </a:endParaRPr>
              </a:p>
            </p:txBody>
          </p:sp>
          <p:sp>
            <p:nvSpPr>
              <p:cNvPr id="1550" name="Rectangle 581">
                <a:extLst>
                  <a:ext uri="{FF2B5EF4-FFF2-40B4-BE49-F238E27FC236}">
                    <a16:creationId xmlns:a16="http://schemas.microsoft.com/office/drawing/2014/main" xmlns="" id="{3F3842BB-3ED6-4C1E-8CEA-832288E98075}"/>
                  </a:ext>
                </a:extLst>
              </p:cNvPr>
              <p:cNvSpPr>
                <a:spLocks noChangeArrowheads="1"/>
              </p:cNvSpPr>
              <p:nvPr/>
            </p:nvSpPr>
            <p:spPr bwMode="auto">
              <a:xfrm>
                <a:off x="6240" y="11433"/>
                <a:ext cx="291" cy="174"/>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i="0" u="none" strike="noStrike" cap="none" normalizeH="0" baseline="0">
                    <a:ln>
                      <a:noFill/>
                    </a:ln>
                    <a:solidFill>
                      <a:srgbClr val="000000"/>
                    </a:solidFill>
                    <a:effectLst/>
                    <a:cs typeface="Arial" panose="020B0604020202020204" pitchFamily="34" charset="0"/>
                  </a:rPr>
                  <a:t>59%</a:t>
                </a:r>
                <a:endParaRPr kumimoji="0" lang="en-US" altLang="en-US" sz="1800" i="0" u="none" strike="noStrike" cap="none" normalizeH="0" baseline="0">
                  <a:ln>
                    <a:noFill/>
                  </a:ln>
                  <a:solidFill>
                    <a:schemeClr val="tx1"/>
                  </a:solidFill>
                  <a:effectLst/>
                  <a:cs typeface="Arial" panose="020B0604020202020204" pitchFamily="34" charset="0"/>
                </a:endParaRPr>
              </a:p>
            </p:txBody>
          </p:sp>
          <p:sp>
            <p:nvSpPr>
              <p:cNvPr id="1551" name="Rectangle 582">
                <a:extLst>
                  <a:ext uri="{FF2B5EF4-FFF2-40B4-BE49-F238E27FC236}">
                    <a16:creationId xmlns:a16="http://schemas.microsoft.com/office/drawing/2014/main" xmlns="" id="{9C41734C-8932-446F-BD27-6EC3F8EB6B83}"/>
                  </a:ext>
                </a:extLst>
              </p:cNvPr>
              <p:cNvSpPr>
                <a:spLocks noChangeArrowheads="1"/>
              </p:cNvSpPr>
              <p:nvPr/>
            </p:nvSpPr>
            <p:spPr bwMode="auto">
              <a:xfrm>
                <a:off x="6715" y="11433"/>
                <a:ext cx="291" cy="174"/>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i="0" u="none" strike="noStrike" cap="none" normalizeH="0" baseline="0">
                    <a:ln>
                      <a:noFill/>
                    </a:ln>
                    <a:solidFill>
                      <a:srgbClr val="000000"/>
                    </a:solidFill>
                    <a:effectLst/>
                    <a:cs typeface="Arial" panose="020B0604020202020204" pitchFamily="34" charset="0"/>
                  </a:rPr>
                  <a:t>32%</a:t>
                </a:r>
                <a:endParaRPr kumimoji="0" lang="en-US" altLang="en-US" sz="1800" i="0" u="none" strike="noStrike" cap="none" normalizeH="0" baseline="0">
                  <a:ln>
                    <a:noFill/>
                  </a:ln>
                  <a:solidFill>
                    <a:schemeClr val="tx1"/>
                  </a:solidFill>
                  <a:effectLst/>
                  <a:cs typeface="Arial" panose="020B0604020202020204" pitchFamily="34" charset="0"/>
                </a:endParaRPr>
              </a:p>
            </p:txBody>
          </p:sp>
          <p:sp>
            <p:nvSpPr>
              <p:cNvPr id="1552" name="Rectangle 583">
                <a:extLst>
                  <a:ext uri="{FF2B5EF4-FFF2-40B4-BE49-F238E27FC236}">
                    <a16:creationId xmlns:a16="http://schemas.microsoft.com/office/drawing/2014/main" xmlns="" id="{A3E3FF54-6C1A-4BFD-9F6E-6CF9D48A02E7}"/>
                  </a:ext>
                </a:extLst>
              </p:cNvPr>
              <p:cNvSpPr>
                <a:spLocks noChangeArrowheads="1"/>
              </p:cNvSpPr>
              <p:nvPr/>
            </p:nvSpPr>
            <p:spPr bwMode="auto">
              <a:xfrm>
                <a:off x="7190" y="11433"/>
                <a:ext cx="291" cy="174"/>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i="0" u="none" strike="noStrike" cap="none" normalizeH="0" baseline="0">
                    <a:ln>
                      <a:noFill/>
                    </a:ln>
                    <a:solidFill>
                      <a:srgbClr val="000000"/>
                    </a:solidFill>
                    <a:effectLst/>
                    <a:cs typeface="Arial" panose="020B0604020202020204" pitchFamily="34" charset="0"/>
                  </a:rPr>
                  <a:t>95%</a:t>
                </a:r>
                <a:endParaRPr kumimoji="0" lang="en-US" altLang="en-US" sz="1800" i="0" u="none" strike="noStrike" cap="none" normalizeH="0" baseline="0">
                  <a:ln>
                    <a:noFill/>
                  </a:ln>
                  <a:solidFill>
                    <a:schemeClr val="tx1"/>
                  </a:solidFill>
                  <a:effectLst/>
                  <a:cs typeface="Arial" panose="020B0604020202020204" pitchFamily="34" charset="0"/>
                </a:endParaRPr>
              </a:p>
            </p:txBody>
          </p:sp>
          <p:sp>
            <p:nvSpPr>
              <p:cNvPr id="1553" name="Rectangle 584">
                <a:extLst>
                  <a:ext uri="{FF2B5EF4-FFF2-40B4-BE49-F238E27FC236}">
                    <a16:creationId xmlns:a16="http://schemas.microsoft.com/office/drawing/2014/main" xmlns="" id="{BDEF0DAB-1AFA-4999-8072-3667458DE7EB}"/>
                  </a:ext>
                </a:extLst>
              </p:cNvPr>
              <p:cNvSpPr>
                <a:spLocks noChangeArrowheads="1"/>
              </p:cNvSpPr>
              <p:nvPr/>
            </p:nvSpPr>
            <p:spPr bwMode="auto">
              <a:xfrm>
                <a:off x="7712" y="11433"/>
                <a:ext cx="291" cy="174"/>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i="0" u="none" strike="noStrike" cap="none" normalizeH="0" baseline="0">
                    <a:ln>
                      <a:noFill/>
                    </a:ln>
                    <a:solidFill>
                      <a:srgbClr val="000000"/>
                    </a:solidFill>
                    <a:effectLst/>
                    <a:cs typeface="Arial" panose="020B0604020202020204" pitchFamily="34" charset="0"/>
                  </a:rPr>
                  <a:t>50%</a:t>
                </a:r>
                <a:endParaRPr kumimoji="0" lang="en-US" altLang="en-US" sz="1800" i="0" u="none" strike="noStrike" cap="none" normalizeH="0" baseline="0">
                  <a:ln>
                    <a:noFill/>
                  </a:ln>
                  <a:solidFill>
                    <a:schemeClr val="tx1"/>
                  </a:solidFill>
                  <a:effectLst/>
                  <a:cs typeface="Arial" panose="020B0604020202020204" pitchFamily="34" charset="0"/>
                </a:endParaRPr>
              </a:p>
            </p:txBody>
          </p:sp>
          <p:sp>
            <p:nvSpPr>
              <p:cNvPr id="1554" name="Rectangle 585">
                <a:extLst>
                  <a:ext uri="{FF2B5EF4-FFF2-40B4-BE49-F238E27FC236}">
                    <a16:creationId xmlns:a16="http://schemas.microsoft.com/office/drawing/2014/main" xmlns="" id="{1145636E-C48B-45A4-A612-EF6E1051D24B}"/>
                  </a:ext>
                </a:extLst>
              </p:cNvPr>
              <p:cNvSpPr>
                <a:spLocks noChangeArrowheads="1"/>
              </p:cNvSpPr>
              <p:nvPr/>
            </p:nvSpPr>
            <p:spPr bwMode="auto">
              <a:xfrm>
                <a:off x="8234" y="11433"/>
                <a:ext cx="291" cy="174"/>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i="0" u="none" strike="noStrike" cap="none" normalizeH="0" baseline="0">
                    <a:ln>
                      <a:noFill/>
                    </a:ln>
                    <a:solidFill>
                      <a:srgbClr val="000000"/>
                    </a:solidFill>
                    <a:effectLst/>
                    <a:cs typeface="Arial" panose="020B0604020202020204" pitchFamily="34" charset="0"/>
                  </a:rPr>
                  <a:t>94%</a:t>
                </a:r>
                <a:endParaRPr kumimoji="0" lang="en-US" altLang="en-US" sz="1800" i="0" u="none" strike="noStrike" cap="none" normalizeH="0" baseline="0">
                  <a:ln>
                    <a:noFill/>
                  </a:ln>
                  <a:solidFill>
                    <a:schemeClr val="tx1"/>
                  </a:solidFill>
                  <a:effectLst/>
                  <a:cs typeface="Arial" panose="020B0604020202020204" pitchFamily="34" charset="0"/>
                </a:endParaRPr>
              </a:p>
            </p:txBody>
          </p:sp>
          <p:sp>
            <p:nvSpPr>
              <p:cNvPr id="1555" name="Rectangle 586">
                <a:extLst>
                  <a:ext uri="{FF2B5EF4-FFF2-40B4-BE49-F238E27FC236}">
                    <a16:creationId xmlns:a16="http://schemas.microsoft.com/office/drawing/2014/main" xmlns="" id="{1867CA3D-7F21-4D1D-BB9A-BD0C0237E957}"/>
                  </a:ext>
                </a:extLst>
              </p:cNvPr>
              <p:cNvSpPr>
                <a:spLocks noChangeArrowheads="1"/>
              </p:cNvSpPr>
              <p:nvPr/>
            </p:nvSpPr>
            <p:spPr bwMode="auto">
              <a:xfrm>
                <a:off x="8755" y="11433"/>
                <a:ext cx="291" cy="174"/>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i="0" u="none" strike="noStrike" cap="none" normalizeH="0" baseline="0">
                    <a:ln>
                      <a:noFill/>
                    </a:ln>
                    <a:solidFill>
                      <a:srgbClr val="000000"/>
                    </a:solidFill>
                    <a:effectLst/>
                    <a:cs typeface="Arial" panose="020B0604020202020204" pitchFamily="34" charset="0"/>
                  </a:rPr>
                  <a:t>67%</a:t>
                </a:r>
                <a:endParaRPr kumimoji="0" lang="en-US" altLang="en-US" sz="1800" i="0" u="none" strike="noStrike" cap="none" normalizeH="0" baseline="0">
                  <a:ln>
                    <a:noFill/>
                  </a:ln>
                  <a:solidFill>
                    <a:schemeClr val="tx1"/>
                  </a:solidFill>
                  <a:effectLst/>
                  <a:cs typeface="Arial" panose="020B0604020202020204" pitchFamily="34" charset="0"/>
                </a:endParaRPr>
              </a:p>
            </p:txBody>
          </p:sp>
          <p:sp>
            <p:nvSpPr>
              <p:cNvPr id="1556" name="Rectangle 587">
                <a:extLst>
                  <a:ext uri="{FF2B5EF4-FFF2-40B4-BE49-F238E27FC236}">
                    <a16:creationId xmlns:a16="http://schemas.microsoft.com/office/drawing/2014/main" xmlns="" id="{8BF28A0D-9AB1-4B70-A486-453ED1D5BB21}"/>
                  </a:ext>
                </a:extLst>
              </p:cNvPr>
              <p:cNvSpPr>
                <a:spLocks noChangeArrowheads="1"/>
              </p:cNvSpPr>
              <p:nvPr/>
            </p:nvSpPr>
            <p:spPr bwMode="auto">
              <a:xfrm>
                <a:off x="9230" y="11433"/>
                <a:ext cx="291" cy="174"/>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i="0" u="none" strike="noStrike" cap="none" normalizeH="0" baseline="0">
                    <a:ln>
                      <a:noFill/>
                    </a:ln>
                    <a:solidFill>
                      <a:srgbClr val="000000"/>
                    </a:solidFill>
                    <a:effectLst/>
                    <a:cs typeface="Arial" panose="020B0604020202020204" pitchFamily="34" charset="0"/>
                  </a:rPr>
                  <a:t>40%</a:t>
                </a:r>
                <a:endParaRPr kumimoji="0" lang="en-US" altLang="en-US" sz="1800" i="0" u="none" strike="noStrike" cap="none" normalizeH="0" baseline="0">
                  <a:ln>
                    <a:noFill/>
                  </a:ln>
                  <a:solidFill>
                    <a:schemeClr val="tx1"/>
                  </a:solidFill>
                  <a:effectLst/>
                  <a:cs typeface="Arial" panose="020B0604020202020204" pitchFamily="34" charset="0"/>
                </a:endParaRPr>
              </a:p>
            </p:txBody>
          </p:sp>
          <p:sp>
            <p:nvSpPr>
              <p:cNvPr id="1557" name="Rectangle 588">
                <a:extLst>
                  <a:ext uri="{FF2B5EF4-FFF2-40B4-BE49-F238E27FC236}">
                    <a16:creationId xmlns:a16="http://schemas.microsoft.com/office/drawing/2014/main" xmlns="" id="{0AF49E7B-0DE5-4F32-9CD8-90A7E27C2CA3}"/>
                  </a:ext>
                </a:extLst>
              </p:cNvPr>
              <p:cNvSpPr>
                <a:spLocks noChangeArrowheads="1"/>
              </p:cNvSpPr>
              <p:nvPr/>
            </p:nvSpPr>
            <p:spPr bwMode="auto">
              <a:xfrm>
                <a:off x="9659" y="11433"/>
                <a:ext cx="291" cy="174"/>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i="0" u="none" strike="noStrike" cap="none" normalizeH="0" baseline="0">
                    <a:ln>
                      <a:noFill/>
                    </a:ln>
                    <a:solidFill>
                      <a:srgbClr val="000000"/>
                    </a:solidFill>
                    <a:effectLst/>
                    <a:cs typeface="Arial" panose="020B0604020202020204" pitchFamily="34" charset="0"/>
                  </a:rPr>
                  <a:t>50%</a:t>
                </a:r>
                <a:endParaRPr kumimoji="0" lang="en-US" altLang="en-US" sz="1800" i="0" u="none" strike="noStrike" cap="none" normalizeH="0" baseline="0">
                  <a:ln>
                    <a:noFill/>
                  </a:ln>
                  <a:solidFill>
                    <a:schemeClr val="tx1"/>
                  </a:solidFill>
                  <a:effectLst/>
                  <a:cs typeface="Arial" panose="020B0604020202020204" pitchFamily="34" charset="0"/>
                </a:endParaRPr>
              </a:p>
            </p:txBody>
          </p:sp>
          <p:sp>
            <p:nvSpPr>
              <p:cNvPr id="1558" name="Rectangle 589">
                <a:extLst>
                  <a:ext uri="{FF2B5EF4-FFF2-40B4-BE49-F238E27FC236}">
                    <a16:creationId xmlns:a16="http://schemas.microsoft.com/office/drawing/2014/main" xmlns="" id="{37E1343E-4288-4C98-98B0-6EDA400C1388}"/>
                  </a:ext>
                </a:extLst>
              </p:cNvPr>
              <p:cNvSpPr>
                <a:spLocks noChangeArrowheads="1"/>
              </p:cNvSpPr>
              <p:nvPr/>
            </p:nvSpPr>
            <p:spPr bwMode="auto">
              <a:xfrm>
                <a:off x="11638" y="11433"/>
                <a:ext cx="291" cy="174"/>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i="1" u="none" strike="noStrike" cap="none" normalizeH="0" baseline="0" dirty="0">
                    <a:ln>
                      <a:noFill/>
                    </a:ln>
                    <a:solidFill>
                      <a:srgbClr val="000000"/>
                    </a:solidFill>
                    <a:effectLst/>
                    <a:cs typeface="Arial" panose="020B0604020202020204" pitchFamily="34" charset="0"/>
                  </a:rPr>
                  <a:t>25%</a:t>
                </a:r>
                <a:endParaRPr kumimoji="0" lang="en-US" altLang="en-US" sz="1800" i="1" u="none" strike="noStrike" cap="none" normalizeH="0" baseline="0" dirty="0">
                  <a:ln>
                    <a:noFill/>
                  </a:ln>
                  <a:solidFill>
                    <a:schemeClr val="tx1"/>
                  </a:solidFill>
                  <a:effectLst/>
                  <a:cs typeface="Arial" panose="020B0604020202020204" pitchFamily="34" charset="0"/>
                </a:endParaRPr>
              </a:p>
            </p:txBody>
          </p:sp>
          <p:sp>
            <p:nvSpPr>
              <p:cNvPr id="1559" name="Rectangle 590">
                <a:extLst>
                  <a:ext uri="{FF2B5EF4-FFF2-40B4-BE49-F238E27FC236}">
                    <a16:creationId xmlns:a16="http://schemas.microsoft.com/office/drawing/2014/main" xmlns="" id="{510E1167-E6BB-48BB-88C1-6087FED619C7}"/>
                  </a:ext>
                </a:extLst>
              </p:cNvPr>
              <p:cNvSpPr>
                <a:spLocks noChangeArrowheads="1"/>
              </p:cNvSpPr>
              <p:nvPr/>
            </p:nvSpPr>
            <p:spPr bwMode="auto">
              <a:xfrm>
                <a:off x="12104" y="11433"/>
                <a:ext cx="291" cy="174"/>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i="0" u="none" strike="noStrike" cap="none" normalizeH="0" baseline="0">
                    <a:ln>
                      <a:noFill/>
                    </a:ln>
                    <a:solidFill>
                      <a:srgbClr val="000000"/>
                    </a:solidFill>
                    <a:effectLst/>
                    <a:cs typeface="Arial" panose="020B0604020202020204" pitchFamily="34" charset="0"/>
                  </a:rPr>
                  <a:t>64%</a:t>
                </a:r>
                <a:endParaRPr kumimoji="0" lang="en-US" altLang="en-US" sz="1800" i="0" u="none" strike="noStrike" cap="none" normalizeH="0" baseline="0">
                  <a:ln>
                    <a:noFill/>
                  </a:ln>
                  <a:solidFill>
                    <a:schemeClr val="tx1"/>
                  </a:solidFill>
                  <a:effectLst/>
                  <a:cs typeface="Arial" panose="020B0604020202020204" pitchFamily="34" charset="0"/>
                </a:endParaRPr>
              </a:p>
            </p:txBody>
          </p:sp>
          <p:sp>
            <p:nvSpPr>
              <p:cNvPr id="1560" name="Line 591">
                <a:extLst>
                  <a:ext uri="{FF2B5EF4-FFF2-40B4-BE49-F238E27FC236}">
                    <a16:creationId xmlns:a16="http://schemas.microsoft.com/office/drawing/2014/main" xmlns="" id="{EE346A7D-594F-41D0-9BFD-B7A32E83D6A9}"/>
                  </a:ext>
                </a:extLst>
              </p:cNvPr>
              <p:cNvSpPr>
                <a:spLocks noChangeShapeType="1"/>
              </p:cNvSpPr>
              <p:nvPr/>
            </p:nvSpPr>
            <p:spPr bwMode="auto">
              <a:xfrm>
                <a:off x="10008" y="11111"/>
                <a:ext cx="28" cy="0"/>
              </a:xfrm>
              <a:prstGeom prst="line">
                <a:avLst/>
              </a:prstGeom>
              <a:noFill/>
              <a:ln w="0">
                <a:solidFill>
                  <a:srgbClr val="008000"/>
                </a:solidFill>
                <a:prstDash val="solid"/>
                <a:round/>
                <a:headEnd/>
                <a:tailEn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en-US" sz="1800">
                  <a:latin typeface="Arial" panose="020B0604020202020204" pitchFamily="34" charset="0"/>
                  <a:cs typeface="Arial" panose="020B0604020202020204" pitchFamily="34" charset="0"/>
                </a:endParaRPr>
              </a:p>
            </p:txBody>
          </p:sp>
          <p:sp>
            <p:nvSpPr>
              <p:cNvPr id="1561" name="Rectangle 592">
                <a:extLst>
                  <a:ext uri="{FF2B5EF4-FFF2-40B4-BE49-F238E27FC236}">
                    <a16:creationId xmlns:a16="http://schemas.microsoft.com/office/drawing/2014/main" xmlns="" id="{41908452-91FB-4C51-B7DB-D95FF5326294}"/>
                  </a:ext>
                </a:extLst>
              </p:cNvPr>
              <p:cNvSpPr>
                <a:spLocks noChangeArrowheads="1"/>
              </p:cNvSpPr>
              <p:nvPr/>
            </p:nvSpPr>
            <p:spPr bwMode="auto">
              <a:xfrm>
                <a:off x="10008" y="11111"/>
                <a:ext cx="28" cy="5"/>
              </a:xfrm>
              <a:prstGeom prst="rect">
                <a:avLst/>
              </a:prstGeom>
              <a:solidFill>
                <a:srgbClr val="008000"/>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sz="1800">
                  <a:latin typeface="Arial" panose="020B0604020202020204" pitchFamily="34" charset="0"/>
                  <a:cs typeface="Arial" panose="020B0604020202020204" pitchFamily="34" charset="0"/>
                </a:endParaRPr>
              </a:p>
            </p:txBody>
          </p:sp>
          <p:sp>
            <p:nvSpPr>
              <p:cNvPr id="1562" name="Line 593">
                <a:extLst>
                  <a:ext uri="{FF2B5EF4-FFF2-40B4-BE49-F238E27FC236}">
                    <a16:creationId xmlns:a16="http://schemas.microsoft.com/office/drawing/2014/main" xmlns="" id="{4040C6A3-F58C-4F8E-B623-2C1D48792116}"/>
                  </a:ext>
                </a:extLst>
              </p:cNvPr>
              <p:cNvSpPr>
                <a:spLocks noChangeShapeType="1"/>
              </p:cNvSpPr>
              <p:nvPr/>
            </p:nvSpPr>
            <p:spPr bwMode="auto">
              <a:xfrm>
                <a:off x="10008" y="11116"/>
                <a:ext cx="23" cy="0"/>
              </a:xfrm>
              <a:prstGeom prst="line">
                <a:avLst/>
              </a:prstGeom>
              <a:noFill/>
              <a:ln w="0">
                <a:solidFill>
                  <a:srgbClr val="008000"/>
                </a:solidFill>
                <a:prstDash val="solid"/>
                <a:round/>
                <a:headEnd/>
                <a:tailEn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en-US" sz="1800">
                  <a:latin typeface="Arial" panose="020B0604020202020204" pitchFamily="34" charset="0"/>
                  <a:cs typeface="Arial" panose="020B0604020202020204" pitchFamily="34" charset="0"/>
                </a:endParaRPr>
              </a:p>
            </p:txBody>
          </p:sp>
          <p:sp>
            <p:nvSpPr>
              <p:cNvPr id="1563" name="Rectangle 594">
                <a:extLst>
                  <a:ext uri="{FF2B5EF4-FFF2-40B4-BE49-F238E27FC236}">
                    <a16:creationId xmlns:a16="http://schemas.microsoft.com/office/drawing/2014/main" xmlns="" id="{84BD8E78-B74A-48AD-B738-C7A64C4E4A74}"/>
                  </a:ext>
                </a:extLst>
              </p:cNvPr>
              <p:cNvSpPr>
                <a:spLocks noChangeArrowheads="1"/>
              </p:cNvSpPr>
              <p:nvPr/>
            </p:nvSpPr>
            <p:spPr bwMode="auto">
              <a:xfrm>
                <a:off x="10008" y="11116"/>
                <a:ext cx="23" cy="5"/>
              </a:xfrm>
              <a:prstGeom prst="rect">
                <a:avLst/>
              </a:prstGeom>
              <a:solidFill>
                <a:srgbClr val="008000"/>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sz="1800">
                  <a:latin typeface="Arial" panose="020B0604020202020204" pitchFamily="34" charset="0"/>
                  <a:cs typeface="Arial" panose="020B0604020202020204" pitchFamily="34" charset="0"/>
                </a:endParaRPr>
              </a:p>
            </p:txBody>
          </p:sp>
          <p:sp>
            <p:nvSpPr>
              <p:cNvPr id="1564" name="Line 595">
                <a:extLst>
                  <a:ext uri="{FF2B5EF4-FFF2-40B4-BE49-F238E27FC236}">
                    <a16:creationId xmlns:a16="http://schemas.microsoft.com/office/drawing/2014/main" xmlns="" id="{1C62E6B0-8DD8-41E1-A0AB-065001473846}"/>
                  </a:ext>
                </a:extLst>
              </p:cNvPr>
              <p:cNvSpPr>
                <a:spLocks noChangeShapeType="1"/>
              </p:cNvSpPr>
              <p:nvPr/>
            </p:nvSpPr>
            <p:spPr bwMode="auto">
              <a:xfrm>
                <a:off x="10008" y="11121"/>
                <a:ext cx="19" cy="0"/>
              </a:xfrm>
              <a:prstGeom prst="line">
                <a:avLst/>
              </a:prstGeom>
              <a:noFill/>
              <a:ln w="0">
                <a:solidFill>
                  <a:srgbClr val="008000"/>
                </a:solidFill>
                <a:prstDash val="solid"/>
                <a:round/>
                <a:headEnd/>
                <a:tailEn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en-US" sz="1800">
                  <a:latin typeface="Arial" panose="020B0604020202020204" pitchFamily="34" charset="0"/>
                  <a:cs typeface="Arial" panose="020B0604020202020204" pitchFamily="34" charset="0"/>
                </a:endParaRPr>
              </a:p>
            </p:txBody>
          </p:sp>
          <p:sp>
            <p:nvSpPr>
              <p:cNvPr id="1565" name="Rectangle 596">
                <a:extLst>
                  <a:ext uri="{FF2B5EF4-FFF2-40B4-BE49-F238E27FC236}">
                    <a16:creationId xmlns:a16="http://schemas.microsoft.com/office/drawing/2014/main" xmlns="" id="{282CB77C-E882-4A23-B6BC-BA9861DBFF74}"/>
                  </a:ext>
                </a:extLst>
              </p:cNvPr>
              <p:cNvSpPr>
                <a:spLocks noChangeArrowheads="1"/>
              </p:cNvSpPr>
              <p:nvPr/>
            </p:nvSpPr>
            <p:spPr bwMode="auto">
              <a:xfrm>
                <a:off x="10008" y="11121"/>
                <a:ext cx="19" cy="4"/>
              </a:xfrm>
              <a:prstGeom prst="rect">
                <a:avLst/>
              </a:prstGeom>
              <a:solidFill>
                <a:srgbClr val="008000"/>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sz="1800">
                  <a:latin typeface="Arial" panose="020B0604020202020204" pitchFamily="34" charset="0"/>
                  <a:cs typeface="Arial" panose="020B0604020202020204" pitchFamily="34" charset="0"/>
                </a:endParaRPr>
              </a:p>
            </p:txBody>
          </p:sp>
          <p:sp>
            <p:nvSpPr>
              <p:cNvPr id="1566" name="Line 597">
                <a:extLst>
                  <a:ext uri="{FF2B5EF4-FFF2-40B4-BE49-F238E27FC236}">
                    <a16:creationId xmlns:a16="http://schemas.microsoft.com/office/drawing/2014/main" xmlns="" id="{6ED26B03-D219-4752-B438-617F73C59E46}"/>
                  </a:ext>
                </a:extLst>
              </p:cNvPr>
              <p:cNvSpPr>
                <a:spLocks noChangeShapeType="1"/>
              </p:cNvSpPr>
              <p:nvPr/>
            </p:nvSpPr>
            <p:spPr bwMode="auto">
              <a:xfrm>
                <a:off x="10008" y="11125"/>
                <a:ext cx="14" cy="0"/>
              </a:xfrm>
              <a:prstGeom prst="line">
                <a:avLst/>
              </a:prstGeom>
              <a:noFill/>
              <a:ln w="0">
                <a:solidFill>
                  <a:srgbClr val="008000"/>
                </a:solidFill>
                <a:prstDash val="solid"/>
                <a:round/>
                <a:headEnd/>
                <a:tailEn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en-US" sz="1800">
                  <a:latin typeface="Arial" panose="020B0604020202020204" pitchFamily="34" charset="0"/>
                  <a:cs typeface="Arial" panose="020B0604020202020204" pitchFamily="34" charset="0"/>
                </a:endParaRPr>
              </a:p>
            </p:txBody>
          </p:sp>
          <p:sp>
            <p:nvSpPr>
              <p:cNvPr id="1567" name="Rectangle 598">
                <a:extLst>
                  <a:ext uri="{FF2B5EF4-FFF2-40B4-BE49-F238E27FC236}">
                    <a16:creationId xmlns:a16="http://schemas.microsoft.com/office/drawing/2014/main" xmlns="" id="{7A45939F-D8B9-4435-B8A4-14F6C1075DF4}"/>
                  </a:ext>
                </a:extLst>
              </p:cNvPr>
              <p:cNvSpPr>
                <a:spLocks noChangeArrowheads="1"/>
              </p:cNvSpPr>
              <p:nvPr/>
            </p:nvSpPr>
            <p:spPr bwMode="auto">
              <a:xfrm>
                <a:off x="10008" y="11125"/>
                <a:ext cx="14" cy="5"/>
              </a:xfrm>
              <a:prstGeom prst="rect">
                <a:avLst/>
              </a:prstGeom>
              <a:solidFill>
                <a:srgbClr val="008000"/>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sz="1800">
                  <a:latin typeface="Arial" panose="020B0604020202020204" pitchFamily="34" charset="0"/>
                  <a:cs typeface="Arial" panose="020B0604020202020204" pitchFamily="34" charset="0"/>
                </a:endParaRPr>
              </a:p>
            </p:txBody>
          </p:sp>
          <p:sp>
            <p:nvSpPr>
              <p:cNvPr id="1568" name="Line 599">
                <a:extLst>
                  <a:ext uri="{FF2B5EF4-FFF2-40B4-BE49-F238E27FC236}">
                    <a16:creationId xmlns:a16="http://schemas.microsoft.com/office/drawing/2014/main" xmlns="" id="{5CE39C9E-C497-41D1-97C5-60535EA3C942}"/>
                  </a:ext>
                </a:extLst>
              </p:cNvPr>
              <p:cNvSpPr>
                <a:spLocks noChangeShapeType="1"/>
              </p:cNvSpPr>
              <p:nvPr/>
            </p:nvSpPr>
            <p:spPr bwMode="auto">
              <a:xfrm>
                <a:off x="10008" y="11130"/>
                <a:ext cx="9" cy="0"/>
              </a:xfrm>
              <a:prstGeom prst="line">
                <a:avLst/>
              </a:prstGeom>
              <a:noFill/>
              <a:ln w="0">
                <a:solidFill>
                  <a:srgbClr val="008000"/>
                </a:solidFill>
                <a:prstDash val="solid"/>
                <a:round/>
                <a:headEnd/>
                <a:tailEn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en-US" sz="1800">
                  <a:latin typeface="Arial" panose="020B0604020202020204" pitchFamily="34" charset="0"/>
                  <a:cs typeface="Arial" panose="020B0604020202020204" pitchFamily="34" charset="0"/>
                </a:endParaRPr>
              </a:p>
            </p:txBody>
          </p:sp>
          <p:sp>
            <p:nvSpPr>
              <p:cNvPr id="1569" name="Rectangle 600">
                <a:extLst>
                  <a:ext uri="{FF2B5EF4-FFF2-40B4-BE49-F238E27FC236}">
                    <a16:creationId xmlns:a16="http://schemas.microsoft.com/office/drawing/2014/main" xmlns="" id="{7CEE7A39-A8E5-4B9F-AEC1-180BE19D96CF}"/>
                  </a:ext>
                </a:extLst>
              </p:cNvPr>
              <p:cNvSpPr>
                <a:spLocks noChangeArrowheads="1"/>
              </p:cNvSpPr>
              <p:nvPr/>
            </p:nvSpPr>
            <p:spPr bwMode="auto">
              <a:xfrm>
                <a:off x="10008" y="11130"/>
                <a:ext cx="9" cy="5"/>
              </a:xfrm>
              <a:prstGeom prst="rect">
                <a:avLst/>
              </a:prstGeom>
              <a:solidFill>
                <a:srgbClr val="008000"/>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sz="1800">
                  <a:latin typeface="Arial" panose="020B0604020202020204" pitchFamily="34" charset="0"/>
                  <a:cs typeface="Arial" panose="020B0604020202020204" pitchFamily="34" charset="0"/>
                </a:endParaRPr>
              </a:p>
            </p:txBody>
          </p:sp>
          <p:sp>
            <p:nvSpPr>
              <p:cNvPr id="1570" name="Line 601">
                <a:extLst>
                  <a:ext uri="{FF2B5EF4-FFF2-40B4-BE49-F238E27FC236}">
                    <a16:creationId xmlns:a16="http://schemas.microsoft.com/office/drawing/2014/main" xmlns="" id="{3DDE9162-A1EA-4F89-9CBE-758BD53BE9C5}"/>
                  </a:ext>
                </a:extLst>
              </p:cNvPr>
              <p:cNvSpPr>
                <a:spLocks noChangeShapeType="1"/>
              </p:cNvSpPr>
              <p:nvPr/>
            </p:nvSpPr>
            <p:spPr bwMode="auto">
              <a:xfrm>
                <a:off x="10008" y="11135"/>
                <a:ext cx="5" cy="0"/>
              </a:xfrm>
              <a:prstGeom prst="line">
                <a:avLst/>
              </a:prstGeom>
              <a:noFill/>
              <a:ln w="0">
                <a:solidFill>
                  <a:srgbClr val="008000"/>
                </a:solidFill>
                <a:prstDash val="solid"/>
                <a:round/>
                <a:headEnd/>
                <a:tailEn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en-US" sz="1800">
                  <a:latin typeface="Arial" panose="020B0604020202020204" pitchFamily="34" charset="0"/>
                  <a:cs typeface="Arial" panose="020B0604020202020204" pitchFamily="34" charset="0"/>
                </a:endParaRPr>
              </a:p>
            </p:txBody>
          </p:sp>
          <p:sp>
            <p:nvSpPr>
              <p:cNvPr id="1571" name="Rectangle 602">
                <a:extLst>
                  <a:ext uri="{FF2B5EF4-FFF2-40B4-BE49-F238E27FC236}">
                    <a16:creationId xmlns:a16="http://schemas.microsoft.com/office/drawing/2014/main" xmlns="" id="{DFEF2782-3A24-4BA4-A6F0-B5A105F0D7A8}"/>
                  </a:ext>
                </a:extLst>
              </p:cNvPr>
              <p:cNvSpPr>
                <a:spLocks noChangeArrowheads="1"/>
              </p:cNvSpPr>
              <p:nvPr/>
            </p:nvSpPr>
            <p:spPr bwMode="auto">
              <a:xfrm>
                <a:off x="10008" y="11135"/>
                <a:ext cx="5" cy="4"/>
              </a:xfrm>
              <a:prstGeom prst="rect">
                <a:avLst/>
              </a:prstGeom>
              <a:solidFill>
                <a:srgbClr val="008000"/>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sz="1800">
                  <a:latin typeface="Arial" panose="020B0604020202020204" pitchFamily="34" charset="0"/>
                  <a:cs typeface="Arial" panose="020B0604020202020204" pitchFamily="34" charset="0"/>
                </a:endParaRPr>
              </a:p>
            </p:txBody>
          </p:sp>
          <p:sp>
            <p:nvSpPr>
              <p:cNvPr id="1572" name="Rectangle 603">
                <a:extLst>
                  <a:ext uri="{FF2B5EF4-FFF2-40B4-BE49-F238E27FC236}">
                    <a16:creationId xmlns:a16="http://schemas.microsoft.com/office/drawing/2014/main" xmlns="" id="{8D94AC13-3815-46D4-92FB-6C12012B8421}"/>
                  </a:ext>
                </a:extLst>
              </p:cNvPr>
              <p:cNvSpPr>
                <a:spLocks noChangeArrowheads="1"/>
              </p:cNvSpPr>
              <p:nvPr/>
            </p:nvSpPr>
            <p:spPr bwMode="auto">
              <a:xfrm>
                <a:off x="10073" y="11293"/>
                <a:ext cx="444" cy="174"/>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i="1" u="none" strike="noStrike" cap="none" normalizeH="0" baseline="0" dirty="0">
                    <a:ln>
                      <a:noFill/>
                    </a:ln>
                    <a:solidFill>
                      <a:srgbClr val="000000"/>
                    </a:solidFill>
                    <a:effectLst/>
                    <a:cs typeface="Arial" panose="020B0604020202020204" pitchFamily="34" charset="0"/>
                  </a:rPr>
                  <a:t>21,819</a:t>
                </a:r>
                <a:endParaRPr kumimoji="0" lang="en-US" altLang="en-US" sz="1800" i="1" u="none" strike="noStrike" cap="none" normalizeH="0" baseline="0" dirty="0">
                  <a:ln>
                    <a:noFill/>
                  </a:ln>
                  <a:solidFill>
                    <a:schemeClr val="tx1"/>
                  </a:solidFill>
                  <a:effectLst/>
                  <a:cs typeface="Arial" panose="020B0604020202020204" pitchFamily="34" charset="0"/>
                </a:endParaRPr>
              </a:p>
            </p:txBody>
          </p:sp>
          <p:sp>
            <p:nvSpPr>
              <p:cNvPr id="1573" name="Line 604">
                <a:extLst>
                  <a:ext uri="{FF2B5EF4-FFF2-40B4-BE49-F238E27FC236}">
                    <a16:creationId xmlns:a16="http://schemas.microsoft.com/office/drawing/2014/main" xmlns="" id="{C314F3AD-1C52-439A-8602-AFAE70BEB146}"/>
                  </a:ext>
                </a:extLst>
              </p:cNvPr>
              <p:cNvSpPr>
                <a:spLocks noChangeShapeType="1"/>
              </p:cNvSpPr>
              <p:nvPr/>
            </p:nvSpPr>
            <p:spPr bwMode="auto">
              <a:xfrm>
                <a:off x="10539" y="11111"/>
                <a:ext cx="28" cy="0"/>
              </a:xfrm>
              <a:prstGeom prst="line">
                <a:avLst/>
              </a:prstGeom>
              <a:noFill/>
              <a:ln w="0">
                <a:solidFill>
                  <a:srgbClr val="008000"/>
                </a:solidFill>
                <a:prstDash val="solid"/>
                <a:round/>
                <a:headEnd/>
                <a:tailEn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en-US" sz="1800">
                  <a:latin typeface="Arial" panose="020B0604020202020204" pitchFamily="34" charset="0"/>
                  <a:cs typeface="Arial" panose="020B0604020202020204" pitchFamily="34" charset="0"/>
                </a:endParaRPr>
              </a:p>
            </p:txBody>
          </p:sp>
          <p:sp>
            <p:nvSpPr>
              <p:cNvPr id="1574" name="Rectangle 605">
                <a:extLst>
                  <a:ext uri="{FF2B5EF4-FFF2-40B4-BE49-F238E27FC236}">
                    <a16:creationId xmlns:a16="http://schemas.microsoft.com/office/drawing/2014/main" xmlns="" id="{2FE37DCF-8CF8-41D5-BB7C-D3C98858EAB5}"/>
                  </a:ext>
                </a:extLst>
              </p:cNvPr>
              <p:cNvSpPr>
                <a:spLocks noChangeArrowheads="1"/>
              </p:cNvSpPr>
              <p:nvPr/>
            </p:nvSpPr>
            <p:spPr bwMode="auto">
              <a:xfrm>
                <a:off x="10539" y="11111"/>
                <a:ext cx="28" cy="5"/>
              </a:xfrm>
              <a:prstGeom prst="rect">
                <a:avLst/>
              </a:prstGeom>
              <a:solidFill>
                <a:srgbClr val="008000"/>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sz="1800">
                  <a:latin typeface="Arial" panose="020B0604020202020204" pitchFamily="34" charset="0"/>
                  <a:cs typeface="Arial" panose="020B0604020202020204" pitchFamily="34" charset="0"/>
                </a:endParaRPr>
              </a:p>
            </p:txBody>
          </p:sp>
          <p:sp>
            <p:nvSpPr>
              <p:cNvPr id="1575" name="Line 606">
                <a:extLst>
                  <a:ext uri="{FF2B5EF4-FFF2-40B4-BE49-F238E27FC236}">
                    <a16:creationId xmlns:a16="http://schemas.microsoft.com/office/drawing/2014/main" xmlns="" id="{28BA4206-4056-4345-83D4-8366AB721D58}"/>
                  </a:ext>
                </a:extLst>
              </p:cNvPr>
              <p:cNvSpPr>
                <a:spLocks noChangeShapeType="1"/>
              </p:cNvSpPr>
              <p:nvPr/>
            </p:nvSpPr>
            <p:spPr bwMode="auto">
              <a:xfrm>
                <a:off x="10539" y="11116"/>
                <a:ext cx="23" cy="0"/>
              </a:xfrm>
              <a:prstGeom prst="line">
                <a:avLst/>
              </a:prstGeom>
              <a:noFill/>
              <a:ln w="0">
                <a:solidFill>
                  <a:srgbClr val="008000"/>
                </a:solidFill>
                <a:prstDash val="solid"/>
                <a:round/>
                <a:headEnd/>
                <a:tailEn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en-US" sz="1800">
                  <a:latin typeface="Arial" panose="020B0604020202020204" pitchFamily="34" charset="0"/>
                  <a:cs typeface="Arial" panose="020B0604020202020204" pitchFamily="34" charset="0"/>
                </a:endParaRPr>
              </a:p>
            </p:txBody>
          </p:sp>
          <p:sp>
            <p:nvSpPr>
              <p:cNvPr id="1576" name="Rectangle 607">
                <a:extLst>
                  <a:ext uri="{FF2B5EF4-FFF2-40B4-BE49-F238E27FC236}">
                    <a16:creationId xmlns:a16="http://schemas.microsoft.com/office/drawing/2014/main" xmlns="" id="{08D2646F-9F75-4D90-B851-17E804F5639D}"/>
                  </a:ext>
                </a:extLst>
              </p:cNvPr>
              <p:cNvSpPr>
                <a:spLocks noChangeArrowheads="1"/>
              </p:cNvSpPr>
              <p:nvPr/>
            </p:nvSpPr>
            <p:spPr bwMode="auto">
              <a:xfrm>
                <a:off x="10539" y="11116"/>
                <a:ext cx="23" cy="5"/>
              </a:xfrm>
              <a:prstGeom prst="rect">
                <a:avLst/>
              </a:prstGeom>
              <a:solidFill>
                <a:srgbClr val="008000"/>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sz="1800">
                  <a:latin typeface="Arial" panose="020B0604020202020204" pitchFamily="34" charset="0"/>
                  <a:cs typeface="Arial" panose="020B0604020202020204" pitchFamily="34" charset="0"/>
                </a:endParaRPr>
              </a:p>
            </p:txBody>
          </p:sp>
          <p:sp>
            <p:nvSpPr>
              <p:cNvPr id="1577" name="Line 608">
                <a:extLst>
                  <a:ext uri="{FF2B5EF4-FFF2-40B4-BE49-F238E27FC236}">
                    <a16:creationId xmlns:a16="http://schemas.microsoft.com/office/drawing/2014/main" xmlns="" id="{BEBEEF08-8065-4BB7-AA22-3736A7BCDB7E}"/>
                  </a:ext>
                </a:extLst>
              </p:cNvPr>
              <p:cNvSpPr>
                <a:spLocks noChangeShapeType="1"/>
              </p:cNvSpPr>
              <p:nvPr/>
            </p:nvSpPr>
            <p:spPr bwMode="auto">
              <a:xfrm>
                <a:off x="10539" y="11121"/>
                <a:ext cx="19" cy="0"/>
              </a:xfrm>
              <a:prstGeom prst="line">
                <a:avLst/>
              </a:prstGeom>
              <a:noFill/>
              <a:ln w="0">
                <a:solidFill>
                  <a:srgbClr val="008000"/>
                </a:solidFill>
                <a:prstDash val="solid"/>
                <a:round/>
                <a:headEnd/>
                <a:tailEn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en-US" sz="1800">
                  <a:latin typeface="Arial" panose="020B0604020202020204" pitchFamily="34" charset="0"/>
                  <a:cs typeface="Arial" panose="020B0604020202020204" pitchFamily="34" charset="0"/>
                </a:endParaRPr>
              </a:p>
            </p:txBody>
          </p:sp>
          <p:sp>
            <p:nvSpPr>
              <p:cNvPr id="1578" name="Rectangle 609">
                <a:extLst>
                  <a:ext uri="{FF2B5EF4-FFF2-40B4-BE49-F238E27FC236}">
                    <a16:creationId xmlns:a16="http://schemas.microsoft.com/office/drawing/2014/main" xmlns="" id="{BD774B9C-3328-4A62-8786-A4A5C9FD7D62}"/>
                  </a:ext>
                </a:extLst>
              </p:cNvPr>
              <p:cNvSpPr>
                <a:spLocks noChangeArrowheads="1"/>
              </p:cNvSpPr>
              <p:nvPr/>
            </p:nvSpPr>
            <p:spPr bwMode="auto">
              <a:xfrm>
                <a:off x="10539" y="11121"/>
                <a:ext cx="19" cy="4"/>
              </a:xfrm>
              <a:prstGeom prst="rect">
                <a:avLst/>
              </a:prstGeom>
              <a:solidFill>
                <a:srgbClr val="008000"/>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sz="1800">
                  <a:latin typeface="Arial" panose="020B0604020202020204" pitchFamily="34" charset="0"/>
                  <a:cs typeface="Arial" panose="020B0604020202020204" pitchFamily="34" charset="0"/>
                </a:endParaRPr>
              </a:p>
            </p:txBody>
          </p:sp>
          <p:sp>
            <p:nvSpPr>
              <p:cNvPr id="1579" name="Line 610">
                <a:extLst>
                  <a:ext uri="{FF2B5EF4-FFF2-40B4-BE49-F238E27FC236}">
                    <a16:creationId xmlns:a16="http://schemas.microsoft.com/office/drawing/2014/main" xmlns="" id="{520E06BA-D7BE-4E73-9DD7-EF028AD34724}"/>
                  </a:ext>
                </a:extLst>
              </p:cNvPr>
              <p:cNvSpPr>
                <a:spLocks noChangeShapeType="1"/>
              </p:cNvSpPr>
              <p:nvPr/>
            </p:nvSpPr>
            <p:spPr bwMode="auto">
              <a:xfrm>
                <a:off x="10539" y="11125"/>
                <a:ext cx="14" cy="0"/>
              </a:xfrm>
              <a:prstGeom prst="line">
                <a:avLst/>
              </a:prstGeom>
              <a:noFill/>
              <a:ln w="0">
                <a:solidFill>
                  <a:srgbClr val="008000"/>
                </a:solidFill>
                <a:prstDash val="solid"/>
                <a:round/>
                <a:headEnd/>
                <a:tailEn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en-US" sz="1800">
                  <a:latin typeface="Arial" panose="020B0604020202020204" pitchFamily="34" charset="0"/>
                  <a:cs typeface="Arial" panose="020B0604020202020204" pitchFamily="34" charset="0"/>
                </a:endParaRPr>
              </a:p>
            </p:txBody>
          </p:sp>
          <p:sp>
            <p:nvSpPr>
              <p:cNvPr id="1580" name="Rectangle 611">
                <a:extLst>
                  <a:ext uri="{FF2B5EF4-FFF2-40B4-BE49-F238E27FC236}">
                    <a16:creationId xmlns:a16="http://schemas.microsoft.com/office/drawing/2014/main" xmlns="" id="{BFC04A79-9C74-4F27-8E05-2595CB187DFD}"/>
                  </a:ext>
                </a:extLst>
              </p:cNvPr>
              <p:cNvSpPr>
                <a:spLocks noChangeArrowheads="1"/>
              </p:cNvSpPr>
              <p:nvPr/>
            </p:nvSpPr>
            <p:spPr bwMode="auto">
              <a:xfrm>
                <a:off x="10539" y="11125"/>
                <a:ext cx="14" cy="5"/>
              </a:xfrm>
              <a:prstGeom prst="rect">
                <a:avLst/>
              </a:prstGeom>
              <a:solidFill>
                <a:srgbClr val="008000"/>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sz="1800">
                  <a:latin typeface="Arial" panose="020B0604020202020204" pitchFamily="34" charset="0"/>
                  <a:cs typeface="Arial" panose="020B0604020202020204" pitchFamily="34" charset="0"/>
                </a:endParaRPr>
              </a:p>
            </p:txBody>
          </p:sp>
          <p:sp>
            <p:nvSpPr>
              <p:cNvPr id="1581" name="Line 612">
                <a:extLst>
                  <a:ext uri="{FF2B5EF4-FFF2-40B4-BE49-F238E27FC236}">
                    <a16:creationId xmlns:a16="http://schemas.microsoft.com/office/drawing/2014/main" xmlns="" id="{65EDE1BB-6C7C-49BE-A85D-5EFE23389C03}"/>
                  </a:ext>
                </a:extLst>
              </p:cNvPr>
              <p:cNvSpPr>
                <a:spLocks noChangeShapeType="1"/>
              </p:cNvSpPr>
              <p:nvPr/>
            </p:nvSpPr>
            <p:spPr bwMode="auto">
              <a:xfrm>
                <a:off x="10539" y="11130"/>
                <a:ext cx="9" cy="0"/>
              </a:xfrm>
              <a:prstGeom prst="line">
                <a:avLst/>
              </a:prstGeom>
              <a:noFill/>
              <a:ln w="0">
                <a:solidFill>
                  <a:srgbClr val="008000"/>
                </a:solidFill>
                <a:prstDash val="solid"/>
                <a:round/>
                <a:headEnd/>
                <a:tailEn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en-US" sz="1800">
                  <a:latin typeface="Arial" panose="020B0604020202020204" pitchFamily="34" charset="0"/>
                  <a:cs typeface="Arial" panose="020B0604020202020204" pitchFamily="34" charset="0"/>
                </a:endParaRPr>
              </a:p>
            </p:txBody>
          </p:sp>
          <p:sp>
            <p:nvSpPr>
              <p:cNvPr id="1582" name="Rectangle 613">
                <a:extLst>
                  <a:ext uri="{FF2B5EF4-FFF2-40B4-BE49-F238E27FC236}">
                    <a16:creationId xmlns:a16="http://schemas.microsoft.com/office/drawing/2014/main" xmlns="" id="{E1F6153E-0E70-4CF4-8C75-2DC2CEC022A1}"/>
                  </a:ext>
                </a:extLst>
              </p:cNvPr>
              <p:cNvSpPr>
                <a:spLocks noChangeArrowheads="1"/>
              </p:cNvSpPr>
              <p:nvPr/>
            </p:nvSpPr>
            <p:spPr bwMode="auto">
              <a:xfrm>
                <a:off x="10539" y="11130"/>
                <a:ext cx="9" cy="5"/>
              </a:xfrm>
              <a:prstGeom prst="rect">
                <a:avLst/>
              </a:prstGeom>
              <a:solidFill>
                <a:srgbClr val="008000"/>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sz="1800">
                  <a:latin typeface="Arial" panose="020B0604020202020204" pitchFamily="34" charset="0"/>
                  <a:cs typeface="Arial" panose="020B0604020202020204" pitchFamily="34" charset="0"/>
                </a:endParaRPr>
              </a:p>
            </p:txBody>
          </p:sp>
          <p:sp>
            <p:nvSpPr>
              <p:cNvPr id="1583" name="Line 614">
                <a:extLst>
                  <a:ext uri="{FF2B5EF4-FFF2-40B4-BE49-F238E27FC236}">
                    <a16:creationId xmlns:a16="http://schemas.microsoft.com/office/drawing/2014/main" xmlns="" id="{8549EDBD-7685-4303-AB74-81BEB39B8AB9}"/>
                  </a:ext>
                </a:extLst>
              </p:cNvPr>
              <p:cNvSpPr>
                <a:spLocks noChangeShapeType="1"/>
              </p:cNvSpPr>
              <p:nvPr/>
            </p:nvSpPr>
            <p:spPr bwMode="auto">
              <a:xfrm>
                <a:off x="10539" y="11135"/>
                <a:ext cx="5" cy="0"/>
              </a:xfrm>
              <a:prstGeom prst="line">
                <a:avLst/>
              </a:prstGeom>
              <a:noFill/>
              <a:ln w="0">
                <a:solidFill>
                  <a:srgbClr val="008000"/>
                </a:solidFill>
                <a:prstDash val="solid"/>
                <a:round/>
                <a:headEnd/>
                <a:tailEn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en-US" sz="1800">
                  <a:latin typeface="Arial" panose="020B0604020202020204" pitchFamily="34" charset="0"/>
                  <a:cs typeface="Arial" panose="020B0604020202020204" pitchFamily="34" charset="0"/>
                </a:endParaRPr>
              </a:p>
            </p:txBody>
          </p:sp>
          <p:sp>
            <p:nvSpPr>
              <p:cNvPr id="1584" name="Rectangle 615">
                <a:extLst>
                  <a:ext uri="{FF2B5EF4-FFF2-40B4-BE49-F238E27FC236}">
                    <a16:creationId xmlns:a16="http://schemas.microsoft.com/office/drawing/2014/main" xmlns="" id="{5F424D10-2221-4790-8439-BCCB7AA0D6C8}"/>
                  </a:ext>
                </a:extLst>
              </p:cNvPr>
              <p:cNvSpPr>
                <a:spLocks noChangeArrowheads="1"/>
              </p:cNvSpPr>
              <p:nvPr/>
            </p:nvSpPr>
            <p:spPr bwMode="auto">
              <a:xfrm>
                <a:off x="10539" y="11135"/>
                <a:ext cx="5" cy="4"/>
              </a:xfrm>
              <a:prstGeom prst="rect">
                <a:avLst/>
              </a:prstGeom>
              <a:solidFill>
                <a:srgbClr val="008000"/>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sz="1800">
                  <a:latin typeface="Arial" panose="020B0604020202020204" pitchFamily="34" charset="0"/>
                  <a:cs typeface="Arial" panose="020B0604020202020204" pitchFamily="34" charset="0"/>
                </a:endParaRPr>
              </a:p>
            </p:txBody>
          </p:sp>
          <p:sp>
            <p:nvSpPr>
              <p:cNvPr id="1585" name="Rectangle 616">
                <a:extLst>
                  <a:ext uri="{FF2B5EF4-FFF2-40B4-BE49-F238E27FC236}">
                    <a16:creationId xmlns:a16="http://schemas.microsoft.com/office/drawing/2014/main" xmlns="" id="{1306BDFC-54E7-4245-96F5-1F308BC82292}"/>
                  </a:ext>
                </a:extLst>
              </p:cNvPr>
              <p:cNvSpPr>
                <a:spLocks noChangeArrowheads="1"/>
              </p:cNvSpPr>
              <p:nvPr/>
            </p:nvSpPr>
            <p:spPr bwMode="auto">
              <a:xfrm>
                <a:off x="10693" y="11293"/>
                <a:ext cx="242" cy="174"/>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i="1" u="none" strike="noStrike" cap="none" normalizeH="0" baseline="0" dirty="0">
                    <a:ln>
                      <a:noFill/>
                    </a:ln>
                    <a:solidFill>
                      <a:srgbClr val="000000"/>
                    </a:solidFill>
                    <a:effectLst/>
                    <a:cs typeface="Arial" panose="020B0604020202020204" pitchFamily="34" charset="0"/>
                  </a:rPr>
                  <a:t>224</a:t>
                </a:r>
                <a:endParaRPr kumimoji="0" lang="en-US" altLang="en-US" sz="1800" i="1" u="none" strike="noStrike" cap="none" normalizeH="0" baseline="0" dirty="0">
                  <a:ln>
                    <a:noFill/>
                  </a:ln>
                  <a:solidFill>
                    <a:schemeClr val="tx1"/>
                  </a:solidFill>
                  <a:effectLst/>
                  <a:cs typeface="Arial" panose="020B0604020202020204" pitchFamily="34" charset="0"/>
                </a:endParaRPr>
              </a:p>
            </p:txBody>
          </p:sp>
          <p:sp>
            <p:nvSpPr>
              <p:cNvPr id="1586" name="Line 617">
                <a:extLst>
                  <a:ext uri="{FF2B5EF4-FFF2-40B4-BE49-F238E27FC236}">
                    <a16:creationId xmlns:a16="http://schemas.microsoft.com/office/drawing/2014/main" xmlns="" id="{D3BF3DB0-2787-40EA-8ED4-A194C3825FF1}"/>
                  </a:ext>
                </a:extLst>
              </p:cNvPr>
              <p:cNvSpPr>
                <a:spLocks noChangeShapeType="1"/>
              </p:cNvSpPr>
              <p:nvPr/>
            </p:nvSpPr>
            <p:spPr bwMode="auto">
              <a:xfrm>
                <a:off x="11084" y="11111"/>
                <a:ext cx="28" cy="0"/>
              </a:xfrm>
              <a:prstGeom prst="line">
                <a:avLst/>
              </a:prstGeom>
              <a:noFill/>
              <a:ln w="0">
                <a:solidFill>
                  <a:srgbClr val="008000"/>
                </a:solidFill>
                <a:prstDash val="solid"/>
                <a:round/>
                <a:headEnd/>
                <a:tailEn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en-US" sz="1800">
                  <a:latin typeface="Arial" panose="020B0604020202020204" pitchFamily="34" charset="0"/>
                  <a:cs typeface="Arial" panose="020B0604020202020204" pitchFamily="34" charset="0"/>
                </a:endParaRPr>
              </a:p>
            </p:txBody>
          </p:sp>
          <p:sp>
            <p:nvSpPr>
              <p:cNvPr id="1587" name="Rectangle 618">
                <a:extLst>
                  <a:ext uri="{FF2B5EF4-FFF2-40B4-BE49-F238E27FC236}">
                    <a16:creationId xmlns:a16="http://schemas.microsoft.com/office/drawing/2014/main" xmlns="" id="{3B4BB4AF-89D2-4AFD-BD83-831052647C4A}"/>
                  </a:ext>
                </a:extLst>
              </p:cNvPr>
              <p:cNvSpPr>
                <a:spLocks noChangeArrowheads="1"/>
              </p:cNvSpPr>
              <p:nvPr/>
            </p:nvSpPr>
            <p:spPr bwMode="auto">
              <a:xfrm>
                <a:off x="11084" y="11111"/>
                <a:ext cx="28" cy="5"/>
              </a:xfrm>
              <a:prstGeom prst="rect">
                <a:avLst/>
              </a:prstGeom>
              <a:solidFill>
                <a:srgbClr val="008000"/>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sz="1800">
                  <a:latin typeface="Arial" panose="020B0604020202020204" pitchFamily="34" charset="0"/>
                  <a:cs typeface="Arial" panose="020B0604020202020204" pitchFamily="34" charset="0"/>
                </a:endParaRPr>
              </a:p>
            </p:txBody>
          </p:sp>
          <p:sp>
            <p:nvSpPr>
              <p:cNvPr id="1588" name="Line 619">
                <a:extLst>
                  <a:ext uri="{FF2B5EF4-FFF2-40B4-BE49-F238E27FC236}">
                    <a16:creationId xmlns:a16="http://schemas.microsoft.com/office/drawing/2014/main" xmlns="" id="{2DA1354A-8C1C-48E0-BCBE-DC3D02F0F0A1}"/>
                  </a:ext>
                </a:extLst>
              </p:cNvPr>
              <p:cNvSpPr>
                <a:spLocks noChangeShapeType="1"/>
              </p:cNvSpPr>
              <p:nvPr/>
            </p:nvSpPr>
            <p:spPr bwMode="auto">
              <a:xfrm>
                <a:off x="11084" y="11116"/>
                <a:ext cx="23" cy="0"/>
              </a:xfrm>
              <a:prstGeom prst="line">
                <a:avLst/>
              </a:prstGeom>
              <a:noFill/>
              <a:ln w="0">
                <a:solidFill>
                  <a:srgbClr val="008000"/>
                </a:solidFill>
                <a:prstDash val="solid"/>
                <a:round/>
                <a:headEnd/>
                <a:tailEn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en-US" sz="1800">
                  <a:latin typeface="Arial" panose="020B0604020202020204" pitchFamily="34" charset="0"/>
                  <a:cs typeface="Arial" panose="020B0604020202020204" pitchFamily="34" charset="0"/>
                </a:endParaRPr>
              </a:p>
            </p:txBody>
          </p:sp>
          <p:sp>
            <p:nvSpPr>
              <p:cNvPr id="1589" name="Rectangle 620">
                <a:extLst>
                  <a:ext uri="{FF2B5EF4-FFF2-40B4-BE49-F238E27FC236}">
                    <a16:creationId xmlns:a16="http://schemas.microsoft.com/office/drawing/2014/main" xmlns="" id="{3E3BA6CA-BF68-42C6-88A6-8B9841FB7674}"/>
                  </a:ext>
                </a:extLst>
              </p:cNvPr>
              <p:cNvSpPr>
                <a:spLocks noChangeArrowheads="1"/>
              </p:cNvSpPr>
              <p:nvPr/>
            </p:nvSpPr>
            <p:spPr bwMode="auto">
              <a:xfrm>
                <a:off x="11084" y="11116"/>
                <a:ext cx="23" cy="5"/>
              </a:xfrm>
              <a:prstGeom prst="rect">
                <a:avLst/>
              </a:prstGeom>
              <a:solidFill>
                <a:srgbClr val="008000"/>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sz="1800">
                  <a:latin typeface="Arial" panose="020B0604020202020204" pitchFamily="34" charset="0"/>
                  <a:cs typeface="Arial" panose="020B0604020202020204" pitchFamily="34" charset="0"/>
                </a:endParaRPr>
              </a:p>
            </p:txBody>
          </p:sp>
          <p:sp>
            <p:nvSpPr>
              <p:cNvPr id="1590" name="Line 621">
                <a:extLst>
                  <a:ext uri="{FF2B5EF4-FFF2-40B4-BE49-F238E27FC236}">
                    <a16:creationId xmlns:a16="http://schemas.microsoft.com/office/drawing/2014/main" xmlns="" id="{A896EF92-1A0C-44AE-A20B-AAE04FB8E72E}"/>
                  </a:ext>
                </a:extLst>
              </p:cNvPr>
              <p:cNvSpPr>
                <a:spLocks noChangeShapeType="1"/>
              </p:cNvSpPr>
              <p:nvPr/>
            </p:nvSpPr>
            <p:spPr bwMode="auto">
              <a:xfrm>
                <a:off x="11084" y="11121"/>
                <a:ext cx="18" cy="0"/>
              </a:xfrm>
              <a:prstGeom prst="line">
                <a:avLst/>
              </a:prstGeom>
              <a:noFill/>
              <a:ln w="0">
                <a:solidFill>
                  <a:srgbClr val="008000"/>
                </a:solidFill>
                <a:prstDash val="solid"/>
                <a:round/>
                <a:headEnd/>
                <a:tailEn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en-US" sz="1800">
                  <a:latin typeface="Arial" panose="020B0604020202020204" pitchFamily="34" charset="0"/>
                  <a:cs typeface="Arial" panose="020B0604020202020204" pitchFamily="34" charset="0"/>
                </a:endParaRPr>
              </a:p>
            </p:txBody>
          </p:sp>
          <p:sp>
            <p:nvSpPr>
              <p:cNvPr id="1591" name="Rectangle 622">
                <a:extLst>
                  <a:ext uri="{FF2B5EF4-FFF2-40B4-BE49-F238E27FC236}">
                    <a16:creationId xmlns:a16="http://schemas.microsoft.com/office/drawing/2014/main" xmlns="" id="{C00A9BF4-E599-4D9A-8136-B585AC881B7E}"/>
                  </a:ext>
                </a:extLst>
              </p:cNvPr>
              <p:cNvSpPr>
                <a:spLocks noChangeArrowheads="1"/>
              </p:cNvSpPr>
              <p:nvPr/>
            </p:nvSpPr>
            <p:spPr bwMode="auto">
              <a:xfrm>
                <a:off x="11084" y="11121"/>
                <a:ext cx="18" cy="4"/>
              </a:xfrm>
              <a:prstGeom prst="rect">
                <a:avLst/>
              </a:prstGeom>
              <a:solidFill>
                <a:srgbClr val="008000"/>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sz="1800">
                  <a:latin typeface="Arial" panose="020B0604020202020204" pitchFamily="34" charset="0"/>
                  <a:cs typeface="Arial" panose="020B0604020202020204" pitchFamily="34" charset="0"/>
                </a:endParaRPr>
              </a:p>
            </p:txBody>
          </p:sp>
          <p:sp>
            <p:nvSpPr>
              <p:cNvPr id="1592" name="Line 623">
                <a:extLst>
                  <a:ext uri="{FF2B5EF4-FFF2-40B4-BE49-F238E27FC236}">
                    <a16:creationId xmlns:a16="http://schemas.microsoft.com/office/drawing/2014/main" xmlns="" id="{18D10F02-6C43-4E49-8A04-8F9488E67593}"/>
                  </a:ext>
                </a:extLst>
              </p:cNvPr>
              <p:cNvSpPr>
                <a:spLocks noChangeShapeType="1"/>
              </p:cNvSpPr>
              <p:nvPr/>
            </p:nvSpPr>
            <p:spPr bwMode="auto">
              <a:xfrm>
                <a:off x="11084" y="11125"/>
                <a:ext cx="14" cy="0"/>
              </a:xfrm>
              <a:prstGeom prst="line">
                <a:avLst/>
              </a:prstGeom>
              <a:noFill/>
              <a:ln w="0">
                <a:solidFill>
                  <a:srgbClr val="008000"/>
                </a:solidFill>
                <a:prstDash val="solid"/>
                <a:round/>
                <a:headEnd/>
                <a:tailEn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en-US" sz="1800">
                  <a:latin typeface="Arial" panose="020B0604020202020204" pitchFamily="34" charset="0"/>
                  <a:cs typeface="Arial" panose="020B0604020202020204" pitchFamily="34" charset="0"/>
                </a:endParaRPr>
              </a:p>
            </p:txBody>
          </p:sp>
          <p:sp>
            <p:nvSpPr>
              <p:cNvPr id="1593" name="Rectangle 624">
                <a:extLst>
                  <a:ext uri="{FF2B5EF4-FFF2-40B4-BE49-F238E27FC236}">
                    <a16:creationId xmlns:a16="http://schemas.microsoft.com/office/drawing/2014/main" xmlns="" id="{17997BD6-930E-437B-AAE6-F420FCD4D49A}"/>
                  </a:ext>
                </a:extLst>
              </p:cNvPr>
              <p:cNvSpPr>
                <a:spLocks noChangeArrowheads="1"/>
              </p:cNvSpPr>
              <p:nvPr/>
            </p:nvSpPr>
            <p:spPr bwMode="auto">
              <a:xfrm>
                <a:off x="11084" y="11125"/>
                <a:ext cx="14" cy="5"/>
              </a:xfrm>
              <a:prstGeom prst="rect">
                <a:avLst/>
              </a:prstGeom>
              <a:solidFill>
                <a:srgbClr val="008000"/>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sz="1800">
                  <a:latin typeface="Arial" panose="020B0604020202020204" pitchFamily="34" charset="0"/>
                  <a:cs typeface="Arial" panose="020B0604020202020204" pitchFamily="34" charset="0"/>
                </a:endParaRPr>
              </a:p>
            </p:txBody>
          </p:sp>
          <p:sp>
            <p:nvSpPr>
              <p:cNvPr id="1594" name="Line 625">
                <a:extLst>
                  <a:ext uri="{FF2B5EF4-FFF2-40B4-BE49-F238E27FC236}">
                    <a16:creationId xmlns:a16="http://schemas.microsoft.com/office/drawing/2014/main" xmlns="" id="{0ABB7030-FAD3-423A-85F7-6F716B2E74A6}"/>
                  </a:ext>
                </a:extLst>
              </p:cNvPr>
              <p:cNvSpPr>
                <a:spLocks noChangeShapeType="1"/>
              </p:cNvSpPr>
              <p:nvPr/>
            </p:nvSpPr>
            <p:spPr bwMode="auto">
              <a:xfrm>
                <a:off x="11084" y="11130"/>
                <a:ext cx="9" cy="0"/>
              </a:xfrm>
              <a:prstGeom prst="line">
                <a:avLst/>
              </a:prstGeom>
              <a:noFill/>
              <a:ln w="0">
                <a:solidFill>
                  <a:srgbClr val="008000"/>
                </a:solidFill>
                <a:prstDash val="solid"/>
                <a:round/>
                <a:headEnd/>
                <a:tailEn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en-US" sz="1800">
                  <a:latin typeface="Arial" panose="020B0604020202020204" pitchFamily="34" charset="0"/>
                  <a:cs typeface="Arial" panose="020B0604020202020204" pitchFamily="34" charset="0"/>
                </a:endParaRPr>
              </a:p>
            </p:txBody>
          </p:sp>
          <p:sp>
            <p:nvSpPr>
              <p:cNvPr id="1595" name="Rectangle 626">
                <a:extLst>
                  <a:ext uri="{FF2B5EF4-FFF2-40B4-BE49-F238E27FC236}">
                    <a16:creationId xmlns:a16="http://schemas.microsoft.com/office/drawing/2014/main" xmlns="" id="{15D6B20E-848F-48F2-9872-1B3976C4E2EC}"/>
                  </a:ext>
                </a:extLst>
              </p:cNvPr>
              <p:cNvSpPr>
                <a:spLocks noChangeArrowheads="1"/>
              </p:cNvSpPr>
              <p:nvPr/>
            </p:nvSpPr>
            <p:spPr bwMode="auto">
              <a:xfrm>
                <a:off x="11084" y="11130"/>
                <a:ext cx="9" cy="5"/>
              </a:xfrm>
              <a:prstGeom prst="rect">
                <a:avLst/>
              </a:prstGeom>
              <a:solidFill>
                <a:srgbClr val="008000"/>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sz="1800">
                  <a:latin typeface="Arial" panose="020B0604020202020204" pitchFamily="34" charset="0"/>
                  <a:cs typeface="Arial" panose="020B0604020202020204" pitchFamily="34" charset="0"/>
                </a:endParaRPr>
              </a:p>
            </p:txBody>
          </p:sp>
          <p:sp>
            <p:nvSpPr>
              <p:cNvPr id="1596" name="Line 627">
                <a:extLst>
                  <a:ext uri="{FF2B5EF4-FFF2-40B4-BE49-F238E27FC236}">
                    <a16:creationId xmlns:a16="http://schemas.microsoft.com/office/drawing/2014/main" xmlns="" id="{5050677B-BEAA-4A9C-B1ED-CA7B3E173D85}"/>
                  </a:ext>
                </a:extLst>
              </p:cNvPr>
              <p:cNvSpPr>
                <a:spLocks noChangeShapeType="1"/>
              </p:cNvSpPr>
              <p:nvPr/>
            </p:nvSpPr>
            <p:spPr bwMode="auto">
              <a:xfrm>
                <a:off x="11084" y="11135"/>
                <a:ext cx="4" cy="0"/>
              </a:xfrm>
              <a:prstGeom prst="line">
                <a:avLst/>
              </a:prstGeom>
              <a:noFill/>
              <a:ln w="0">
                <a:solidFill>
                  <a:srgbClr val="008000"/>
                </a:solidFill>
                <a:prstDash val="solid"/>
                <a:round/>
                <a:headEnd/>
                <a:tailEn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en-US" sz="1800">
                  <a:latin typeface="Arial" panose="020B0604020202020204" pitchFamily="34" charset="0"/>
                  <a:cs typeface="Arial" panose="020B0604020202020204" pitchFamily="34" charset="0"/>
                </a:endParaRPr>
              </a:p>
            </p:txBody>
          </p:sp>
          <p:sp>
            <p:nvSpPr>
              <p:cNvPr id="1597" name="Rectangle 628">
                <a:extLst>
                  <a:ext uri="{FF2B5EF4-FFF2-40B4-BE49-F238E27FC236}">
                    <a16:creationId xmlns:a16="http://schemas.microsoft.com/office/drawing/2014/main" xmlns="" id="{FD888F59-5403-4829-BE79-2289CFC4FC7E}"/>
                  </a:ext>
                </a:extLst>
              </p:cNvPr>
              <p:cNvSpPr>
                <a:spLocks noChangeArrowheads="1"/>
              </p:cNvSpPr>
              <p:nvPr/>
            </p:nvSpPr>
            <p:spPr bwMode="auto">
              <a:xfrm>
                <a:off x="11084" y="11135"/>
                <a:ext cx="4" cy="4"/>
              </a:xfrm>
              <a:prstGeom prst="rect">
                <a:avLst/>
              </a:prstGeom>
              <a:solidFill>
                <a:srgbClr val="008000"/>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sz="1800">
                  <a:latin typeface="Arial" panose="020B0604020202020204" pitchFamily="34" charset="0"/>
                  <a:cs typeface="Arial" panose="020B0604020202020204" pitchFamily="34" charset="0"/>
                </a:endParaRPr>
              </a:p>
            </p:txBody>
          </p:sp>
          <p:sp>
            <p:nvSpPr>
              <p:cNvPr id="1598" name="Rectangle 629">
                <a:extLst>
                  <a:ext uri="{FF2B5EF4-FFF2-40B4-BE49-F238E27FC236}">
                    <a16:creationId xmlns:a16="http://schemas.microsoft.com/office/drawing/2014/main" xmlns="" id="{7B246324-8548-45BE-BCC0-DE98CD893437}"/>
                  </a:ext>
                </a:extLst>
              </p:cNvPr>
              <p:cNvSpPr>
                <a:spLocks noChangeArrowheads="1"/>
              </p:cNvSpPr>
              <p:nvPr/>
            </p:nvSpPr>
            <p:spPr bwMode="auto">
              <a:xfrm>
                <a:off x="11149" y="11293"/>
                <a:ext cx="331" cy="174"/>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i="1" u="none" strike="noStrike" cap="none" normalizeH="0" baseline="0" dirty="0">
                    <a:ln>
                      <a:noFill/>
                    </a:ln>
                    <a:solidFill>
                      <a:srgbClr val="000000"/>
                    </a:solidFill>
                    <a:effectLst/>
                    <a:cs typeface="Arial" panose="020B0604020202020204" pitchFamily="34" charset="0"/>
                  </a:rPr>
                  <a:t>1.1%</a:t>
                </a:r>
                <a:endParaRPr kumimoji="0" lang="en-US" altLang="en-US" sz="1800" i="1" u="none" strike="noStrike" cap="none" normalizeH="0" baseline="0" dirty="0">
                  <a:ln>
                    <a:noFill/>
                  </a:ln>
                  <a:solidFill>
                    <a:schemeClr val="tx1"/>
                  </a:solidFill>
                  <a:effectLst/>
                  <a:cs typeface="Arial" panose="020B0604020202020204" pitchFamily="34" charset="0"/>
                </a:endParaRPr>
              </a:p>
            </p:txBody>
          </p:sp>
          <p:sp>
            <p:nvSpPr>
              <p:cNvPr id="1599" name="Rectangle 630">
                <a:extLst>
                  <a:ext uri="{FF2B5EF4-FFF2-40B4-BE49-F238E27FC236}">
                    <a16:creationId xmlns:a16="http://schemas.microsoft.com/office/drawing/2014/main" xmlns="" id="{1FCAB582-7B41-4D44-8DD7-37DAECD0C130}"/>
                  </a:ext>
                </a:extLst>
              </p:cNvPr>
              <p:cNvSpPr>
                <a:spLocks noChangeArrowheads="1"/>
              </p:cNvSpPr>
              <p:nvPr/>
            </p:nvSpPr>
            <p:spPr bwMode="auto">
              <a:xfrm>
                <a:off x="6920" y="7800"/>
                <a:ext cx="428" cy="174"/>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1" i="0" u="none" strike="noStrike" cap="none" normalizeH="0" baseline="0" dirty="0">
                    <a:ln>
                      <a:noFill/>
                    </a:ln>
                    <a:solidFill>
                      <a:srgbClr val="FFFFFF"/>
                    </a:solidFill>
                    <a:effectLst/>
                    <a:cs typeface="Arial" panose="020B0604020202020204" pitchFamily="34" charset="0"/>
                  </a:rPr>
                  <a:t>Policy</a:t>
                </a:r>
                <a:endParaRPr kumimoji="0" lang="en-US" altLang="en-US" sz="1800" b="1" i="0" u="none" strike="noStrike" cap="none" normalizeH="0" baseline="0" dirty="0">
                  <a:ln>
                    <a:noFill/>
                  </a:ln>
                  <a:solidFill>
                    <a:schemeClr val="tx1"/>
                  </a:solidFill>
                  <a:effectLst/>
                  <a:cs typeface="Arial" panose="020B0604020202020204" pitchFamily="34" charset="0"/>
                </a:endParaRPr>
              </a:p>
            </p:txBody>
          </p:sp>
          <p:sp>
            <p:nvSpPr>
              <p:cNvPr id="1600" name="Rectangle 631">
                <a:extLst>
                  <a:ext uri="{FF2B5EF4-FFF2-40B4-BE49-F238E27FC236}">
                    <a16:creationId xmlns:a16="http://schemas.microsoft.com/office/drawing/2014/main" xmlns="" id="{CF6EFF90-AC59-49CC-AC09-1A82785EECF1}"/>
                  </a:ext>
                </a:extLst>
              </p:cNvPr>
              <p:cNvSpPr>
                <a:spLocks noChangeArrowheads="1"/>
              </p:cNvSpPr>
              <p:nvPr/>
            </p:nvSpPr>
            <p:spPr bwMode="auto">
              <a:xfrm>
                <a:off x="10944" y="7800"/>
                <a:ext cx="646" cy="174"/>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i="0" u="none" strike="noStrike" cap="none" normalizeH="0" baseline="0" dirty="0">
                    <a:ln>
                      <a:noFill/>
                    </a:ln>
                    <a:solidFill>
                      <a:srgbClr val="FFFFFF"/>
                    </a:solidFill>
                    <a:effectLst/>
                    <a:cs typeface="Arial" panose="020B0604020202020204" pitchFamily="34" charset="0"/>
                  </a:rPr>
                  <a:t> </a:t>
                </a:r>
                <a:r>
                  <a:rPr kumimoji="0" lang="en-US" altLang="en-US" sz="1800" b="1" i="0" u="none" strike="noStrike" cap="none" normalizeH="0" baseline="0" dirty="0">
                    <a:ln>
                      <a:noFill/>
                    </a:ln>
                    <a:solidFill>
                      <a:srgbClr val="FFFFFF"/>
                    </a:solidFill>
                    <a:effectLst/>
                    <a:cs typeface="Arial" panose="020B0604020202020204" pitchFamily="34" charset="0"/>
                  </a:rPr>
                  <a:t>Capacity</a:t>
                </a:r>
                <a:endParaRPr kumimoji="0" lang="en-US" altLang="en-US" sz="1800" b="1" i="0" u="none" strike="noStrike" cap="none" normalizeH="0" baseline="0" dirty="0">
                  <a:ln>
                    <a:noFill/>
                  </a:ln>
                  <a:solidFill>
                    <a:schemeClr val="tx1"/>
                  </a:solidFill>
                  <a:effectLst/>
                  <a:cs typeface="Arial" panose="020B0604020202020204" pitchFamily="34" charset="0"/>
                </a:endParaRPr>
              </a:p>
            </p:txBody>
          </p:sp>
          <p:sp>
            <p:nvSpPr>
              <p:cNvPr id="1601" name="Rectangle 632">
                <a:extLst>
                  <a:ext uri="{FF2B5EF4-FFF2-40B4-BE49-F238E27FC236}">
                    <a16:creationId xmlns:a16="http://schemas.microsoft.com/office/drawing/2014/main" xmlns="" id="{E3A63C87-CA45-4C3F-84A0-1C0DC51D9D31}"/>
                  </a:ext>
                </a:extLst>
              </p:cNvPr>
              <p:cNvSpPr>
                <a:spLocks noChangeArrowheads="1"/>
              </p:cNvSpPr>
              <p:nvPr/>
            </p:nvSpPr>
            <p:spPr bwMode="auto">
              <a:xfrm>
                <a:off x="8783" y="7800"/>
                <a:ext cx="614" cy="174"/>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i="0" u="none" strike="noStrike" cap="none" normalizeH="0" baseline="0" dirty="0">
                    <a:ln>
                      <a:noFill/>
                    </a:ln>
                    <a:solidFill>
                      <a:srgbClr val="FFFFFF"/>
                    </a:solidFill>
                    <a:effectLst/>
                    <a:cs typeface="Arial" panose="020B0604020202020204" pitchFamily="34" charset="0"/>
                  </a:rPr>
                  <a:t> </a:t>
                </a:r>
                <a:r>
                  <a:rPr kumimoji="0" lang="en-US" altLang="en-US" sz="1800" b="1" i="0" u="none" strike="noStrike" cap="none" normalizeH="0" baseline="0" dirty="0">
                    <a:ln>
                      <a:noFill/>
                    </a:ln>
                    <a:solidFill>
                      <a:srgbClr val="FFFFFF"/>
                    </a:solidFill>
                    <a:effectLst/>
                    <a:cs typeface="Arial" panose="020B0604020202020204" pitchFamily="34" charset="0"/>
                  </a:rPr>
                  <a:t>Funding</a:t>
                </a:r>
                <a:endParaRPr kumimoji="0" lang="en-US" altLang="en-US" sz="1800" b="1" i="0" u="none" strike="noStrike" cap="none" normalizeH="0" baseline="0" dirty="0">
                  <a:ln>
                    <a:noFill/>
                  </a:ln>
                  <a:solidFill>
                    <a:schemeClr val="tx1"/>
                  </a:solidFill>
                  <a:effectLst/>
                  <a:cs typeface="Arial" panose="020B0604020202020204" pitchFamily="34" charset="0"/>
                </a:endParaRPr>
              </a:p>
            </p:txBody>
          </p:sp>
          <p:sp>
            <p:nvSpPr>
              <p:cNvPr id="1602" name="Rectangle 633">
                <a:extLst>
                  <a:ext uri="{FF2B5EF4-FFF2-40B4-BE49-F238E27FC236}">
                    <a16:creationId xmlns:a16="http://schemas.microsoft.com/office/drawing/2014/main" xmlns="" id="{043263E9-F6F1-4E51-B40C-642E1F39F4AD}"/>
                  </a:ext>
                </a:extLst>
              </p:cNvPr>
              <p:cNvSpPr>
                <a:spLocks noChangeArrowheads="1"/>
              </p:cNvSpPr>
              <p:nvPr/>
            </p:nvSpPr>
            <p:spPr bwMode="auto">
              <a:xfrm>
                <a:off x="6110" y="7786"/>
                <a:ext cx="5" cy="1"/>
              </a:xfrm>
              <a:prstGeom prst="rect">
                <a:avLst/>
              </a:prstGeom>
              <a:solidFill>
                <a:srgbClr val="DADCDD"/>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sz="1800">
                  <a:latin typeface="Arial" panose="020B0604020202020204" pitchFamily="34" charset="0"/>
                  <a:cs typeface="Arial" panose="020B0604020202020204" pitchFamily="34" charset="0"/>
                </a:endParaRPr>
              </a:p>
            </p:txBody>
          </p:sp>
          <p:sp>
            <p:nvSpPr>
              <p:cNvPr id="1603" name="Rectangle 634">
                <a:extLst>
                  <a:ext uri="{FF2B5EF4-FFF2-40B4-BE49-F238E27FC236}">
                    <a16:creationId xmlns:a16="http://schemas.microsoft.com/office/drawing/2014/main" xmlns="" id="{5516EF06-C07A-43D9-9023-0DBD1E890343}"/>
                  </a:ext>
                </a:extLst>
              </p:cNvPr>
              <p:cNvSpPr>
                <a:spLocks noChangeArrowheads="1"/>
              </p:cNvSpPr>
              <p:nvPr/>
            </p:nvSpPr>
            <p:spPr bwMode="auto">
              <a:xfrm>
                <a:off x="8103" y="7786"/>
                <a:ext cx="5" cy="1"/>
              </a:xfrm>
              <a:prstGeom prst="rect">
                <a:avLst/>
              </a:prstGeom>
              <a:solidFill>
                <a:srgbClr val="DADCDD"/>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sz="1800">
                  <a:latin typeface="Arial" panose="020B0604020202020204" pitchFamily="34" charset="0"/>
                  <a:cs typeface="Arial" panose="020B0604020202020204" pitchFamily="34" charset="0"/>
                </a:endParaRPr>
              </a:p>
            </p:txBody>
          </p:sp>
          <p:sp>
            <p:nvSpPr>
              <p:cNvPr id="1604" name="Rectangle 635">
                <a:extLst>
                  <a:ext uri="{FF2B5EF4-FFF2-40B4-BE49-F238E27FC236}">
                    <a16:creationId xmlns:a16="http://schemas.microsoft.com/office/drawing/2014/main" xmlns="" id="{66DEF851-7904-4618-A56E-306253F3C696}"/>
                  </a:ext>
                </a:extLst>
              </p:cNvPr>
              <p:cNvSpPr>
                <a:spLocks noChangeArrowheads="1"/>
              </p:cNvSpPr>
              <p:nvPr/>
            </p:nvSpPr>
            <p:spPr bwMode="auto">
              <a:xfrm>
                <a:off x="10003" y="7786"/>
                <a:ext cx="5" cy="1"/>
              </a:xfrm>
              <a:prstGeom prst="rect">
                <a:avLst/>
              </a:prstGeom>
              <a:solidFill>
                <a:srgbClr val="DADCDD"/>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sz="1800">
                  <a:latin typeface="Arial" panose="020B0604020202020204" pitchFamily="34" charset="0"/>
                  <a:cs typeface="Arial" panose="020B0604020202020204" pitchFamily="34" charset="0"/>
                </a:endParaRPr>
              </a:p>
            </p:txBody>
          </p:sp>
          <p:sp>
            <p:nvSpPr>
              <p:cNvPr id="1605" name="Rectangle 636">
                <a:extLst>
                  <a:ext uri="{FF2B5EF4-FFF2-40B4-BE49-F238E27FC236}">
                    <a16:creationId xmlns:a16="http://schemas.microsoft.com/office/drawing/2014/main" xmlns="" id="{220E06FA-9045-44AF-AF22-EF3E45266AC7}"/>
                  </a:ext>
                </a:extLst>
              </p:cNvPr>
              <p:cNvSpPr>
                <a:spLocks noChangeArrowheads="1"/>
              </p:cNvSpPr>
              <p:nvPr/>
            </p:nvSpPr>
            <p:spPr bwMode="auto">
              <a:xfrm>
                <a:off x="12448" y="7786"/>
                <a:ext cx="5" cy="1"/>
              </a:xfrm>
              <a:prstGeom prst="rect">
                <a:avLst/>
              </a:prstGeom>
              <a:solidFill>
                <a:srgbClr val="DADCDD"/>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sz="1800">
                  <a:latin typeface="Arial" panose="020B0604020202020204" pitchFamily="34" charset="0"/>
                  <a:cs typeface="Arial" panose="020B0604020202020204" pitchFamily="34" charset="0"/>
                </a:endParaRPr>
              </a:p>
            </p:txBody>
          </p:sp>
          <p:sp>
            <p:nvSpPr>
              <p:cNvPr id="1606" name="Rectangle 637">
                <a:extLst>
                  <a:ext uri="{FF2B5EF4-FFF2-40B4-BE49-F238E27FC236}">
                    <a16:creationId xmlns:a16="http://schemas.microsoft.com/office/drawing/2014/main" xmlns="" id="{DC8A9F8D-8459-40CA-9D86-6E93F490DF41}"/>
                  </a:ext>
                </a:extLst>
              </p:cNvPr>
              <p:cNvSpPr>
                <a:spLocks noChangeArrowheads="1"/>
              </p:cNvSpPr>
              <p:nvPr/>
            </p:nvSpPr>
            <p:spPr bwMode="auto">
              <a:xfrm>
                <a:off x="6632" y="7786"/>
                <a:ext cx="4" cy="1"/>
              </a:xfrm>
              <a:prstGeom prst="rect">
                <a:avLst/>
              </a:prstGeom>
              <a:solidFill>
                <a:srgbClr val="DADCDD"/>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sz="1800">
                  <a:latin typeface="Arial" panose="020B0604020202020204" pitchFamily="34" charset="0"/>
                  <a:cs typeface="Arial" panose="020B0604020202020204" pitchFamily="34" charset="0"/>
                </a:endParaRPr>
              </a:p>
            </p:txBody>
          </p:sp>
          <p:sp>
            <p:nvSpPr>
              <p:cNvPr id="1607" name="Rectangle 638">
                <a:extLst>
                  <a:ext uri="{FF2B5EF4-FFF2-40B4-BE49-F238E27FC236}">
                    <a16:creationId xmlns:a16="http://schemas.microsoft.com/office/drawing/2014/main" xmlns="" id="{C1A5B06C-2B59-4319-8399-969CB4028919}"/>
                  </a:ext>
                </a:extLst>
              </p:cNvPr>
              <p:cNvSpPr>
                <a:spLocks noChangeArrowheads="1"/>
              </p:cNvSpPr>
              <p:nvPr/>
            </p:nvSpPr>
            <p:spPr bwMode="auto">
              <a:xfrm>
                <a:off x="7060" y="7786"/>
                <a:ext cx="5" cy="1"/>
              </a:xfrm>
              <a:prstGeom prst="rect">
                <a:avLst/>
              </a:prstGeom>
              <a:solidFill>
                <a:srgbClr val="DADCDD"/>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sz="1800">
                  <a:latin typeface="Arial" panose="020B0604020202020204" pitchFamily="34" charset="0"/>
                  <a:cs typeface="Arial" panose="020B0604020202020204" pitchFamily="34" charset="0"/>
                </a:endParaRPr>
              </a:p>
            </p:txBody>
          </p:sp>
          <p:sp>
            <p:nvSpPr>
              <p:cNvPr id="1608" name="Rectangle 639">
                <a:extLst>
                  <a:ext uri="{FF2B5EF4-FFF2-40B4-BE49-F238E27FC236}">
                    <a16:creationId xmlns:a16="http://schemas.microsoft.com/office/drawing/2014/main" xmlns="" id="{B6BF467C-B365-4CC2-8594-1BF3EC9FA11D}"/>
                  </a:ext>
                </a:extLst>
              </p:cNvPr>
              <p:cNvSpPr>
                <a:spLocks noChangeArrowheads="1"/>
              </p:cNvSpPr>
              <p:nvPr/>
            </p:nvSpPr>
            <p:spPr bwMode="auto">
              <a:xfrm>
                <a:off x="7582" y="7786"/>
                <a:ext cx="4" cy="1"/>
              </a:xfrm>
              <a:prstGeom prst="rect">
                <a:avLst/>
              </a:prstGeom>
              <a:solidFill>
                <a:srgbClr val="DADCDD"/>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sz="1800">
                  <a:latin typeface="Arial" panose="020B0604020202020204" pitchFamily="34" charset="0"/>
                  <a:cs typeface="Arial" panose="020B0604020202020204" pitchFamily="34" charset="0"/>
                </a:endParaRPr>
              </a:p>
            </p:txBody>
          </p:sp>
          <p:sp>
            <p:nvSpPr>
              <p:cNvPr id="1609" name="Rectangle 640">
                <a:extLst>
                  <a:ext uri="{FF2B5EF4-FFF2-40B4-BE49-F238E27FC236}">
                    <a16:creationId xmlns:a16="http://schemas.microsoft.com/office/drawing/2014/main" xmlns="" id="{99569C96-9AAF-4C63-96ED-1D7924E8DD16}"/>
                  </a:ext>
                </a:extLst>
              </p:cNvPr>
              <p:cNvSpPr>
                <a:spLocks noChangeArrowheads="1"/>
              </p:cNvSpPr>
              <p:nvPr/>
            </p:nvSpPr>
            <p:spPr bwMode="auto">
              <a:xfrm>
                <a:off x="8625" y="7786"/>
                <a:ext cx="4" cy="1"/>
              </a:xfrm>
              <a:prstGeom prst="rect">
                <a:avLst/>
              </a:prstGeom>
              <a:solidFill>
                <a:srgbClr val="DADCDD"/>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sz="1800">
                  <a:latin typeface="Arial" panose="020B0604020202020204" pitchFamily="34" charset="0"/>
                  <a:cs typeface="Arial" panose="020B0604020202020204" pitchFamily="34" charset="0"/>
                </a:endParaRPr>
              </a:p>
            </p:txBody>
          </p:sp>
          <p:sp>
            <p:nvSpPr>
              <p:cNvPr id="1610" name="Rectangle 641">
                <a:extLst>
                  <a:ext uri="{FF2B5EF4-FFF2-40B4-BE49-F238E27FC236}">
                    <a16:creationId xmlns:a16="http://schemas.microsoft.com/office/drawing/2014/main" xmlns="" id="{15FFA7A6-1DFA-4219-894A-ECD735952BE8}"/>
                  </a:ext>
                </a:extLst>
              </p:cNvPr>
              <p:cNvSpPr>
                <a:spLocks noChangeArrowheads="1"/>
              </p:cNvSpPr>
              <p:nvPr/>
            </p:nvSpPr>
            <p:spPr bwMode="auto">
              <a:xfrm>
                <a:off x="9146" y="7786"/>
                <a:ext cx="5" cy="1"/>
              </a:xfrm>
              <a:prstGeom prst="rect">
                <a:avLst/>
              </a:prstGeom>
              <a:solidFill>
                <a:srgbClr val="DADCDD"/>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sz="1800">
                  <a:latin typeface="Arial" panose="020B0604020202020204" pitchFamily="34" charset="0"/>
                  <a:cs typeface="Arial" panose="020B0604020202020204" pitchFamily="34" charset="0"/>
                </a:endParaRPr>
              </a:p>
            </p:txBody>
          </p:sp>
          <p:sp>
            <p:nvSpPr>
              <p:cNvPr id="1611" name="Rectangle 642">
                <a:extLst>
                  <a:ext uri="{FF2B5EF4-FFF2-40B4-BE49-F238E27FC236}">
                    <a16:creationId xmlns:a16="http://schemas.microsoft.com/office/drawing/2014/main" xmlns="" id="{D2266BCE-73DE-409F-9481-A39FADE9B24B}"/>
                  </a:ext>
                </a:extLst>
              </p:cNvPr>
              <p:cNvSpPr>
                <a:spLocks noChangeArrowheads="1"/>
              </p:cNvSpPr>
              <p:nvPr/>
            </p:nvSpPr>
            <p:spPr bwMode="auto">
              <a:xfrm>
                <a:off x="9575" y="7786"/>
                <a:ext cx="5" cy="1"/>
              </a:xfrm>
              <a:prstGeom prst="rect">
                <a:avLst/>
              </a:prstGeom>
              <a:solidFill>
                <a:srgbClr val="DADCDD"/>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sz="1800">
                  <a:latin typeface="Arial" panose="020B0604020202020204" pitchFamily="34" charset="0"/>
                  <a:cs typeface="Arial" panose="020B0604020202020204" pitchFamily="34" charset="0"/>
                </a:endParaRPr>
              </a:p>
            </p:txBody>
          </p:sp>
          <p:sp>
            <p:nvSpPr>
              <p:cNvPr id="1612" name="Rectangle 643">
                <a:extLst>
                  <a:ext uri="{FF2B5EF4-FFF2-40B4-BE49-F238E27FC236}">
                    <a16:creationId xmlns:a16="http://schemas.microsoft.com/office/drawing/2014/main" xmlns="" id="{6DC9F612-0AC2-4349-A463-8CDA63F44EB7}"/>
                  </a:ext>
                </a:extLst>
              </p:cNvPr>
              <p:cNvSpPr>
                <a:spLocks noChangeArrowheads="1"/>
              </p:cNvSpPr>
              <p:nvPr/>
            </p:nvSpPr>
            <p:spPr bwMode="auto">
              <a:xfrm>
                <a:off x="10534" y="7786"/>
                <a:ext cx="5" cy="1"/>
              </a:xfrm>
              <a:prstGeom prst="rect">
                <a:avLst/>
              </a:prstGeom>
              <a:solidFill>
                <a:srgbClr val="DADCDD"/>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sz="1800">
                  <a:latin typeface="Arial" panose="020B0604020202020204" pitchFamily="34" charset="0"/>
                  <a:cs typeface="Arial" panose="020B0604020202020204" pitchFamily="34" charset="0"/>
                </a:endParaRPr>
              </a:p>
            </p:txBody>
          </p:sp>
          <p:sp>
            <p:nvSpPr>
              <p:cNvPr id="1613" name="Rectangle 644">
                <a:extLst>
                  <a:ext uri="{FF2B5EF4-FFF2-40B4-BE49-F238E27FC236}">
                    <a16:creationId xmlns:a16="http://schemas.microsoft.com/office/drawing/2014/main" xmlns="" id="{FB93B54A-A80E-4EAB-9366-69ACBDEB59AC}"/>
                  </a:ext>
                </a:extLst>
              </p:cNvPr>
              <p:cNvSpPr>
                <a:spLocks noChangeArrowheads="1"/>
              </p:cNvSpPr>
              <p:nvPr/>
            </p:nvSpPr>
            <p:spPr bwMode="auto">
              <a:xfrm>
                <a:off x="11079" y="7786"/>
                <a:ext cx="5" cy="1"/>
              </a:xfrm>
              <a:prstGeom prst="rect">
                <a:avLst/>
              </a:prstGeom>
              <a:solidFill>
                <a:srgbClr val="DADCDD"/>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sz="1800">
                  <a:latin typeface="Arial" panose="020B0604020202020204" pitchFamily="34" charset="0"/>
                  <a:cs typeface="Arial" panose="020B0604020202020204" pitchFamily="34" charset="0"/>
                </a:endParaRPr>
              </a:p>
            </p:txBody>
          </p:sp>
          <p:sp>
            <p:nvSpPr>
              <p:cNvPr id="1614" name="Rectangle 645">
                <a:extLst>
                  <a:ext uri="{FF2B5EF4-FFF2-40B4-BE49-F238E27FC236}">
                    <a16:creationId xmlns:a16="http://schemas.microsoft.com/office/drawing/2014/main" xmlns="" id="{9225805D-D71B-4FA6-8C13-88A9306A0B89}"/>
                  </a:ext>
                </a:extLst>
              </p:cNvPr>
              <p:cNvSpPr>
                <a:spLocks noChangeArrowheads="1"/>
              </p:cNvSpPr>
              <p:nvPr/>
            </p:nvSpPr>
            <p:spPr bwMode="auto">
              <a:xfrm>
                <a:off x="11517" y="7786"/>
                <a:ext cx="5" cy="1"/>
              </a:xfrm>
              <a:prstGeom prst="rect">
                <a:avLst/>
              </a:prstGeom>
              <a:solidFill>
                <a:srgbClr val="DADCDD"/>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sz="1800">
                  <a:latin typeface="Arial" panose="020B0604020202020204" pitchFamily="34" charset="0"/>
                  <a:cs typeface="Arial" panose="020B0604020202020204" pitchFamily="34" charset="0"/>
                </a:endParaRPr>
              </a:p>
            </p:txBody>
          </p:sp>
          <p:sp>
            <p:nvSpPr>
              <p:cNvPr id="1615" name="Rectangle 646">
                <a:extLst>
                  <a:ext uri="{FF2B5EF4-FFF2-40B4-BE49-F238E27FC236}">
                    <a16:creationId xmlns:a16="http://schemas.microsoft.com/office/drawing/2014/main" xmlns="" id="{8D2372E7-C676-4743-A3A7-859C1099D744}"/>
                  </a:ext>
                </a:extLst>
              </p:cNvPr>
              <p:cNvSpPr>
                <a:spLocks noChangeArrowheads="1"/>
              </p:cNvSpPr>
              <p:nvPr/>
            </p:nvSpPr>
            <p:spPr bwMode="auto">
              <a:xfrm>
                <a:off x="12020" y="7786"/>
                <a:ext cx="4" cy="1"/>
              </a:xfrm>
              <a:prstGeom prst="rect">
                <a:avLst/>
              </a:prstGeom>
              <a:solidFill>
                <a:srgbClr val="DADCDD"/>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sz="1800">
                  <a:latin typeface="Arial" panose="020B0604020202020204" pitchFamily="34" charset="0"/>
                  <a:cs typeface="Arial" panose="020B0604020202020204" pitchFamily="34" charset="0"/>
                </a:endParaRPr>
              </a:p>
            </p:txBody>
          </p:sp>
          <p:sp>
            <p:nvSpPr>
              <p:cNvPr id="1616" name="Line 647">
                <a:extLst>
                  <a:ext uri="{FF2B5EF4-FFF2-40B4-BE49-F238E27FC236}">
                    <a16:creationId xmlns:a16="http://schemas.microsoft.com/office/drawing/2014/main" xmlns="" id="{2D702BD3-4503-4789-B1EF-F29449E5F518}"/>
                  </a:ext>
                </a:extLst>
              </p:cNvPr>
              <p:cNvSpPr>
                <a:spLocks noChangeShapeType="1"/>
              </p:cNvSpPr>
              <p:nvPr/>
            </p:nvSpPr>
            <p:spPr bwMode="auto">
              <a:xfrm>
                <a:off x="6110" y="11382"/>
                <a:ext cx="3898" cy="0"/>
              </a:xfrm>
              <a:prstGeom prst="line">
                <a:avLst/>
              </a:prstGeom>
              <a:noFill/>
              <a:ln w="0">
                <a:solidFill>
                  <a:srgbClr val="000000"/>
                </a:solidFill>
                <a:prstDash val="solid"/>
                <a:round/>
                <a:headEnd/>
                <a:tailEn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en-US" sz="1800">
                  <a:latin typeface="Arial" panose="020B0604020202020204" pitchFamily="34" charset="0"/>
                  <a:cs typeface="Arial" panose="020B0604020202020204" pitchFamily="34" charset="0"/>
                </a:endParaRPr>
              </a:p>
            </p:txBody>
          </p:sp>
          <p:sp>
            <p:nvSpPr>
              <p:cNvPr id="1617" name="Rectangle 648">
                <a:extLst>
                  <a:ext uri="{FF2B5EF4-FFF2-40B4-BE49-F238E27FC236}">
                    <a16:creationId xmlns:a16="http://schemas.microsoft.com/office/drawing/2014/main" xmlns="" id="{07A0EBEB-B330-4014-84FC-14E8E04B079F}"/>
                  </a:ext>
                </a:extLst>
              </p:cNvPr>
              <p:cNvSpPr>
                <a:spLocks noChangeArrowheads="1"/>
              </p:cNvSpPr>
              <p:nvPr/>
            </p:nvSpPr>
            <p:spPr bwMode="auto">
              <a:xfrm>
                <a:off x="6110" y="11382"/>
                <a:ext cx="3898" cy="4"/>
              </a:xfrm>
              <a:prstGeom prst="rect">
                <a:avLst/>
              </a:prstGeom>
              <a:solidFill>
                <a:srgbClr val="000000"/>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sz="1800">
                  <a:latin typeface="Arial" panose="020B0604020202020204" pitchFamily="34" charset="0"/>
                  <a:cs typeface="Arial" panose="020B0604020202020204" pitchFamily="34" charset="0"/>
                </a:endParaRPr>
              </a:p>
            </p:txBody>
          </p:sp>
          <p:sp>
            <p:nvSpPr>
              <p:cNvPr id="1618" name="Line 649">
                <a:extLst>
                  <a:ext uri="{FF2B5EF4-FFF2-40B4-BE49-F238E27FC236}">
                    <a16:creationId xmlns:a16="http://schemas.microsoft.com/office/drawing/2014/main" xmlns="" id="{4B0F2C6B-95CB-40BC-9435-298F066D8935}"/>
                  </a:ext>
                </a:extLst>
              </p:cNvPr>
              <p:cNvSpPr>
                <a:spLocks noChangeShapeType="1"/>
              </p:cNvSpPr>
              <p:nvPr/>
            </p:nvSpPr>
            <p:spPr bwMode="auto">
              <a:xfrm>
                <a:off x="6110" y="7786"/>
                <a:ext cx="0" cy="3875"/>
              </a:xfrm>
              <a:prstGeom prst="line">
                <a:avLst/>
              </a:prstGeom>
              <a:noFill/>
              <a:ln w="0">
                <a:solidFill>
                  <a:srgbClr val="000000"/>
                </a:solidFill>
                <a:prstDash val="solid"/>
                <a:round/>
                <a:headEnd/>
                <a:tailEn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en-US" sz="1800" dirty="0">
                  <a:latin typeface="Arial" panose="020B0604020202020204" pitchFamily="34" charset="0"/>
                  <a:cs typeface="Arial" panose="020B0604020202020204" pitchFamily="34" charset="0"/>
                </a:endParaRPr>
              </a:p>
            </p:txBody>
          </p:sp>
          <p:sp>
            <p:nvSpPr>
              <p:cNvPr id="1619" name="Rectangle 650">
                <a:extLst>
                  <a:ext uri="{FF2B5EF4-FFF2-40B4-BE49-F238E27FC236}">
                    <a16:creationId xmlns:a16="http://schemas.microsoft.com/office/drawing/2014/main" xmlns="" id="{B15C2C8E-C6AD-46A0-A388-583FD0F84638}"/>
                  </a:ext>
                </a:extLst>
              </p:cNvPr>
              <p:cNvSpPr>
                <a:spLocks noChangeArrowheads="1"/>
              </p:cNvSpPr>
              <p:nvPr/>
            </p:nvSpPr>
            <p:spPr bwMode="auto">
              <a:xfrm>
                <a:off x="6110" y="7786"/>
                <a:ext cx="5" cy="3875"/>
              </a:xfrm>
              <a:prstGeom prst="rect">
                <a:avLst/>
              </a:prstGeom>
              <a:solidFill>
                <a:srgbClr val="000000"/>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sz="1800">
                  <a:latin typeface="Arial" panose="020B0604020202020204" pitchFamily="34" charset="0"/>
                  <a:cs typeface="Arial" panose="020B0604020202020204" pitchFamily="34" charset="0"/>
                </a:endParaRPr>
              </a:p>
            </p:txBody>
          </p:sp>
          <p:sp>
            <p:nvSpPr>
              <p:cNvPr id="1620" name="Line 651">
                <a:extLst>
                  <a:ext uri="{FF2B5EF4-FFF2-40B4-BE49-F238E27FC236}">
                    <a16:creationId xmlns:a16="http://schemas.microsoft.com/office/drawing/2014/main" xmlns="" id="{D323D74F-7584-4206-AF23-C2056B886A7B}"/>
                  </a:ext>
                </a:extLst>
              </p:cNvPr>
              <p:cNvSpPr>
                <a:spLocks noChangeShapeType="1"/>
              </p:cNvSpPr>
              <p:nvPr/>
            </p:nvSpPr>
            <p:spPr bwMode="auto">
              <a:xfrm>
                <a:off x="6632" y="7991"/>
                <a:ext cx="0" cy="3670"/>
              </a:xfrm>
              <a:prstGeom prst="line">
                <a:avLst/>
              </a:prstGeom>
              <a:noFill/>
              <a:ln w="0">
                <a:solidFill>
                  <a:srgbClr val="000000"/>
                </a:solidFill>
                <a:prstDash val="solid"/>
                <a:round/>
                <a:headEnd/>
                <a:tailEn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en-US" sz="1800">
                  <a:latin typeface="Arial" panose="020B0604020202020204" pitchFamily="34" charset="0"/>
                  <a:cs typeface="Arial" panose="020B0604020202020204" pitchFamily="34" charset="0"/>
                </a:endParaRPr>
              </a:p>
            </p:txBody>
          </p:sp>
          <p:sp>
            <p:nvSpPr>
              <p:cNvPr id="1621" name="Rectangle 652">
                <a:extLst>
                  <a:ext uri="{FF2B5EF4-FFF2-40B4-BE49-F238E27FC236}">
                    <a16:creationId xmlns:a16="http://schemas.microsoft.com/office/drawing/2014/main" xmlns="" id="{70BDF842-BF60-4796-9FF7-6D28015BDD32}"/>
                  </a:ext>
                </a:extLst>
              </p:cNvPr>
              <p:cNvSpPr>
                <a:spLocks noChangeArrowheads="1"/>
              </p:cNvSpPr>
              <p:nvPr/>
            </p:nvSpPr>
            <p:spPr bwMode="auto">
              <a:xfrm>
                <a:off x="6632" y="7991"/>
                <a:ext cx="4" cy="3670"/>
              </a:xfrm>
              <a:prstGeom prst="rect">
                <a:avLst/>
              </a:prstGeom>
              <a:solidFill>
                <a:srgbClr val="000000"/>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sz="1800">
                  <a:latin typeface="Arial" panose="020B0604020202020204" pitchFamily="34" charset="0"/>
                  <a:cs typeface="Arial" panose="020B0604020202020204" pitchFamily="34" charset="0"/>
                </a:endParaRPr>
              </a:p>
            </p:txBody>
          </p:sp>
          <p:sp>
            <p:nvSpPr>
              <p:cNvPr id="1622" name="Line 653">
                <a:extLst>
                  <a:ext uri="{FF2B5EF4-FFF2-40B4-BE49-F238E27FC236}">
                    <a16:creationId xmlns:a16="http://schemas.microsoft.com/office/drawing/2014/main" xmlns="" id="{2D8696BE-8350-41A3-9FCD-8FD0486197AB}"/>
                  </a:ext>
                </a:extLst>
              </p:cNvPr>
              <p:cNvSpPr>
                <a:spLocks noChangeShapeType="1"/>
              </p:cNvSpPr>
              <p:nvPr/>
            </p:nvSpPr>
            <p:spPr bwMode="auto">
              <a:xfrm>
                <a:off x="7060" y="7991"/>
                <a:ext cx="0" cy="3670"/>
              </a:xfrm>
              <a:prstGeom prst="line">
                <a:avLst/>
              </a:prstGeom>
              <a:noFill/>
              <a:ln w="0">
                <a:solidFill>
                  <a:srgbClr val="000000"/>
                </a:solidFill>
                <a:prstDash val="solid"/>
                <a:round/>
                <a:headEnd/>
                <a:tailEn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en-US" sz="1800">
                  <a:latin typeface="Arial" panose="020B0604020202020204" pitchFamily="34" charset="0"/>
                  <a:cs typeface="Arial" panose="020B0604020202020204" pitchFamily="34" charset="0"/>
                </a:endParaRPr>
              </a:p>
            </p:txBody>
          </p:sp>
          <p:sp>
            <p:nvSpPr>
              <p:cNvPr id="1623" name="Rectangle 654">
                <a:extLst>
                  <a:ext uri="{FF2B5EF4-FFF2-40B4-BE49-F238E27FC236}">
                    <a16:creationId xmlns:a16="http://schemas.microsoft.com/office/drawing/2014/main" xmlns="" id="{2338F171-A8B6-49AE-946A-880D4785F5B3}"/>
                  </a:ext>
                </a:extLst>
              </p:cNvPr>
              <p:cNvSpPr>
                <a:spLocks noChangeArrowheads="1"/>
              </p:cNvSpPr>
              <p:nvPr/>
            </p:nvSpPr>
            <p:spPr bwMode="auto">
              <a:xfrm>
                <a:off x="7060" y="7991"/>
                <a:ext cx="5" cy="3670"/>
              </a:xfrm>
              <a:prstGeom prst="rect">
                <a:avLst/>
              </a:prstGeom>
              <a:solidFill>
                <a:srgbClr val="000000"/>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sz="1800">
                  <a:latin typeface="Arial" panose="020B0604020202020204" pitchFamily="34" charset="0"/>
                  <a:cs typeface="Arial" panose="020B0604020202020204" pitchFamily="34" charset="0"/>
                </a:endParaRPr>
              </a:p>
            </p:txBody>
          </p:sp>
          <p:sp>
            <p:nvSpPr>
              <p:cNvPr id="1624" name="Line 655">
                <a:extLst>
                  <a:ext uri="{FF2B5EF4-FFF2-40B4-BE49-F238E27FC236}">
                    <a16:creationId xmlns:a16="http://schemas.microsoft.com/office/drawing/2014/main" xmlns="" id="{61A5398E-3EC2-4E94-AE0D-54397AE1EDB3}"/>
                  </a:ext>
                </a:extLst>
              </p:cNvPr>
              <p:cNvSpPr>
                <a:spLocks noChangeShapeType="1"/>
              </p:cNvSpPr>
              <p:nvPr/>
            </p:nvSpPr>
            <p:spPr bwMode="auto">
              <a:xfrm>
                <a:off x="7582" y="7991"/>
                <a:ext cx="0" cy="3670"/>
              </a:xfrm>
              <a:prstGeom prst="line">
                <a:avLst/>
              </a:prstGeom>
              <a:noFill/>
              <a:ln w="0">
                <a:solidFill>
                  <a:srgbClr val="000000"/>
                </a:solidFill>
                <a:prstDash val="solid"/>
                <a:round/>
                <a:headEnd/>
                <a:tailEn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en-US" sz="1800" dirty="0">
                  <a:latin typeface="Arial" panose="020B0604020202020204" pitchFamily="34" charset="0"/>
                  <a:cs typeface="Arial" panose="020B0604020202020204" pitchFamily="34" charset="0"/>
                </a:endParaRPr>
              </a:p>
            </p:txBody>
          </p:sp>
          <p:sp>
            <p:nvSpPr>
              <p:cNvPr id="1625" name="Rectangle 656">
                <a:extLst>
                  <a:ext uri="{FF2B5EF4-FFF2-40B4-BE49-F238E27FC236}">
                    <a16:creationId xmlns:a16="http://schemas.microsoft.com/office/drawing/2014/main" xmlns="" id="{6EA2E327-A8AE-46D1-9AD2-4AA05BDA5299}"/>
                  </a:ext>
                </a:extLst>
              </p:cNvPr>
              <p:cNvSpPr>
                <a:spLocks noChangeArrowheads="1"/>
              </p:cNvSpPr>
              <p:nvPr/>
            </p:nvSpPr>
            <p:spPr bwMode="auto">
              <a:xfrm>
                <a:off x="7582" y="7991"/>
                <a:ext cx="4" cy="3670"/>
              </a:xfrm>
              <a:prstGeom prst="rect">
                <a:avLst/>
              </a:prstGeom>
              <a:solidFill>
                <a:srgbClr val="000000"/>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sz="1800">
                  <a:latin typeface="Arial" panose="020B0604020202020204" pitchFamily="34" charset="0"/>
                  <a:cs typeface="Arial" panose="020B0604020202020204" pitchFamily="34" charset="0"/>
                </a:endParaRPr>
              </a:p>
            </p:txBody>
          </p:sp>
          <p:sp>
            <p:nvSpPr>
              <p:cNvPr id="1626" name="Line 657">
                <a:extLst>
                  <a:ext uri="{FF2B5EF4-FFF2-40B4-BE49-F238E27FC236}">
                    <a16:creationId xmlns:a16="http://schemas.microsoft.com/office/drawing/2014/main" xmlns="" id="{AE19F345-8EDE-48EC-817E-9875A0CF0D6A}"/>
                  </a:ext>
                </a:extLst>
              </p:cNvPr>
              <p:cNvSpPr>
                <a:spLocks noChangeShapeType="1"/>
              </p:cNvSpPr>
              <p:nvPr/>
            </p:nvSpPr>
            <p:spPr bwMode="auto">
              <a:xfrm>
                <a:off x="8103" y="7991"/>
                <a:ext cx="0" cy="3670"/>
              </a:xfrm>
              <a:prstGeom prst="line">
                <a:avLst/>
              </a:prstGeom>
              <a:noFill/>
              <a:ln w="0">
                <a:solidFill>
                  <a:srgbClr val="000000"/>
                </a:solidFill>
                <a:prstDash val="solid"/>
                <a:round/>
                <a:headEnd/>
                <a:tailEn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en-US" sz="1800">
                  <a:latin typeface="Arial" panose="020B0604020202020204" pitchFamily="34" charset="0"/>
                  <a:cs typeface="Arial" panose="020B0604020202020204" pitchFamily="34" charset="0"/>
                </a:endParaRPr>
              </a:p>
            </p:txBody>
          </p:sp>
          <p:sp>
            <p:nvSpPr>
              <p:cNvPr id="1627" name="Rectangle 658">
                <a:extLst>
                  <a:ext uri="{FF2B5EF4-FFF2-40B4-BE49-F238E27FC236}">
                    <a16:creationId xmlns:a16="http://schemas.microsoft.com/office/drawing/2014/main" xmlns="" id="{26B00B30-66B7-4D39-A200-2BCD206057B3}"/>
                  </a:ext>
                </a:extLst>
              </p:cNvPr>
              <p:cNvSpPr>
                <a:spLocks noChangeArrowheads="1"/>
              </p:cNvSpPr>
              <p:nvPr/>
            </p:nvSpPr>
            <p:spPr bwMode="auto">
              <a:xfrm>
                <a:off x="8103" y="7991"/>
                <a:ext cx="5" cy="3670"/>
              </a:xfrm>
              <a:prstGeom prst="rect">
                <a:avLst/>
              </a:prstGeom>
              <a:solidFill>
                <a:srgbClr val="000000"/>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sz="1800">
                  <a:latin typeface="Arial" panose="020B0604020202020204" pitchFamily="34" charset="0"/>
                  <a:cs typeface="Arial" panose="020B0604020202020204" pitchFamily="34" charset="0"/>
                </a:endParaRPr>
              </a:p>
            </p:txBody>
          </p:sp>
          <p:sp>
            <p:nvSpPr>
              <p:cNvPr id="1628" name="Line 659">
                <a:extLst>
                  <a:ext uri="{FF2B5EF4-FFF2-40B4-BE49-F238E27FC236}">
                    <a16:creationId xmlns:a16="http://schemas.microsoft.com/office/drawing/2014/main" xmlns="" id="{E8EBB614-1022-41A0-9025-F46A303DEF55}"/>
                  </a:ext>
                </a:extLst>
              </p:cNvPr>
              <p:cNvSpPr>
                <a:spLocks noChangeShapeType="1"/>
              </p:cNvSpPr>
              <p:nvPr/>
            </p:nvSpPr>
            <p:spPr bwMode="auto">
              <a:xfrm>
                <a:off x="8625" y="7991"/>
                <a:ext cx="0" cy="3670"/>
              </a:xfrm>
              <a:prstGeom prst="line">
                <a:avLst/>
              </a:prstGeom>
              <a:noFill/>
              <a:ln w="0">
                <a:solidFill>
                  <a:srgbClr val="000000"/>
                </a:solidFill>
                <a:prstDash val="solid"/>
                <a:round/>
                <a:headEnd/>
                <a:tailEn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en-US" sz="1800">
                  <a:latin typeface="Arial" panose="020B0604020202020204" pitchFamily="34" charset="0"/>
                  <a:cs typeface="Arial" panose="020B0604020202020204" pitchFamily="34" charset="0"/>
                </a:endParaRPr>
              </a:p>
            </p:txBody>
          </p:sp>
          <p:sp>
            <p:nvSpPr>
              <p:cNvPr id="1629" name="Rectangle 660">
                <a:extLst>
                  <a:ext uri="{FF2B5EF4-FFF2-40B4-BE49-F238E27FC236}">
                    <a16:creationId xmlns:a16="http://schemas.microsoft.com/office/drawing/2014/main" xmlns="" id="{BB712E05-5DA8-442C-88B0-21A40218E54A}"/>
                  </a:ext>
                </a:extLst>
              </p:cNvPr>
              <p:cNvSpPr>
                <a:spLocks noChangeArrowheads="1"/>
              </p:cNvSpPr>
              <p:nvPr/>
            </p:nvSpPr>
            <p:spPr bwMode="auto">
              <a:xfrm>
                <a:off x="8625" y="7991"/>
                <a:ext cx="4" cy="3670"/>
              </a:xfrm>
              <a:prstGeom prst="rect">
                <a:avLst/>
              </a:prstGeom>
              <a:solidFill>
                <a:srgbClr val="000000"/>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sz="1800">
                  <a:latin typeface="Arial" panose="020B0604020202020204" pitchFamily="34" charset="0"/>
                  <a:cs typeface="Arial" panose="020B0604020202020204" pitchFamily="34" charset="0"/>
                </a:endParaRPr>
              </a:p>
            </p:txBody>
          </p:sp>
          <p:sp>
            <p:nvSpPr>
              <p:cNvPr id="1630" name="Line 661">
                <a:extLst>
                  <a:ext uri="{FF2B5EF4-FFF2-40B4-BE49-F238E27FC236}">
                    <a16:creationId xmlns:a16="http://schemas.microsoft.com/office/drawing/2014/main" xmlns="" id="{BC606823-DE69-45EF-8867-37811B27BD56}"/>
                  </a:ext>
                </a:extLst>
              </p:cNvPr>
              <p:cNvSpPr>
                <a:spLocks noChangeShapeType="1"/>
              </p:cNvSpPr>
              <p:nvPr/>
            </p:nvSpPr>
            <p:spPr bwMode="auto">
              <a:xfrm>
                <a:off x="9146" y="7991"/>
                <a:ext cx="0" cy="3670"/>
              </a:xfrm>
              <a:prstGeom prst="line">
                <a:avLst/>
              </a:prstGeom>
              <a:noFill/>
              <a:ln w="0">
                <a:solidFill>
                  <a:srgbClr val="000000"/>
                </a:solidFill>
                <a:prstDash val="solid"/>
                <a:round/>
                <a:headEnd/>
                <a:tailEn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en-US" sz="1800">
                  <a:latin typeface="Arial" panose="020B0604020202020204" pitchFamily="34" charset="0"/>
                  <a:cs typeface="Arial" panose="020B0604020202020204" pitchFamily="34" charset="0"/>
                </a:endParaRPr>
              </a:p>
            </p:txBody>
          </p:sp>
          <p:sp>
            <p:nvSpPr>
              <p:cNvPr id="1631" name="Rectangle 662">
                <a:extLst>
                  <a:ext uri="{FF2B5EF4-FFF2-40B4-BE49-F238E27FC236}">
                    <a16:creationId xmlns:a16="http://schemas.microsoft.com/office/drawing/2014/main" xmlns="" id="{B2B34681-6F74-46F4-9AD0-E6C777356B12}"/>
                  </a:ext>
                </a:extLst>
              </p:cNvPr>
              <p:cNvSpPr>
                <a:spLocks noChangeArrowheads="1"/>
              </p:cNvSpPr>
              <p:nvPr/>
            </p:nvSpPr>
            <p:spPr bwMode="auto">
              <a:xfrm>
                <a:off x="9146" y="7991"/>
                <a:ext cx="5" cy="3670"/>
              </a:xfrm>
              <a:prstGeom prst="rect">
                <a:avLst/>
              </a:prstGeom>
              <a:solidFill>
                <a:srgbClr val="000000"/>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sz="1800">
                  <a:latin typeface="Arial" panose="020B0604020202020204" pitchFamily="34" charset="0"/>
                  <a:cs typeface="Arial" panose="020B0604020202020204" pitchFamily="34" charset="0"/>
                </a:endParaRPr>
              </a:p>
            </p:txBody>
          </p:sp>
          <p:sp>
            <p:nvSpPr>
              <p:cNvPr id="1632" name="Line 663">
                <a:extLst>
                  <a:ext uri="{FF2B5EF4-FFF2-40B4-BE49-F238E27FC236}">
                    <a16:creationId xmlns:a16="http://schemas.microsoft.com/office/drawing/2014/main" xmlns="" id="{E4A40EE7-00B6-4D6C-AAFB-E48B897D9F5F}"/>
                  </a:ext>
                </a:extLst>
              </p:cNvPr>
              <p:cNvSpPr>
                <a:spLocks noChangeShapeType="1"/>
              </p:cNvSpPr>
              <p:nvPr/>
            </p:nvSpPr>
            <p:spPr bwMode="auto">
              <a:xfrm>
                <a:off x="9575" y="7991"/>
                <a:ext cx="0" cy="3670"/>
              </a:xfrm>
              <a:prstGeom prst="line">
                <a:avLst/>
              </a:prstGeom>
              <a:noFill/>
              <a:ln w="0">
                <a:solidFill>
                  <a:srgbClr val="000000"/>
                </a:solidFill>
                <a:prstDash val="solid"/>
                <a:round/>
                <a:headEnd/>
                <a:tailEn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en-US" sz="1800">
                  <a:latin typeface="Arial" panose="020B0604020202020204" pitchFamily="34" charset="0"/>
                  <a:cs typeface="Arial" panose="020B0604020202020204" pitchFamily="34" charset="0"/>
                </a:endParaRPr>
              </a:p>
            </p:txBody>
          </p:sp>
          <p:sp>
            <p:nvSpPr>
              <p:cNvPr id="1633" name="Rectangle 664">
                <a:extLst>
                  <a:ext uri="{FF2B5EF4-FFF2-40B4-BE49-F238E27FC236}">
                    <a16:creationId xmlns:a16="http://schemas.microsoft.com/office/drawing/2014/main" xmlns="" id="{6349705A-F265-4D07-BA2F-3A3E1A37CA30}"/>
                  </a:ext>
                </a:extLst>
              </p:cNvPr>
              <p:cNvSpPr>
                <a:spLocks noChangeArrowheads="1"/>
              </p:cNvSpPr>
              <p:nvPr/>
            </p:nvSpPr>
            <p:spPr bwMode="auto">
              <a:xfrm>
                <a:off x="9575" y="7991"/>
                <a:ext cx="5" cy="3670"/>
              </a:xfrm>
              <a:prstGeom prst="rect">
                <a:avLst/>
              </a:prstGeom>
              <a:solidFill>
                <a:srgbClr val="000000"/>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sz="1800">
                  <a:latin typeface="Arial" panose="020B0604020202020204" pitchFamily="34" charset="0"/>
                  <a:cs typeface="Arial" panose="020B0604020202020204" pitchFamily="34" charset="0"/>
                </a:endParaRPr>
              </a:p>
            </p:txBody>
          </p:sp>
          <p:sp>
            <p:nvSpPr>
              <p:cNvPr id="1634" name="Line 665">
                <a:extLst>
                  <a:ext uri="{FF2B5EF4-FFF2-40B4-BE49-F238E27FC236}">
                    <a16:creationId xmlns:a16="http://schemas.microsoft.com/office/drawing/2014/main" xmlns="" id="{BCEB53DB-E2C5-4A9F-9329-20706C464781}"/>
                  </a:ext>
                </a:extLst>
              </p:cNvPr>
              <p:cNvSpPr>
                <a:spLocks noChangeShapeType="1"/>
              </p:cNvSpPr>
              <p:nvPr/>
            </p:nvSpPr>
            <p:spPr bwMode="auto">
              <a:xfrm>
                <a:off x="10003" y="7991"/>
                <a:ext cx="0" cy="3670"/>
              </a:xfrm>
              <a:prstGeom prst="line">
                <a:avLst/>
              </a:prstGeom>
              <a:noFill/>
              <a:ln w="0">
                <a:solidFill>
                  <a:srgbClr val="000000"/>
                </a:solidFill>
                <a:prstDash val="solid"/>
                <a:round/>
                <a:headEnd/>
                <a:tailEn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en-US" sz="1800">
                  <a:latin typeface="Arial" panose="020B0604020202020204" pitchFamily="34" charset="0"/>
                  <a:cs typeface="Arial" panose="020B0604020202020204" pitchFamily="34" charset="0"/>
                </a:endParaRPr>
              </a:p>
            </p:txBody>
          </p:sp>
          <p:sp>
            <p:nvSpPr>
              <p:cNvPr id="1635" name="Rectangle 666">
                <a:extLst>
                  <a:ext uri="{FF2B5EF4-FFF2-40B4-BE49-F238E27FC236}">
                    <a16:creationId xmlns:a16="http://schemas.microsoft.com/office/drawing/2014/main" xmlns="" id="{50BDD651-1B1F-4DBF-9B6A-D81A94832E73}"/>
                  </a:ext>
                </a:extLst>
              </p:cNvPr>
              <p:cNvSpPr>
                <a:spLocks noChangeArrowheads="1"/>
              </p:cNvSpPr>
              <p:nvPr/>
            </p:nvSpPr>
            <p:spPr bwMode="auto">
              <a:xfrm>
                <a:off x="10003" y="7991"/>
                <a:ext cx="5" cy="3670"/>
              </a:xfrm>
              <a:prstGeom prst="rect">
                <a:avLst/>
              </a:prstGeom>
              <a:solidFill>
                <a:srgbClr val="000000"/>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sz="1800">
                  <a:latin typeface="Arial" panose="020B0604020202020204" pitchFamily="34" charset="0"/>
                  <a:cs typeface="Arial" panose="020B0604020202020204" pitchFamily="34" charset="0"/>
                </a:endParaRPr>
              </a:p>
            </p:txBody>
          </p:sp>
          <p:sp>
            <p:nvSpPr>
              <p:cNvPr id="1636" name="Line 667">
                <a:extLst>
                  <a:ext uri="{FF2B5EF4-FFF2-40B4-BE49-F238E27FC236}">
                    <a16:creationId xmlns:a16="http://schemas.microsoft.com/office/drawing/2014/main" xmlns="" id="{8EA106FF-6632-4CEA-A88C-53D486923B56}"/>
                  </a:ext>
                </a:extLst>
              </p:cNvPr>
              <p:cNvSpPr>
                <a:spLocks noChangeShapeType="1"/>
              </p:cNvSpPr>
              <p:nvPr/>
            </p:nvSpPr>
            <p:spPr bwMode="auto">
              <a:xfrm>
                <a:off x="10534" y="7991"/>
                <a:ext cx="0" cy="3670"/>
              </a:xfrm>
              <a:prstGeom prst="line">
                <a:avLst/>
              </a:prstGeom>
              <a:noFill/>
              <a:ln w="0">
                <a:solidFill>
                  <a:srgbClr val="000000"/>
                </a:solidFill>
                <a:prstDash val="solid"/>
                <a:round/>
                <a:headEnd/>
                <a:tailEn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en-US" sz="1800">
                  <a:latin typeface="Arial" panose="020B0604020202020204" pitchFamily="34" charset="0"/>
                  <a:cs typeface="Arial" panose="020B0604020202020204" pitchFamily="34" charset="0"/>
                </a:endParaRPr>
              </a:p>
            </p:txBody>
          </p:sp>
          <p:sp>
            <p:nvSpPr>
              <p:cNvPr id="1637" name="Rectangle 668">
                <a:extLst>
                  <a:ext uri="{FF2B5EF4-FFF2-40B4-BE49-F238E27FC236}">
                    <a16:creationId xmlns:a16="http://schemas.microsoft.com/office/drawing/2014/main" xmlns="" id="{1F731921-0401-43FB-A31C-6E708156875A}"/>
                  </a:ext>
                </a:extLst>
              </p:cNvPr>
              <p:cNvSpPr>
                <a:spLocks noChangeArrowheads="1"/>
              </p:cNvSpPr>
              <p:nvPr/>
            </p:nvSpPr>
            <p:spPr bwMode="auto">
              <a:xfrm>
                <a:off x="10534" y="7991"/>
                <a:ext cx="5" cy="3670"/>
              </a:xfrm>
              <a:prstGeom prst="rect">
                <a:avLst/>
              </a:prstGeom>
              <a:solidFill>
                <a:srgbClr val="000000"/>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sz="1800">
                  <a:latin typeface="Arial" panose="020B0604020202020204" pitchFamily="34" charset="0"/>
                  <a:cs typeface="Arial" panose="020B0604020202020204" pitchFamily="34" charset="0"/>
                </a:endParaRPr>
              </a:p>
            </p:txBody>
          </p:sp>
          <p:sp>
            <p:nvSpPr>
              <p:cNvPr id="1638" name="Line 669">
                <a:extLst>
                  <a:ext uri="{FF2B5EF4-FFF2-40B4-BE49-F238E27FC236}">
                    <a16:creationId xmlns:a16="http://schemas.microsoft.com/office/drawing/2014/main" xmlns="" id="{8082E96E-0F5F-4446-A67C-DBF012378432}"/>
                  </a:ext>
                </a:extLst>
              </p:cNvPr>
              <p:cNvSpPr>
                <a:spLocks noChangeShapeType="1"/>
              </p:cNvSpPr>
              <p:nvPr/>
            </p:nvSpPr>
            <p:spPr bwMode="auto">
              <a:xfrm>
                <a:off x="11079" y="7991"/>
                <a:ext cx="0" cy="3670"/>
              </a:xfrm>
              <a:prstGeom prst="line">
                <a:avLst/>
              </a:prstGeom>
              <a:noFill/>
              <a:ln w="0">
                <a:solidFill>
                  <a:srgbClr val="000000"/>
                </a:solidFill>
                <a:prstDash val="solid"/>
                <a:round/>
                <a:headEnd/>
                <a:tailEn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en-US" sz="1800">
                  <a:latin typeface="Arial" panose="020B0604020202020204" pitchFamily="34" charset="0"/>
                  <a:cs typeface="Arial" panose="020B0604020202020204" pitchFamily="34" charset="0"/>
                </a:endParaRPr>
              </a:p>
            </p:txBody>
          </p:sp>
          <p:sp>
            <p:nvSpPr>
              <p:cNvPr id="1639" name="Rectangle 670">
                <a:extLst>
                  <a:ext uri="{FF2B5EF4-FFF2-40B4-BE49-F238E27FC236}">
                    <a16:creationId xmlns:a16="http://schemas.microsoft.com/office/drawing/2014/main" xmlns="" id="{04F56691-CD36-40AD-9C87-2203E8DDB11B}"/>
                  </a:ext>
                </a:extLst>
              </p:cNvPr>
              <p:cNvSpPr>
                <a:spLocks noChangeArrowheads="1"/>
              </p:cNvSpPr>
              <p:nvPr/>
            </p:nvSpPr>
            <p:spPr bwMode="auto">
              <a:xfrm>
                <a:off x="11079" y="7991"/>
                <a:ext cx="5" cy="3670"/>
              </a:xfrm>
              <a:prstGeom prst="rect">
                <a:avLst/>
              </a:prstGeom>
              <a:solidFill>
                <a:srgbClr val="000000"/>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sz="1800">
                  <a:latin typeface="Arial" panose="020B0604020202020204" pitchFamily="34" charset="0"/>
                  <a:cs typeface="Arial" panose="020B0604020202020204" pitchFamily="34" charset="0"/>
                </a:endParaRPr>
              </a:p>
            </p:txBody>
          </p:sp>
          <p:sp>
            <p:nvSpPr>
              <p:cNvPr id="1640" name="Line 671">
                <a:extLst>
                  <a:ext uri="{FF2B5EF4-FFF2-40B4-BE49-F238E27FC236}">
                    <a16:creationId xmlns:a16="http://schemas.microsoft.com/office/drawing/2014/main" xmlns="" id="{1A47BA75-6362-42F8-8FD7-C6EFBD3E0A2C}"/>
                  </a:ext>
                </a:extLst>
              </p:cNvPr>
              <p:cNvSpPr>
                <a:spLocks noChangeShapeType="1"/>
              </p:cNvSpPr>
              <p:nvPr/>
            </p:nvSpPr>
            <p:spPr bwMode="auto">
              <a:xfrm>
                <a:off x="11517" y="7991"/>
                <a:ext cx="0" cy="3670"/>
              </a:xfrm>
              <a:prstGeom prst="line">
                <a:avLst/>
              </a:prstGeom>
              <a:noFill/>
              <a:ln w="0">
                <a:solidFill>
                  <a:srgbClr val="000000"/>
                </a:solidFill>
                <a:prstDash val="solid"/>
                <a:round/>
                <a:headEnd/>
                <a:tailEn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en-US" sz="1800">
                  <a:latin typeface="Arial" panose="020B0604020202020204" pitchFamily="34" charset="0"/>
                  <a:cs typeface="Arial" panose="020B0604020202020204" pitchFamily="34" charset="0"/>
                </a:endParaRPr>
              </a:p>
            </p:txBody>
          </p:sp>
          <p:sp>
            <p:nvSpPr>
              <p:cNvPr id="1641" name="Rectangle 672">
                <a:extLst>
                  <a:ext uri="{FF2B5EF4-FFF2-40B4-BE49-F238E27FC236}">
                    <a16:creationId xmlns:a16="http://schemas.microsoft.com/office/drawing/2014/main" xmlns="" id="{A042A36B-6977-4388-8FC7-3212F33F7B5D}"/>
                  </a:ext>
                </a:extLst>
              </p:cNvPr>
              <p:cNvSpPr>
                <a:spLocks noChangeArrowheads="1"/>
              </p:cNvSpPr>
              <p:nvPr/>
            </p:nvSpPr>
            <p:spPr bwMode="auto">
              <a:xfrm>
                <a:off x="11517" y="7991"/>
                <a:ext cx="5" cy="3670"/>
              </a:xfrm>
              <a:prstGeom prst="rect">
                <a:avLst/>
              </a:prstGeom>
              <a:solidFill>
                <a:srgbClr val="000000"/>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sz="1800">
                  <a:latin typeface="Arial" panose="020B0604020202020204" pitchFamily="34" charset="0"/>
                  <a:cs typeface="Arial" panose="020B0604020202020204" pitchFamily="34" charset="0"/>
                </a:endParaRPr>
              </a:p>
            </p:txBody>
          </p:sp>
          <p:sp>
            <p:nvSpPr>
              <p:cNvPr id="1642" name="Line 673">
                <a:extLst>
                  <a:ext uri="{FF2B5EF4-FFF2-40B4-BE49-F238E27FC236}">
                    <a16:creationId xmlns:a16="http://schemas.microsoft.com/office/drawing/2014/main" xmlns="" id="{48BE8FF7-AD79-41ED-8CF0-BC1E929D805C}"/>
                  </a:ext>
                </a:extLst>
              </p:cNvPr>
              <p:cNvSpPr>
                <a:spLocks noChangeShapeType="1"/>
              </p:cNvSpPr>
              <p:nvPr/>
            </p:nvSpPr>
            <p:spPr bwMode="auto">
              <a:xfrm>
                <a:off x="12020" y="7991"/>
                <a:ext cx="0" cy="3670"/>
              </a:xfrm>
              <a:prstGeom prst="line">
                <a:avLst/>
              </a:prstGeom>
              <a:noFill/>
              <a:ln w="0">
                <a:solidFill>
                  <a:srgbClr val="000000"/>
                </a:solidFill>
                <a:prstDash val="solid"/>
                <a:round/>
                <a:headEnd/>
                <a:tailEn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en-US" sz="1800">
                  <a:latin typeface="Arial" panose="020B0604020202020204" pitchFamily="34" charset="0"/>
                  <a:cs typeface="Arial" panose="020B0604020202020204" pitchFamily="34" charset="0"/>
                </a:endParaRPr>
              </a:p>
            </p:txBody>
          </p:sp>
          <p:sp>
            <p:nvSpPr>
              <p:cNvPr id="1643" name="Rectangle 674">
                <a:extLst>
                  <a:ext uri="{FF2B5EF4-FFF2-40B4-BE49-F238E27FC236}">
                    <a16:creationId xmlns:a16="http://schemas.microsoft.com/office/drawing/2014/main" xmlns="" id="{4476E92C-644D-4A21-B369-F6044EA22189}"/>
                  </a:ext>
                </a:extLst>
              </p:cNvPr>
              <p:cNvSpPr>
                <a:spLocks noChangeArrowheads="1"/>
              </p:cNvSpPr>
              <p:nvPr/>
            </p:nvSpPr>
            <p:spPr bwMode="auto">
              <a:xfrm>
                <a:off x="12020" y="7991"/>
                <a:ext cx="4" cy="3670"/>
              </a:xfrm>
              <a:prstGeom prst="rect">
                <a:avLst/>
              </a:prstGeom>
              <a:solidFill>
                <a:srgbClr val="000000"/>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sz="1800">
                  <a:latin typeface="Arial" panose="020B0604020202020204" pitchFamily="34" charset="0"/>
                  <a:cs typeface="Arial" panose="020B0604020202020204" pitchFamily="34" charset="0"/>
                </a:endParaRPr>
              </a:p>
            </p:txBody>
          </p:sp>
          <p:sp>
            <p:nvSpPr>
              <p:cNvPr id="1644" name="Line 675">
                <a:extLst>
                  <a:ext uri="{FF2B5EF4-FFF2-40B4-BE49-F238E27FC236}">
                    <a16:creationId xmlns:a16="http://schemas.microsoft.com/office/drawing/2014/main" xmlns="" id="{C055D686-E45E-42B5-A2FB-825B6D4527E1}"/>
                  </a:ext>
                </a:extLst>
              </p:cNvPr>
              <p:cNvSpPr>
                <a:spLocks noChangeShapeType="1"/>
              </p:cNvSpPr>
              <p:nvPr/>
            </p:nvSpPr>
            <p:spPr bwMode="auto">
              <a:xfrm>
                <a:off x="12448" y="7791"/>
                <a:ext cx="0" cy="3870"/>
              </a:xfrm>
              <a:prstGeom prst="line">
                <a:avLst/>
              </a:prstGeom>
              <a:noFill/>
              <a:ln w="0">
                <a:solidFill>
                  <a:srgbClr val="000000"/>
                </a:solidFill>
                <a:prstDash val="solid"/>
                <a:round/>
                <a:headEnd/>
                <a:tailEn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en-US" sz="1800">
                  <a:latin typeface="Arial" panose="020B0604020202020204" pitchFamily="34" charset="0"/>
                  <a:cs typeface="Arial" panose="020B0604020202020204" pitchFamily="34" charset="0"/>
                </a:endParaRPr>
              </a:p>
            </p:txBody>
          </p:sp>
          <p:sp>
            <p:nvSpPr>
              <p:cNvPr id="1645" name="Rectangle 676">
                <a:extLst>
                  <a:ext uri="{FF2B5EF4-FFF2-40B4-BE49-F238E27FC236}">
                    <a16:creationId xmlns:a16="http://schemas.microsoft.com/office/drawing/2014/main" xmlns="" id="{2F8CE561-FA19-47CB-83A0-C9763705FABE}"/>
                  </a:ext>
                </a:extLst>
              </p:cNvPr>
              <p:cNvSpPr>
                <a:spLocks noChangeArrowheads="1"/>
              </p:cNvSpPr>
              <p:nvPr/>
            </p:nvSpPr>
            <p:spPr bwMode="auto">
              <a:xfrm>
                <a:off x="12448" y="7791"/>
                <a:ext cx="5" cy="3870"/>
              </a:xfrm>
              <a:prstGeom prst="rect">
                <a:avLst/>
              </a:prstGeom>
              <a:solidFill>
                <a:srgbClr val="000000"/>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sz="1800">
                  <a:latin typeface="Arial" panose="020B0604020202020204" pitchFamily="34" charset="0"/>
                  <a:cs typeface="Arial" panose="020B0604020202020204" pitchFamily="34" charset="0"/>
                </a:endParaRPr>
              </a:p>
            </p:txBody>
          </p:sp>
          <p:sp>
            <p:nvSpPr>
              <p:cNvPr id="1646" name="Line 677">
                <a:extLst>
                  <a:ext uri="{FF2B5EF4-FFF2-40B4-BE49-F238E27FC236}">
                    <a16:creationId xmlns:a16="http://schemas.microsoft.com/office/drawing/2014/main" xmlns="" id="{E358BBB5-FC60-40E2-ACA9-70375A31B5B2}"/>
                  </a:ext>
                </a:extLst>
              </p:cNvPr>
              <p:cNvSpPr>
                <a:spLocks noChangeShapeType="1"/>
              </p:cNvSpPr>
              <p:nvPr/>
            </p:nvSpPr>
            <p:spPr bwMode="auto">
              <a:xfrm>
                <a:off x="6110" y="11661"/>
                <a:ext cx="1" cy="1"/>
              </a:xfrm>
              <a:prstGeom prst="line">
                <a:avLst/>
              </a:prstGeom>
              <a:noFill/>
              <a:ln w="0">
                <a:solidFill>
                  <a:srgbClr val="DADCDD"/>
                </a:solidFill>
                <a:prstDash val="solid"/>
                <a:round/>
                <a:headEnd/>
                <a:tailEn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en-US" sz="1800">
                  <a:latin typeface="Arial" panose="020B0604020202020204" pitchFamily="34" charset="0"/>
                  <a:cs typeface="Arial" panose="020B0604020202020204" pitchFamily="34" charset="0"/>
                </a:endParaRPr>
              </a:p>
            </p:txBody>
          </p:sp>
          <p:sp>
            <p:nvSpPr>
              <p:cNvPr id="1647" name="Rectangle 678">
                <a:extLst>
                  <a:ext uri="{FF2B5EF4-FFF2-40B4-BE49-F238E27FC236}">
                    <a16:creationId xmlns:a16="http://schemas.microsoft.com/office/drawing/2014/main" xmlns="" id="{B2BD60E6-14DA-4221-B948-AE53807E85B5}"/>
                  </a:ext>
                </a:extLst>
              </p:cNvPr>
              <p:cNvSpPr>
                <a:spLocks noChangeArrowheads="1"/>
              </p:cNvSpPr>
              <p:nvPr/>
            </p:nvSpPr>
            <p:spPr bwMode="auto">
              <a:xfrm>
                <a:off x="6110" y="11661"/>
                <a:ext cx="5" cy="5"/>
              </a:xfrm>
              <a:prstGeom prst="rect">
                <a:avLst/>
              </a:prstGeom>
              <a:solidFill>
                <a:srgbClr val="DADCDD"/>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sz="1800">
                  <a:latin typeface="Arial" panose="020B0604020202020204" pitchFamily="34" charset="0"/>
                  <a:cs typeface="Arial" panose="020B0604020202020204" pitchFamily="34" charset="0"/>
                </a:endParaRPr>
              </a:p>
            </p:txBody>
          </p:sp>
          <p:sp>
            <p:nvSpPr>
              <p:cNvPr id="1648" name="Line 679">
                <a:extLst>
                  <a:ext uri="{FF2B5EF4-FFF2-40B4-BE49-F238E27FC236}">
                    <a16:creationId xmlns:a16="http://schemas.microsoft.com/office/drawing/2014/main" xmlns="" id="{562D2F8F-C9E9-4695-ACE9-EC64C65CFFD4}"/>
                  </a:ext>
                </a:extLst>
              </p:cNvPr>
              <p:cNvSpPr>
                <a:spLocks noChangeShapeType="1"/>
              </p:cNvSpPr>
              <p:nvPr/>
            </p:nvSpPr>
            <p:spPr bwMode="auto">
              <a:xfrm>
                <a:off x="6632" y="11661"/>
                <a:ext cx="1" cy="1"/>
              </a:xfrm>
              <a:prstGeom prst="line">
                <a:avLst/>
              </a:prstGeom>
              <a:noFill/>
              <a:ln w="0">
                <a:solidFill>
                  <a:srgbClr val="DADCDD"/>
                </a:solidFill>
                <a:prstDash val="solid"/>
                <a:round/>
                <a:headEnd/>
                <a:tailEn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en-US" sz="1800">
                  <a:latin typeface="Arial" panose="020B0604020202020204" pitchFamily="34" charset="0"/>
                  <a:cs typeface="Arial" panose="020B0604020202020204" pitchFamily="34" charset="0"/>
                </a:endParaRPr>
              </a:p>
            </p:txBody>
          </p:sp>
          <p:sp>
            <p:nvSpPr>
              <p:cNvPr id="1649" name="Rectangle 680">
                <a:extLst>
                  <a:ext uri="{FF2B5EF4-FFF2-40B4-BE49-F238E27FC236}">
                    <a16:creationId xmlns:a16="http://schemas.microsoft.com/office/drawing/2014/main" xmlns="" id="{B50D37D6-A3F0-4A9C-9540-E0BEDBE5F355}"/>
                  </a:ext>
                </a:extLst>
              </p:cNvPr>
              <p:cNvSpPr>
                <a:spLocks noChangeArrowheads="1"/>
              </p:cNvSpPr>
              <p:nvPr/>
            </p:nvSpPr>
            <p:spPr bwMode="auto">
              <a:xfrm>
                <a:off x="6632" y="11661"/>
                <a:ext cx="4" cy="5"/>
              </a:xfrm>
              <a:prstGeom prst="rect">
                <a:avLst/>
              </a:prstGeom>
              <a:solidFill>
                <a:srgbClr val="DADCDD"/>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sz="1800">
                  <a:latin typeface="Arial" panose="020B0604020202020204" pitchFamily="34" charset="0"/>
                  <a:cs typeface="Arial" panose="020B0604020202020204" pitchFamily="34" charset="0"/>
                </a:endParaRPr>
              </a:p>
            </p:txBody>
          </p:sp>
        </p:grpSp>
        <p:sp>
          <p:nvSpPr>
            <p:cNvPr id="1446" name="Line 682">
              <a:extLst>
                <a:ext uri="{FF2B5EF4-FFF2-40B4-BE49-F238E27FC236}">
                  <a16:creationId xmlns:a16="http://schemas.microsoft.com/office/drawing/2014/main" xmlns="" id="{3EB42F01-DBE4-442B-90FD-FCDB8830ABFB}"/>
                </a:ext>
              </a:extLst>
            </p:cNvPr>
            <p:cNvSpPr>
              <a:spLocks noChangeShapeType="1"/>
            </p:cNvSpPr>
            <p:nvPr/>
          </p:nvSpPr>
          <p:spPr bwMode="auto">
            <a:xfrm>
              <a:off x="7060" y="11661"/>
              <a:ext cx="1" cy="1"/>
            </a:xfrm>
            <a:prstGeom prst="line">
              <a:avLst/>
            </a:prstGeom>
            <a:noFill/>
            <a:ln w="0">
              <a:solidFill>
                <a:srgbClr val="DADCDD"/>
              </a:solidFill>
              <a:prstDash val="solid"/>
              <a:round/>
              <a:headEnd/>
              <a:tailEn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en-US" sz="1800">
                <a:latin typeface="Arial" panose="020B0604020202020204" pitchFamily="34" charset="0"/>
                <a:cs typeface="Arial" panose="020B0604020202020204" pitchFamily="34" charset="0"/>
              </a:endParaRPr>
            </a:p>
          </p:txBody>
        </p:sp>
        <p:sp>
          <p:nvSpPr>
            <p:cNvPr id="1447" name="Rectangle 683">
              <a:extLst>
                <a:ext uri="{FF2B5EF4-FFF2-40B4-BE49-F238E27FC236}">
                  <a16:creationId xmlns:a16="http://schemas.microsoft.com/office/drawing/2014/main" xmlns="" id="{9312C1E8-0791-4699-816A-1132B46E4C8A}"/>
                </a:ext>
              </a:extLst>
            </p:cNvPr>
            <p:cNvSpPr>
              <a:spLocks noChangeArrowheads="1"/>
            </p:cNvSpPr>
            <p:nvPr/>
          </p:nvSpPr>
          <p:spPr bwMode="auto">
            <a:xfrm>
              <a:off x="7060" y="11661"/>
              <a:ext cx="5" cy="5"/>
            </a:xfrm>
            <a:prstGeom prst="rect">
              <a:avLst/>
            </a:prstGeom>
            <a:solidFill>
              <a:srgbClr val="DADCDD"/>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sz="1800">
                <a:latin typeface="Arial" panose="020B0604020202020204" pitchFamily="34" charset="0"/>
                <a:cs typeface="Arial" panose="020B0604020202020204" pitchFamily="34" charset="0"/>
              </a:endParaRPr>
            </a:p>
          </p:txBody>
        </p:sp>
        <p:sp>
          <p:nvSpPr>
            <p:cNvPr id="1448" name="Line 684">
              <a:extLst>
                <a:ext uri="{FF2B5EF4-FFF2-40B4-BE49-F238E27FC236}">
                  <a16:creationId xmlns:a16="http://schemas.microsoft.com/office/drawing/2014/main" xmlns="" id="{10C17211-E3CB-455E-945D-0F64B021027E}"/>
                </a:ext>
              </a:extLst>
            </p:cNvPr>
            <p:cNvSpPr>
              <a:spLocks noChangeShapeType="1"/>
            </p:cNvSpPr>
            <p:nvPr/>
          </p:nvSpPr>
          <p:spPr bwMode="auto">
            <a:xfrm>
              <a:off x="7582" y="11661"/>
              <a:ext cx="1" cy="1"/>
            </a:xfrm>
            <a:prstGeom prst="line">
              <a:avLst/>
            </a:prstGeom>
            <a:noFill/>
            <a:ln w="0">
              <a:solidFill>
                <a:srgbClr val="DADCDD"/>
              </a:solidFill>
              <a:prstDash val="solid"/>
              <a:round/>
              <a:headEnd/>
              <a:tailEn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en-US" sz="1800">
                <a:latin typeface="Arial" panose="020B0604020202020204" pitchFamily="34" charset="0"/>
                <a:cs typeface="Arial" panose="020B0604020202020204" pitchFamily="34" charset="0"/>
              </a:endParaRPr>
            </a:p>
          </p:txBody>
        </p:sp>
        <p:sp>
          <p:nvSpPr>
            <p:cNvPr id="1449" name="Rectangle 685">
              <a:extLst>
                <a:ext uri="{FF2B5EF4-FFF2-40B4-BE49-F238E27FC236}">
                  <a16:creationId xmlns:a16="http://schemas.microsoft.com/office/drawing/2014/main" xmlns="" id="{32DCA13D-43AA-42A1-AAF2-FC4F4D9E52FA}"/>
                </a:ext>
              </a:extLst>
            </p:cNvPr>
            <p:cNvSpPr>
              <a:spLocks noChangeArrowheads="1"/>
            </p:cNvSpPr>
            <p:nvPr/>
          </p:nvSpPr>
          <p:spPr bwMode="auto">
            <a:xfrm>
              <a:off x="7582" y="11661"/>
              <a:ext cx="4" cy="5"/>
            </a:xfrm>
            <a:prstGeom prst="rect">
              <a:avLst/>
            </a:prstGeom>
            <a:solidFill>
              <a:srgbClr val="DADCDD"/>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sz="1800">
                <a:latin typeface="Arial" panose="020B0604020202020204" pitchFamily="34" charset="0"/>
                <a:cs typeface="Arial" panose="020B0604020202020204" pitchFamily="34" charset="0"/>
              </a:endParaRPr>
            </a:p>
          </p:txBody>
        </p:sp>
        <p:sp>
          <p:nvSpPr>
            <p:cNvPr id="1450" name="Line 686">
              <a:extLst>
                <a:ext uri="{FF2B5EF4-FFF2-40B4-BE49-F238E27FC236}">
                  <a16:creationId xmlns:a16="http://schemas.microsoft.com/office/drawing/2014/main" xmlns="" id="{BFD90C35-F63C-4D33-A537-1C37296DD15E}"/>
                </a:ext>
              </a:extLst>
            </p:cNvPr>
            <p:cNvSpPr>
              <a:spLocks noChangeShapeType="1"/>
            </p:cNvSpPr>
            <p:nvPr/>
          </p:nvSpPr>
          <p:spPr bwMode="auto">
            <a:xfrm>
              <a:off x="8103" y="11661"/>
              <a:ext cx="1" cy="1"/>
            </a:xfrm>
            <a:prstGeom prst="line">
              <a:avLst/>
            </a:prstGeom>
            <a:noFill/>
            <a:ln w="0">
              <a:solidFill>
                <a:srgbClr val="DADCDD"/>
              </a:solidFill>
              <a:prstDash val="solid"/>
              <a:round/>
              <a:headEnd/>
              <a:tailEn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en-US" sz="1800">
                <a:latin typeface="Arial" panose="020B0604020202020204" pitchFamily="34" charset="0"/>
                <a:cs typeface="Arial" panose="020B0604020202020204" pitchFamily="34" charset="0"/>
              </a:endParaRPr>
            </a:p>
          </p:txBody>
        </p:sp>
        <p:sp>
          <p:nvSpPr>
            <p:cNvPr id="1451" name="Rectangle 687">
              <a:extLst>
                <a:ext uri="{FF2B5EF4-FFF2-40B4-BE49-F238E27FC236}">
                  <a16:creationId xmlns:a16="http://schemas.microsoft.com/office/drawing/2014/main" xmlns="" id="{11666B34-EAF6-484C-B568-2197975FC8AA}"/>
                </a:ext>
              </a:extLst>
            </p:cNvPr>
            <p:cNvSpPr>
              <a:spLocks noChangeArrowheads="1"/>
            </p:cNvSpPr>
            <p:nvPr/>
          </p:nvSpPr>
          <p:spPr bwMode="auto">
            <a:xfrm>
              <a:off x="8103" y="11661"/>
              <a:ext cx="5" cy="5"/>
            </a:xfrm>
            <a:prstGeom prst="rect">
              <a:avLst/>
            </a:prstGeom>
            <a:solidFill>
              <a:srgbClr val="DADCDD"/>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sz="1800">
                <a:latin typeface="Arial" panose="020B0604020202020204" pitchFamily="34" charset="0"/>
                <a:cs typeface="Arial" panose="020B0604020202020204" pitchFamily="34" charset="0"/>
              </a:endParaRPr>
            </a:p>
          </p:txBody>
        </p:sp>
        <p:sp>
          <p:nvSpPr>
            <p:cNvPr id="1452" name="Line 688">
              <a:extLst>
                <a:ext uri="{FF2B5EF4-FFF2-40B4-BE49-F238E27FC236}">
                  <a16:creationId xmlns:a16="http://schemas.microsoft.com/office/drawing/2014/main" xmlns="" id="{8FC001A3-2E7C-446C-836C-9D7E2CFF31EB}"/>
                </a:ext>
              </a:extLst>
            </p:cNvPr>
            <p:cNvSpPr>
              <a:spLocks noChangeShapeType="1"/>
            </p:cNvSpPr>
            <p:nvPr/>
          </p:nvSpPr>
          <p:spPr bwMode="auto">
            <a:xfrm>
              <a:off x="8625" y="11661"/>
              <a:ext cx="1" cy="1"/>
            </a:xfrm>
            <a:prstGeom prst="line">
              <a:avLst/>
            </a:prstGeom>
            <a:noFill/>
            <a:ln w="0">
              <a:solidFill>
                <a:srgbClr val="DADCDD"/>
              </a:solidFill>
              <a:prstDash val="solid"/>
              <a:round/>
              <a:headEnd/>
              <a:tailEn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en-US" sz="1800">
                <a:latin typeface="Arial" panose="020B0604020202020204" pitchFamily="34" charset="0"/>
                <a:cs typeface="Arial" panose="020B0604020202020204" pitchFamily="34" charset="0"/>
              </a:endParaRPr>
            </a:p>
          </p:txBody>
        </p:sp>
        <p:sp>
          <p:nvSpPr>
            <p:cNvPr id="1453" name="Rectangle 689">
              <a:extLst>
                <a:ext uri="{FF2B5EF4-FFF2-40B4-BE49-F238E27FC236}">
                  <a16:creationId xmlns:a16="http://schemas.microsoft.com/office/drawing/2014/main" xmlns="" id="{44309A01-31B1-4882-A5DB-7CF294E4249A}"/>
                </a:ext>
              </a:extLst>
            </p:cNvPr>
            <p:cNvSpPr>
              <a:spLocks noChangeArrowheads="1"/>
            </p:cNvSpPr>
            <p:nvPr/>
          </p:nvSpPr>
          <p:spPr bwMode="auto">
            <a:xfrm>
              <a:off x="8625" y="11661"/>
              <a:ext cx="4" cy="5"/>
            </a:xfrm>
            <a:prstGeom prst="rect">
              <a:avLst/>
            </a:prstGeom>
            <a:solidFill>
              <a:srgbClr val="DADCDD"/>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sz="1800">
                <a:latin typeface="Arial" panose="020B0604020202020204" pitchFamily="34" charset="0"/>
                <a:cs typeface="Arial" panose="020B0604020202020204" pitchFamily="34" charset="0"/>
              </a:endParaRPr>
            </a:p>
          </p:txBody>
        </p:sp>
        <p:sp>
          <p:nvSpPr>
            <p:cNvPr id="1454" name="Line 690">
              <a:extLst>
                <a:ext uri="{FF2B5EF4-FFF2-40B4-BE49-F238E27FC236}">
                  <a16:creationId xmlns:a16="http://schemas.microsoft.com/office/drawing/2014/main" xmlns="" id="{9E70BF1D-BD14-47F6-B0AF-A2228936E9F9}"/>
                </a:ext>
              </a:extLst>
            </p:cNvPr>
            <p:cNvSpPr>
              <a:spLocks noChangeShapeType="1"/>
            </p:cNvSpPr>
            <p:nvPr/>
          </p:nvSpPr>
          <p:spPr bwMode="auto">
            <a:xfrm>
              <a:off x="9146" y="11661"/>
              <a:ext cx="1" cy="1"/>
            </a:xfrm>
            <a:prstGeom prst="line">
              <a:avLst/>
            </a:prstGeom>
            <a:noFill/>
            <a:ln w="0">
              <a:solidFill>
                <a:srgbClr val="DADCDD"/>
              </a:solidFill>
              <a:prstDash val="solid"/>
              <a:round/>
              <a:headEnd/>
              <a:tailEn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en-US" sz="1800">
                <a:latin typeface="Arial" panose="020B0604020202020204" pitchFamily="34" charset="0"/>
                <a:cs typeface="Arial" panose="020B0604020202020204" pitchFamily="34" charset="0"/>
              </a:endParaRPr>
            </a:p>
          </p:txBody>
        </p:sp>
        <p:sp>
          <p:nvSpPr>
            <p:cNvPr id="1455" name="Rectangle 691">
              <a:extLst>
                <a:ext uri="{FF2B5EF4-FFF2-40B4-BE49-F238E27FC236}">
                  <a16:creationId xmlns:a16="http://schemas.microsoft.com/office/drawing/2014/main" xmlns="" id="{9713022D-7BA3-4490-9CAE-B68EDD640FC0}"/>
                </a:ext>
              </a:extLst>
            </p:cNvPr>
            <p:cNvSpPr>
              <a:spLocks noChangeArrowheads="1"/>
            </p:cNvSpPr>
            <p:nvPr/>
          </p:nvSpPr>
          <p:spPr bwMode="auto">
            <a:xfrm>
              <a:off x="9146" y="11661"/>
              <a:ext cx="5" cy="5"/>
            </a:xfrm>
            <a:prstGeom prst="rect">
              <a:avLst/>
            </a:prstGeom>
            <a:solidFill>
              <a:srgbClr val="DADCDD"/>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sz="1800">
                <a:latin typeface="Arial" panose="020B0604020202020204" pitchFamily="34" charset="0"/>
                <a:cs typeface="Arial" panose="020B0604020202020204" pitchFamily="34" charset="0"/>
              </a:endParaRPr>
            </a:p>
          </p:txBody>
        </p:sp>
        <p:sp>
          <p:nvSpPr>
            <p:cNvPr id="1456" name="Line 692">
              <a:extLst>
                <a:ext uri="{FF2B5EF4-FFF2-40B4-BE49-F238E27FC236}">
                  <a16:creationId xmlns:a16="http://schemas.microsoft.com/office/drawing/2014/main" xmlns="" id="{C0BFC507-DB62-4011-A328-DABCFB84E7B4}"/>
                </a:ext>
              </a:extLst>
            </p:cNvPr>
            <p:cNvSpPr>
              <a:spLocks noChangeShapeType="1"/>
            </p:cNvSpPr>
            <p:nvPr/>
          </p:nvSpPr>
          <p:spPr bwMode="auto">
            <a:xfrm>
              <a:off x="9575" y="11661"/>
              <a:ext cx="1" cy="1"/>
            </a:xfrm>
            <a:prstGeom prst="line">
              <a:avLst/>
            </a:prstGeom>
            <a:noFill/>
            <a:ln w="0">
              <a:solidFill>
                <a:srgbClr val="DADCDD"/>
              </a:solidFill>
              <a:prstDash val="solid"/>
              <a:round/>
              <a:headEnd/>
              <a:tailEn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en-US" sz="1800">
                <a:latin typeface="Arial" panose="020B0604020202020204" pitchFamily="34" charset="0"/>
                <a:cs typeface="Arial" panose="020B0604020202020204" pitchFamily="34" charset="0"/>
              </a:endParaRPr>
            </a:p>
          </p:txBody>
        </p:sp>
        <p:sp>
          <p:nvSpPr>
            <p:cNvPr id="1457" name="Rectangle 693">
              <a:extLst>
                <a:ext uri="{FF2B5EF4-FFF2-40B4-BE49-F238E27FC236}">
                  <a16:creationId xmlns:a16="http://schemas.microsoft.com/office/drawing/2014/main" xmlns="" id="{C3147E09-C890-485A-8B22-70966E173718}"/>
                </a:ext>
              </a:extLst>
            </p:cNvPr>
            <p:cNvSpPr>
              <a:spLocks noChangeArrowheads="1"/>
            </p:cNvSpPr>
            <p:nvPr/>
          </p:nvSpPr>
          <p:spPr bwMode="auto">
            <a:xfrm>
              <a:off x="9575" y="11661"/>
              <a:ext cx="5" cy="5"/>
            </a:xfrm>
            <a:prstGeom prst="rect">
              <a:avLst/>
            </a:prstGeom>
            <a:solidFill>
              <a:srgbClr val="DADCDD"/>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sz="1800">
                <a:latin typeface="Arial" panose="020B0604020202020204" pitchFamily="34" charset="0"/>
                <a:cs typeface="Arial" panose="020B0604020202020204" pitchFamily="34" charset="0"/>
              </a:endParaRPr>
            </a:p>
          </p:txBody>
        </p:sp>
        <p:sp>
          <p:nvSpPr>
            <p:cNvPr id="1458" name="Line 694">
              <a:extLst>
                <a:ext uri="{FF2B5EF4-FFF2-40B4-BE49-F238E27FC236}">
                  <a16:creationId xmlns:a16="http://schemas.microsoft.com/office/drawing/2014/main" xmlns="" id="{74B77954-723F-4422-9E86-C8154A904EBE}"/>
                </a:ext>
              </a:extLst>
            </p:cNvPr>
            <p:cNvSpPr>
              <a:spLocks noChangeShapeType="1"/>
            </p:cNvSpPr>
            <p:nvPr/>
          </p:nvSpPr>
          <p:spPr bwMode="auto">
            <a:xfrm>
              <a:off x="10003" y="11661"/>
              <a:ext cx="1" cy="1"/>
            </a:xfrm>
            <a:prstGeom prst="line">
              <a:avLst/>
            </a:prstGeom>
            <a:noFill/>
            <a:ln w="0">
              <a:solidFill>
                <a:srgbClr val="DADCDD"/>
              </a:solidFill>
              <a:prstDash val="solid"/>
              <a:round/>
              <a:headEnd/>
              <a:tailEn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en-US" sz="1800">
                <a:latin typeface="Arial" panose="020B0604020202020204" pitchFamily="34" charset="0"/>
                <a:cs typeface="Arial" panose="020B0604020202020204" pitchFamily="34" charset="0"/>
              </a:endParaRPr>
            </a:p>
          </p:txBody>
        </p:sp>
        <p:sp>
          <p:nvSpPr>
            <p:cNvPr id="1459" name="Rectangle 695">
              <a:extLst>
                <a:ext uri="{FF2B5EF4-FFF2-40B4-BE49-F238E27FC236}">
                  <a16:creationId xmlns:a16="http://schemas.microsoft.com/office/drawing/2014/main" xmlns="" id="{3C352E4C-7164-4783-910B-B9CAD6FDFD14}"/>
                </a:ext>
              </a:extLst>
            </p:cNvPr>
            <p:cNvSpPr>
              <a:spLocks noChangeArrowheads="1"/>
            </p:cNvSpPr>
            <p:nvPr/>
          </p:nvSpPr>
          <p:spPr bwMode="auto">
            <a:xfrm>
              <a:off x="10003" y="11661"/>
              <a:ext cx="5" cy="5"/>
            </a:xfrm>
            <a:prstGeom prst="rect">
              <a:avLst/>
            </a:prstGeom>
            <a:solidFill>
              <a:srgbClr val="DADCDD"/>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sz="1800">
                <a:latin typeface="Arial" panose="020B0604020202020204" pitchFamily="34" charset="0"/>
                <a:cs typeface="Arial" panose="020B0604020202020204" pitchFamily="34" charset="0"/>
              </a:endParaRPr>
            </a:p>
          </p:txBody>
        </p:sp>
        <p:sp>
          <p:nvSpPr>
            <p:cNvPr id="1460" name="Line 696">
              <a:extLst>
                <a:ext uri="{FF2B5EF4-FFF2-40B4-BE49-F238E27FC236}">
                  <a16:creationId xmlns:a16="http://schemas.microsoft.com/office/drawing/2014/main" xmlns="" id="{999116D0-D5ED-4412-A661-79770268AF1C}"/>
                </a:ext>
              </a:extLst>
            </p:cNvPr>
            <p:cNvSpPr>
              <a:spLocks noChangeShapeType="1"/>
            </p:cNvSpPr>
            <p:nvPr/>
          </p:nvSpPr>
          <p:spPr bwMode="auto">
            <a:xfrm>
              <a:off x="10534" y="11661"/>
              <a:ext cx="1" cy="1"/>
            </a:xfrm>
            <a:prstGeom prst="line">
              <a:avLst/>
            </a:prstGeom>
            <a:noFill/>
            <a:ln w="0">
              <a:solidFill>
                <a:srgbClr val="DADCDD"/>
              </a:solidFill>
              <a:prstDash val="solid"/>
              <a:round/>
              <a:headEnd/>
              <a:tailEn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en-US" sz="1800">
                <a:latin typeface="Arial" panose="020B0604020202020204" pitchFamily="34" charset="0"/>
                <a:cs typeface="Arial" panose="020B0604020202020204" pitchFamily="34" charset="0"/>
              </a:endParaRPr>
            </a:p>
          </p:txBody>
        </p:sp>
        <p:sp>
          <p:nvSpPr>
            <p:cNvPr id="1461" name="Rectangle 697">
              <a:extLst>
                <a:ext uri="{FF2B5EF4-FFF2-40B4-BE49-F238E27FC236}">
                  <a16:creationId xmlns:a16="http://schemas.microsoft.com/office/drawing/2014/main" xmlns="" id="{DD5095B5-8633-4A83-95C4-360A3F22A88C}"/>
                </a:ext>
              </a:extLst>
            </p:cNvPr>
            <p:cNvSpPr>
              <a:spLocks noChangeArrowheads="1"/>
            </p:cNvSpPr>
            <p:nvPr/>
          </p:nvSpPr>
          <p:spPr bwMode="auto">
            <a:xfrm>
              <a:off x="10534" y="11661"/>
              <a:ext cx="5" cy="5"/>
            </a:xfrm>
            <a:prstGeom prst="rect">
              <a:avLst/>
            </a:prstGeom>
            <a:solidFill>
              <a:srgbClr val="DADCDD"/>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sz="1800">
                <a:latin typeface="Arial" panose="020B0604020202020204" pitchFamily="34" charset="0"/>
                <a:cs typeface="Arial" panose="020B0604020202020204" pitchFamily="34" charset="0"/>
              </a:endParaRPr>
            </a:p>
          </p:txBody>
        </p:sp>
        <p:sp>
          <p:nvSpPr>
            <p:cNvPr id="1462" name="Line 698">
              <a:extLst>
                <a:ext uri="{FF2B5EF4-FFF2-40B4-BE49-F238E27FC236}">
                  <a16:creationId xmlns:a16="http://schemas.microsoft.com/office/drawing/2014/main" xmlns="" id="{9750C289-7DFF-47AA-9A80-434D64378D12}"/>
                </a:ext>
              </a:extLst>
            </p:cNvPr>
            <p:cNvSpPr>
              <a:spLocks noChangeShapeType="1"/>
            </p:cNvSpPr>
            <p:nvPr/>
          </p:nvSpPr>
          <p:spPr bwMode="auto">
            <a:xfrm>
              <a:off x="11079" y="11661"/>
              <a:ext cx="1" cy="1"/>
            </a:xfrm>
            <a:prstGeom prst="line">
              <a:avLst/>
            </a:prstGeom>
            <a:noFill/>
            <a:ln w="0">
              <a:solidFill>
                <a:srgbClr val="DADCDD"/>
              </a:solidFill>
              <a:prstDash val="solid"/>
              <a:round/>
              <a:headEnd/>
              <a:tailEn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en-US" sz="1800">
                <a:latin typeface="Arial" panose="020B0604020202020204" pitchFamily="34" charset="0"/>
                <a:cs typeface="Arial" panose="020B0604020202020204" pitchFamily="34" charset="0"/>
              </a:endParaRPr>
            </a:p>
          </p:txBody>
        </p:sp>
        <p:sp>
          <p:nvSpPr>
            <p:cNvPr id="1463" name="Rectangle 699">
              <a:extLst>
                <a:ext uri="{FF2B5EF4-FFF2-40B4-BE49-F238E27FC236}">
                  <a16:creationId xmlns:a16="http://schemas.microsoft.com/office/drawing/2014/main" xmlns="" id="{7A08CBAF-F212-48AB-B306-D515B4E2A1D0}"/>
                </a:ext>
              </a:extLst>
            </p:cNvPr>
            <p:cNvSpPr>
              <a:spLocks noChangeArrowheads="1"/>
            </p:cNvSpPr>
            <p:nvPr/>
          </p:nvSpPr>
          <p:spPr bwMode="auto">
            <a:xfrm>
              <a:off x="11079" y="11661"/>
              <a:ext cx="5" cy="5"/>
            </a:xfrm>
            <a:prstGeom prst="rect">
              <a:avLst/>
            </a:prstGeom>
            <a:solidFill>
              <a:srgbClr val="DADCDD"/>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sz="1800">
                <a:latin typeface="Arial" panose="020B0604020202020204" pitchFamily="34" charset="0"/>
                <a:cs typeface="Arial" panose="020B0604020202020204" pitchFamily="34" charset="0"/>
              </a:endParaRPr>
            </a:p>
          </p:txBody>
        </p:sp>
        <p:sp>
          <p:nvSpPr>
            <p:cNvPr id="1464" name="Line 700">
              <a:extLst>
                <a:ext uri="{FF2B5EF4-FFF2-40B4-BE49-F238E27FC236}">
                  <a16:creationId xmlns:a16="http://schemas.microsoft.com/office/drawing/2014/main" xmlns="" id="{095F33E0-7994-420D-9EE8-F6FEC221BAB8}"/>
                </a:ext>
              </a:extLst>
            </p:cNvPr>
            <p:cNvSpPr>
              <a:spLocks noChangeShapeType="1"/>
            </p:cNvSpPr>
            <p:nvPr/>
          </p:nvSpPr>
          <p:spPr bwMode="auto">
            <a:xfrm>
              <a:off x="11517" y="11661"/>
              <a:ext cx="1" cy="1"/>
            </a:xfrm>
            <a:prstGeom prst="line">
              <a:avLst/>
            </a:prstGeom>
            <a:noFill/>
            <a:ln w="0">
              <a:solidFill>
                <a:srgbClr val="DADCDD"/>
              </a:solidFill>
              <a:prstDash val="solid"/>
              <a:round/>
              <a:headEnd/>
              <a:tailEn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en-US" sz="1800">
                <a:latin typeface="Arial" panose="020B0604020202020204" pitchFamily="34" charset="0"/>
                <a:cs typeface="Arial" panose="020B0604020202020204" pitchFamily="34" charset="0"/>
              </a:endParaRPr>
            </a:p>
          </p:txBody>
        </p:sp>
        <p:sp>
          <p:nvSpPr>
            <p:cNvPr id="1465" name="Rectangle 701">
              <a:extLst>
                <a:ext uri="{FF2B5EF4-FFF2-40B4-BE49-F238E27FC236}">
                  <a16:creationId xmlns:a16="http://schemas.microsoft.com/office/drawing/2014/main" xmlns="" id="{CFE9BF4B-C50B-4D3E-9F7E-BA6E72C487B7}"/>
                </a:ext>
              </a:extLst>
            </p:cNvPr>
            <p:cNvSpPr>
              <a:spLocks noChangeArrowheads="1"/>
            </p:cNvSpPr>
            <p:nvPr/>
          </p:nvSpPr>
          <p:spPr bwMode="auto">
            <a:xfrm>
              <a:off x="11517" y="11661"/>
              <a:ext cx="5" cy="5"/>
            </a:xfrm>
            <a:prstGeom prst="rect">
              <a:avLst/>
            </a:prstGeom>
            <a:solidFill>
              <a:srgbClr val="DADCDD"/>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sz="1800">
                <a:latin typeface="Arial" panose="020B0604020202020204" pitchFamily="34" charset="0"/>
                <a:cs typeface="Arial" panose="020B0604020202020204" pitchFamily="34" charset="0"/>
              </a:endParaRPr>
            </a:p>
          </p:txBody>
        </p:sp>
        <p:sp>
          <p:nvSpPr>
            <p:cNvPr id="1466" name="Line 702">
              <a:extLst>
                <a:ext uri="{FF2B5EF4-FFF2-40B4-BE49-F238E27FC236}">
                  <a16:creationId xmlns:a16="http://schemas.microsoft.com/office/drawing/2014/main" xmlns="" id="{40F195DF-ABFC-4BCA-9757-225A174CE206}"/>
                </a:ext>
              </a:extLst>
            </p:cNvPr>
            <p:cNvSpPr>
              <a:spLocks noChangeShapeType="1"/>
            </p:cNvSpPr>
            <p:nvPr/>
          </p:nvSpPr>
          <p:spPr bwMode="auto">
            <a:xfrm>
              <a:off x="12020" y="11661"/>
              <a:ext cx="1" cy="1"/>
            </a:xfrm>
            <a:prstGeom prst="line">
              <a:avLst/>
            </a:prstGeom>
            <a:noFill/>
            <a:ln w="0">
              <a:solidFill>
                <a:srgbClr val="DADCDD"/>
              </a:solidFill>
              <a:prstDash val="solid"/>
              <a:round/>
              <a:headEnd/>
              <a:tailEn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en-US" sz="1800">
                <a:latin typeface="Arial" panose="020B0604020202020204" pitchFamily="34" charset="0"/>
                <a:cs typeface="Arial" panose="020B0604020202020204" pitchFamily="34" charset="0"/>
              </a:endParaRPr>
            </a:p>
          </p:txBody>
        </p:sp>
        <p:sp>
          <p:nvSpPr>
            <p:cNvPr id="1467" name="Rectangle 703">
              <a:extLst>
                <a:ext uri="{FF2B5EF4-FFF2-40B4-BE49-F238E27FC236}">
                  <a16:creationId xmlns:a16="http://schemas.microsoft.com/office/drawing/2014/main" xmlns="" id="{127CFA63-43A0-4C92-8632-B3A94C7FFAD2}"/>
                </a:ext>
              </a:extLst>
            </p:cNvPr>
            <p:cNvSpPr>
              <a:spLocks noChangeArrowheads="1"/>
            </p:cNvSpPr>
            <p:nvPr/>
          </p:nvSpPr>
          <p:spPr bwMode="auto">
            <a:xfrm>
              <a:off x="12020" y="11661"/>
              <a:ext cx="4" cy="5"/>
            </a:xfrm>
            <a:prstGeom prst="rect">
              <a:avLst/>
            </a:prstGeom>
            <a:solidFill>
              <a:srgbClr val="DADCDD"/>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sz="1800">
                <a:latin typeface="Arial" panose="020B0604020202020204" pitchFamily="34" charset="0"/>
                <a:cs typeface="Arial" panose="020B0604020202020204" pitchFamily="34" charset="0"/>
              </a:endParaRPr>
            </a:p>
          </p:txBody>
        </p:sp>
        <p:sp>
          <p:nvSpPr>
            <p:cNvPr id="1468" name="Line 704">
              <a:extLst>
                <a:ext uri="{FF2B5EF4-FFF2-40B4-BE49-F238E27FC236}">
                  <a16:creationId xmlns:a16="http://schemas.microsoft.com/office/drawing/2014/main" xmlns="" id="{1160A41A-1D7E-44B0-87B4-33DD6F2DE641}"/>
                </a:ext>
              </a:extLst>
            </p:cNvPr>
            <p:cNvSpPr>
              <a:spLocks noChangeShapeType="1"/>
            </p:cNvSpPr>
            <p:nvPr/>
          </p:nvSpPr>
          <p:spPr bwMode="auto">
            <a:xfrm>
              <a:off x="12448" y="11661"/>
              <a:ext cx="1" cy="1"/>
            </a:xfrm>
            <a:prstGeom prst="line">
              <a:avLst/>
            </a:prstGeom>
            <a:noFill/>
            <a:ln w="0">
              <a:solidFill>
                <a:srgbClr val="DADCDD"/>
              </a:solidFill>
              <a:prstDash val="solid"/>
              <a:round/>
              <a:headEnd/>
              <a:tailEn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en-US" sz="1800">
                <a:latin typeface="Arial" panose="020B0604020202020204" pitchFamily="34" charset="0"/>
                <a:cs typeface="Arial" panose="020B0604020202020204" pitchFamily="34" charset="0"/>
              </a:endParaRPr>
            </a:p>
          </p:txBody>
        </p:sp>
        <p:sp>
          <p:nvSpPr>
            <p:cNvPr id="1469" name="Rectangle 705">
              <a:extLst>
                <a:ext uri="{FF2B5EF4-FFF2-40B4-BE49-F238E27FC236}">
                  <a16:creationId xmlns:a16="http://schemas.microsoft.com/office/drawing/2014/main" xmlns="" id="{785D82BC-5B98-4A33-A630-0FB34D884E53}"/>
                </a:ext>
              </a:extLst>
            </p:cNvPr>
            <p:cNvSpPr>
              <a:spLocks noChangeArrowheads="1"/>
            </p:cNvSpPr>
            <p:nvPr/>
          </p:nvSpPr>
          <p:spPr bwMode="auto">
            <a:xfrm>
              <a:off x="12448" y="11661"/>
              <a:ext cx="5" cy="5"/>
            </a:xfrm>
            <a:prstGeom prst="rect">
              <a:avLst/>
            </a:prstGeom>
            <a:solidFill>
              <a:srgbClr val="DADCDD"/>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sz="1800">
                <a:latin typeface="Arial" panose="020B0604020202020204" pitchFamily="34" charset="0"/>
                <a:cs typeface="Arial" panose="020B0604020202020204" pitchFamily="34" charset="0"/>
              </a:endParaRPr>
            </a:p>
          </p:txBody>
        </p:sp>
        <p:sp>
          <p:nvSpPr>
            <p:cNvPr id="1470" name="Line 706">
              <a:extLst>
                <a:ext uri="{FF2B5EF4-FFF2-40B4-BE49-F238E27FC236}">
                  <a16:creationId xmlns:a16="http://schemas.microsoft.com/office/drawing/2014/main" xmlns="" id="{2CD17C40-F2EB-4DF5-915B-7D0DD70E65B3}"/>
                </a:ext>
              </a:extLst>
            </p:cNvPr>
            <p:cNvSpPr>
              <a:spLocks noChangeShapeType="1"/>
            </p:cNvSpPr>
            <p:nvPr/>
          </p:nvSpPr>
          <p:spPr bwMode="auto">
            <a:xfrm>
              <a:off x="6115" y="7786"/>
              <a:ext cx="6338" cy="1"/>
            </a:xfrm>
            <a:prstGeom prst="line">
              <a:avLst/>
            </a:prstGeom>
            <a:noFill/>
            <a:ln w="0">
              <a:solidFill>
                <a:srgbClr val="000000"/>
              </a:solidFill>
              <a:prstDash val="solid"/>
              <a:round/>
              <a:headEnd/>
              <a:tailEn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en-US" sz="1800" dirty="0">
                <a:latin typeface="Arial" panose="020B0604020202020204" pitchFamily="34" charset="0"/>
                <a:cs typeface="Arial" panose="020B0604020202020204" pitchFamily="34" charset="0"/>
              </a:endParaRPr>
            </a:p>
          </p:txBody>
        </p:sp>
        <p:sp>
          <p:nvSpPr>
            <p:cNvPr id="1471" name="Rectangle 707">
              <a:extLst>
                <a:ext uri="{FF2B5EF4-FFF2-40B4-BE49-F238E27FC236}">
                  <a16:creationId xmlns:a16="http://schemas.microsoft.com/office/drawing/2014/main" xmlns="" id="{C3EECDA7-237D-4741-BCD8-52250C9BDCD9}"/>
                </a:ext>
              </a:extLst>
            </p:cNvPr>
            <p:cNvSpPr>
              <a:spLocks noChangeArrowheads="1"/>
            </p:cNvSpPr>
            <p:nvPr/>
          </p:nvSpPr>
          <p:spPr bwMode="auto">
            <a:xfrm>
              <a:off x="6115" y="7786"/>
              <a:ext cx="6343" cy="5"/>
            </a:xfrm>
            <a:prstGeom prst="rect">
              <a:avLst/>
            </a:prstGeom>
            <a:solidFill>
              <a:srgbClr val="000000"/>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sz="1800">
                <a:latin typeface="Arial" panose="020B0604020202020204" pitchFamily="34" charset="0"/>
                <a:cs typeface="Arial" panose="020B0604020202020204" pitchFamily="34" charset="0"/>
              </a:endParaRPr>
            </a:p>
          </p:txBody>
        </p:sp>
        <p:sp>
          <p:nvSpPr>
            <p:cNvPr id="512" name="Line 708">
              <a:extLst>
                <a:ext uri="{FF2B5EF4-FFF2-40B4-BE49-F238E27FC236}">
                  <a16:creationId xmlns:a16="http://schemas.microsoft.com/office/drawing/2014/main" xmlns="" id="{B572BC23-D0F6-4B48-8260-1F7F321E490F}"/>
                </a:ext>
              </a:extLst>
            </p:cNvPr>
            <p:cNvSpPr>
              <a:spLocks noChangeShapeType="1"/>
            </p:cNvSpPr>
            <p:nvPr/>
          </p:nvSpPr>
          <p:spPr bwMode="auto">
            <a:xfrm>
              <a:off x="6115" y="7986"/>
              <a:ext cx="6338" cy="1"/>
            </a:xfrm>
            <a:prstGeom prst="line">
              <a:avLst/>
            </a:prstGeom>
            <a:noFill/>
            <a:ln w="0">
              <a:solidFill>
                <a:srgbClr val="000000"/>
              </a:solidFill>
              <a:prstDash val="solid"/>
              <a:round/>
              <a:headEnd/>
              <a:tailEn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en-US" sz="1800">
                <a:latin typeface="Arial" panose="020B0604020202020204" pitchFamily="34" charset="0"/>
                <a:cs typeface="Arial" panose="020B0604020202020204" pitchFamily="34" charset="0"/>
              </a:endParaRPr>
            </a:p>
          </p:txBody>
        </p:sp>
        <p:sp>
          <p:nvSpPr>
            <p:cNvPr id="513" name="Rectangle 709">
              <a:extLst>
                <a:ext uri="{FF2B5EF4-FFF2-40B4-BE49-F238E27FC236}">
                  <a16:creationId xmlns:a16="http://schemas.microsoft.com/office/drawing/2014/main" xmlns="" id="{7E783CDF-9A59-4657-862E-CA73AC30F060}"/>
                </a:ext>
              </a:extLst>
            </p:cNvPr>
            <p:cNvSpPr>
              <a:spLocks noChangeArrowheads="1"/>
            </p:cNvSpPr>
            <p:nvPr/>
          </p:nvSpPr>
          <p:spPr bwMode="auto">
            <a:xfrm>
              <a:off x="6115" y="7986"/>
              <a:ext cx="6343" cy="5"/>
            </a:xfrm>
            <a:prstGeom prst="rect">
              <a:avLst/>
            </a:prstGeom>
            <a:solidFill>
              <a:srgbClr val="000000"/>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sz="1800">
                <a:latin typeface="Arial" panose="020B0604020202020204" pitchFamily="34" charset="0"/>
                <a:cs typeface="Arial" panose="020B0604020202020204" pitchFamily="34" charset="0"/>
              </a:endParaRPr>
            </a:p>
          </p:txBody>
        </p:sp>
        <p:sp>
          <p:nvSpPr>
            <p:cNvPr id="514" name="Line 710">
              <a:extLst>
                <a:ext uri="{FF2B5EF4-FFF2-40B4-BE49-F238E27FC236}">
                  <a16:creationId xmlns:a16="http://schemas.microsoft.com/office/drawing/2014/main" xmlns="" id="{623AAC42-FEBD-4126-9518-AC8CFEF9DA22}"/>
                </a:ext>
              </a:extLst>
            </p:cNvPr>
            <p:cNvSpPr>
              <a:spLocks noChangeShapeType="1"/>
            </p:cNvSpPr>
            <p:nvPr/>
          </p:nvSpPr>
          <p:spPr bwMode="auto">
            <a:xfrm>
              <a:off x="6110" y="11107"/>
              <a:ext cx="6343" cy="1"/>
            </a:xfrm>
            <a:prstGeom prst="line">
              <a:avLst/>
            </a:prstGeom>
            <a:noFill/>
            <a:ln w="0">
              <a:solidFill>
                <a:srgbClr val="000000"/>
              </a:solidFill>
              <a:prstDash val="solid"/>
              <a:round/>
              <a:headEnd/>
              <a:tailEn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en-US" sz="1800" dirty="0">
                <a:latin typeface="Arial" panose="020B0604020202020204" pitchFamily="34" charset="0"/>
                <a:cs typeface="Arial" panose="020B0604020202020204" pitchFamily="34" charset="0"/>
              </a:endParaRPr>
            </a:p>
          </p:txBody>
        </p:sp>
        <p:sp>
          <p:nvSpPr>
            <p:cNvPr id="517" name="Rectangle 711">
              <a:extLst>
                <a:ext uri="{FF2B5EF4-FFF2-40B4-BE49-F238E27FC236}">
                  <a16:creationId xmlns:a16="http://schemas.microsoft.com/office/drawing/2014/main" xmlns="" id="{5D3F0CA2-00B5-4E0A-B4D9-78A39A896E06}"/>
                </a:ext>
              </a:extLst>
            </p:cNvPr>
            <p:cNvSpPr>
              <a:spLocks noChangeArrowheads="1"/>
            </p:cNvSpPr>
            <p:nvPr/>
          </p:nvSpPr>
          <p:spPr bwMode="auto">
            <a:xfrm>
              <a:off x="6110" y="11107"/>
              <a:ext cx="6348" cy="4"/>
            </a:xfrm>
            <a:prstGeom prst="rect">
              <a:avLst/>
            </a:prstGeom>
            <a:solidFill>
              <a:srgbClr val="000000"/>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sz="1800">
                <a:latin typeface="Arial" panose="020B0604020202020204" pitchFamily="34" charset="0"/>
                <a:cs typeface="Arial" panose="020B0604020202020204" pitchFamily="34" charset="0"/>
              </a:endParaRPr>
            </a:p>
          </p:txBody>
        </p:sp>
        <p:sp>
          <p:nvSpPr>
            <p:cNvPr id="518" name="Line 712">
              <a:extLst>
                <a:ext uri="{FF2B5EF4-FFF2-40B4-BE49-F238E27FC236}">
                  <a16:creationId xmlns:a16="http://schemas.microsoft.com/office/drawing/2014/main" xmlns="" id="{3C8E2A4D-C898-4573-A8CB-C70FE44BF96E}"/>
                </a:ext>
              </a:extLst>
            </p:cNvPr>
            <p:cNvSpPr>
              <a:spLocks noChangeShapeType="1"/>
            </p:cNvSpPr>
            <p:nvPr/>
          </p:nvSpPr>
          <p:spPr bwMode="auto">
            <a:xfrm>
              <a:off x="11522" y="11382"/>
              <a:ext cx="931" cy="0"/>
            </a:xfrm>
            <a:prstGeom prst="line">
              <a:avLst/>
            </a:prstGeom>
            <a:noFill/>
            <a:ln w="0">
              <a:solidFill>
                <a:srgbClr val="000000"/>
              </a:solidFill>
              <a:prstDash val="solid"/>
              <a:round/>
              <a:headEnd/>
              <a:tailEn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en-US" sz="1800">
                <a:latin typeface="Arial" panose="020B0604020202020204" pitchFamily="34" charset="0"/>
                <a:cs typeface="Arial" panose="020B0604020202020204" pitchFamily="34" charset="0"/>
              </a:endParaRPr>
            </a:p>
          </p:txBody>
        </p:sp>
        <p:sp>
          <p:nvSpPr>
            <p:cNvPr id="519" name="Rectangle 713">
              <a:extLst>
                <a:ext uri="{FF2B5EF4-FFF2-40B4-BE49-F238E27FC236}">
                  <a16:creationId xmlns:a16="http://schemas.microsoft.com/office/drawing/2014/main" xmlns="" id="{5E1F6138-1B28-432D-B5FE-50BF3DC94E66}"/>
                </a:ext>
              </a:extLst>
            </p:cNvPr>
            <p:cNvSpPr>
              <a:spLocks noChangeArrowheads="1"/>
            </p:cNvSpPr>
            <p:nvPr/>
          </p:nvSpPr>
          <p:spPr bwMode="auto">
            <a:xfrm>
              <a:off x="11522" y="11382"/>
              <a:ext cx="931" cy="4"/>
            </a:xfrm>
            <a:prstGeom prst="rect">
              <a:avLst/>
            </a:prstGeom>
            <a:solidFill>
              <a:srgbClr val="000000"/>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sz="1800">
                <a:latin typeface="Arial" panose="020B0604020202020204" pitchFamily="34" charset="0"/>
                <a:cs typeface="Arial" panose="020B0604020202020204" pitchFamily="34" charset="0"/>
              </a:endParaRPr>
            </a:p>
          </p:txBody>
        </p:sp>
        <p:sp>
          <p:nvSpPr>
            <p:cNvPr id="520" name="Line 714">
              <a:extLst>
                <a:ext uri="{FF2B5EF4-FFF2-40B4-BE49-F238E27FC236}">
                  <a16:creationId xmlns:a16="http://schemas.microsoft.com/office/drawing/2014/main" xmlns="" id="{FB5D142F-6331-4CB5-928C-F4BC6393FFF7}"/>
                </a:ext>
              </a:extLst>
            </p:cNvPr>
            <p:cNvSpPr>
              <a:spLocks noChangeShapeType="1"/>
            </p:cNvSpPr>
            <p:nvPr/>
          </p:nvSpPr>
          <p:spPr bwMode="auto">
            <a:xfrm>
              <a:off x="6110" y="11656"/>
              <a:ext cx="6343" cy="1"/>
            </a:xfrm>
            <a:prstGeom prst="line">
              <a:avLst/>
            </a:prstGeom>
            <a:noFill/>
            <a:ln w="0">
              <a:solidFill>
                <a:srgbClr val="000000"/>
              </a:solidFill>
              <a:prstDash val="solid"/>
              <a:round/>
              <a:headEnd/>
              <a:tailEn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en-US" sz="1800">
                <a:latin typeface="Arial" panose="020B0604020202020204" pitchFamily="34" charset="0"/>
                <a:cs typeface="Arial" panose="020B0604020202020204" pitchFamily="34" charset="0"/>
              </a:endParaRPr>
            </a:p>
          </p:txBody>
        </p:sp>
        <p:sp>
          <p:nvSpPr>
            <p:cNvPr id="521" name="Rectangle 715">
              <a:extLst>
                <a:ext uri="{FF2B5EF4-FFF2-40B4-BE49-F238E27FC236}">
                  <a16:creationId xmlns:a16="http://schemas.microsoft.com/office/drawing/2014/main" xmlns="" id="{2F9A1CAD-C03B-4F5B-AFBC-877258305BC3}"/>
                </a:ext>
              </a:extLst>
            </p:cNvPr>
            <p:cNvSpPr>
              <a:spLocks noChangeArrowheads="1"/>
            </p:cNvSpPr>
            <p:nvPr/>
          </p:nvSpPr>
          <p:spPr bwMode="auto">
            <a:xfrm>
              <a:off x="6110" y="11656"/>
              <a:ext cx="6348" cy="5"/>
            </a:xfrm>
            <a:prstGeom prst="rect">
              <a:avLst/>
            </a:prstGeom>
            <a:solidFill>
              <a:srgbClr val="000000"/>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sz="1800">
                <a:latin typeface="Arial" panose="020B0604020202020204" pitchFamily="34" charset="0"/>
                <a:cs typeface="Arial" panose="020B0604020202020204" pitchFamily="34" charset="0"/>
              </a:endParaRPr>
            </a:p>
          </p:txBody>
        </p:sp>
      </p:grpSp>
      <p:sp>
        <p:nvSpPr>
          <p:cNvPr id="1652" name="TextBox 1651">
            <a:extLst>
              <a:ext uri="{FF2B5EF4-FFF2-40B4-BE49-F238E27FC236}">
                <a16:creationId xmlns:a16="http://schemas.microsoft.com/office/drawing/2014/main" xmlns="" id="{29FDB758-310B-4D23-9988-FAA4E0A3D81D}"/>
              </a:ext>
            </a:extLst>
          </p:cNvPr>
          <p:cNvSpPr txBox="1"/>
          <p:nvPr/>
        </p:nvSpPr>
        <p:spPr>
          <a:xfrm>
            <a:off x="8979175" y="12371467"/>
            <a:ext cx="1015475" cy="325438"/>
          </a:xfrm>
          <a:prstGeom prst="rect">
            <a:avLst/>
          </a:prstGeom>
          <a:solidFill>
            <a:schemeClr val="bg1">
              <a:lumMod val="95000"/>
            </a:schemeClr>
          </a:solidFill>
          <a:ln w="15875">
            <a:solidFill>
              <a:srgbClr val="000000"/>
            </a:solidFill>
          </a:ln>
        </p:spPr>
        <p:txBody>
          <a:bodyPr wrap="square" rtlCol="0" anchor="ctr" anchorCtr="1">
            <a:noAutofit/>
          </a:bodyPr>
          <a:lstStyle/>
          <a:p>
            <a:r>
              <a:rPr lang="en-US" sz="1800" b="1" dirty="0">
                <a:latin typeface="Arial" panose="020B0604020202020204" pitchFamily="34" charset="0"/>
                <a:cs typeface="Arial" panose="020B0604020202020204" pitchFamily="34" charset="0"/>
              </a:rPr>
              <a:t>Area</a:t>
            </a:r>
          </a:p>
        </p:txBody>
      </p:sp>
      <p:sp>
        <p:nvSpPr>
          <p:cNvPr id="994" name="TextBox 993">
            <a:extLst>
              <a:ext uri="{FF2B5EF4-FFF2-40B4-BE49-F238E27FC236}">
                <a16:creationId xmlns:a16="http://schemas.microsoft.com/office/drawing/2014/main" xmlns="" id="{9CB6F7CA-A748-454C-AE53-60140B431151}"/>
              </a:ext>
            </a:extLst>
          </p:cNvPr>
          <p:cNvSpPr txBox="1"/>
          <p:nvPr/>
        </p:nvSpPr>
        <p:spPr>
          <a:xfrm>
            <a:off x="8979175" y="12688967"/>
            <a:ext cx="1015475" cy="4979114"/>
          </a:xfrm>
          <a:prstGeom prst="rect">
            <a:avLst/>
          </a:prstGeom>
          <a:solidFill>
            <a:schemeClr val="bg1">
              <a:lumMod val="95000"/>
            </a:schemeClr>
          </a:solidFill>
          <a:ln w="15875">
            <a:solidFill>
              <a:srgbClr val="000000">
                <a:alpha val="97000"/>
              </a:srgbClr>
            </a:solidFill>
          </a:ln>
        </p:spPr>
        <p:txBody>
          <a:bodyPr vert="vert270" wrap="none" rtlCol="0" anchor="ctr" anchorCtr="1">
            <a:noAutofit/>
          </a:bodyPr>
          <a:lstStyle/>
          <a:p>
            <a:pPr algn="ctr"/>
            <a:r>
              <a:rPr lang="en-US" sz="1800" b="1" dirty="0">
                <a:latin typeface="Arial" panose="020B0604020202020204" pitchFamily="34" charset="0"/>
                <a:cs typeface="Arial" panose="020B0604020202020204" pitchFamily="34" charset="0"/>
              </a:rPr>
              <a:t>Survey Question</a:t>
            </a:r>
          </a:p>
        </p:txBody>
      </p:sp>
      <p:sp>
        <p:nvSpPr>
          <p:cNvPr id="995" name="TextBox 994">
            <a:extLst>
              <a:ext uri="{FF2B5EF4-FFF2-40B4-BE49-F238E27FC236}">
                <a16:creationId xmlns:a16="http://schemas.microsoft.com/office/drawing/2014/main" xmlns="" id="{D4FBF60B-4F4B-4D6C-93FC-48A86ABDC6FE}"/>
              </a:ext>
            </a:extLst>
          </p:cNvPr>
          <p:cNvSpPr txBox="1"/>
          <p:nvPr/>
        </p:nvSpPr>
        <p:spPr>
          <a:xfrm>
            <a:off x="8979176" y="17649905"/>
            <a:ext cx="1015474" cy="430212"/>
          </a:xfrm>
          <a:prstGeom prst="rect">
            <a:avLst/>
          </a:prstGeom>
          <a:solidFill>
            <a:schemeClr val="bg1">
              <a:lumMod val="95000"/>
            </a:schemeClr>
          </a:solidFill>
          <a:ln w="15875">
            <a:solidFill>
              <a:srgbClr val="000000"/>
            </a:solidFill>
          </a:ln>
        </p:spPr>
        <p:txBody>
          <a:bodyPr wrap="square" rtlCol="0" anchor="ctr" anchorCtr="1">
            <a:noAutofit/>
          </a:bodyPr>
          <a:lstStyle/>
          <a:p>
            <a:r>
              <a:rPr lang="en-US" sz="1200" b="1" dirty="0">
                <a:latin typeface="Arial" panose="020B0604020202020204" pitchFamily="34" charset="0"/>
                <a:cs typeface="Arial" panose="020B0604020202020204" pitchFamily="34" charset="0"/>
              </a:rPr>
              <a:t>Response</a:t>
            </a:r>
          </a:p>
        </p:txBody>
      </p:sp>
      <p:sp>
        <p:nvSpPr>
          <p:cNvPr id="996" name="TextBox 995">
            <a:extLst>
              <a:ext uri="{FF2B5EF4-FFF2-40B4-BE49-F238E27FC236}">
                <a16:creationId xmlns:a16="http://schemas.microsoft.com/office/drawing/2014/main" xmlns="" id="{489C8528-041E-4DBB-B9C1-41CAD4646D53}"/>
              </a:ext>
            </a:extLst>
          </p:cNvPr>
          <p:cNvSpPr txBox="1"/>
          <p:nvPr/>
        </p:nvSpPr>
        <p:spPr>
          <a:xfrm>
            <a:off x="8979176" y="18080117"/>
            <a:ext cx="1015474" cy="434975"/>
          </a:xfrm>
          <a:prstGeom prst="rect">
            <a:avLst/>
          </a:prstGeom>
          <a:solidFill>
            <a:schemeClr val="bg1">
              <a:lumMod val="95000"/>
            </a:schemeClr>
          </a:solidFill>
          <a:ln w="15875">
            <a:solidFill>
              <a:srgbClr val="000000"/>
            </a:solidFill>
          </a:ln>
        </p:spPr>
        <p:txBody>
          <a:bodyPr wrap="square" rtlCol="0" anchor="ctr" anchorCtr="1">
            <a:noAutofit/>
          </a:bodyPr>
          <a:lstStyle/>
          <a:p>
            <a:r>
              <a:rPr lang="en-US" sz="1800" b="1" dirty="0">
                <a:latin typeface="Arial" panose="020B0604020202020204" pitchFamily="34" charset="0"/>
                <a:cs typeface="Arial" panose="020B0604020202020204" pitchFamily="34" charset="0"/>
              </a:rPr>
              <a:t>%</a:t>
            </a:r>
          </a:p>
        </p:txBody>
      </p:sp>
      <p:grpSp>
        <p:nvGrpSpPr>
          <p:cNvPr id="1653" name="Group 718">
            <a:extLst>
              <a:ext uri="{FF2B5EF4-FFF2-40B4-BE49-F238E27FC236}">
                <a16:creationId xmlns:a16="http://schemas.microsoft.com/office/drawing/2014/main" xmlns="" id="{2C971712-4C1D-410C-99CB-9BAF9E40FE80}"/>
              </a:ext>
            </a:extLst>
          </p:cNvPr>
          <p:cNvGrpSpPr>
            <a:grpSpLocks noChangeAspect="1"/>
          </p:cNvGrpSpPr>
          <p:nvPr/>
        </p:nvGrpSpPr>
        <p:grpSpPr bwMode="auto">
          <a:xfrm>
            <a:off x="9324180" y="18774931"/>
            <a:ext cx="10785476" cy="6132150"/>
            <a:chOff x="5402" y="12004"/>
            <a:chExt cx="6794" cy="3828"/>
          </a:xfrm>
        </p:grpSpPr>
        <p:grpSp>
          <p:nvGrpSpPr>
            <p:cNvPr id="1655" name="Group 919">
              <a:extLst>
                <a:ext uri="{FF2B5EF4-FFF2-40B4-BE49-F238E27FC236}">
                  <a16:creationId xmlns:a16="http://schemas.microsoft.com/office/drawing/2014/main" xmlns="" id="{C0D607AC-DA4D-4BE5-9AA1-DEB82B2B34B4}"/>
                </a:ext>
              </a:extLst>
            </p:cNvPr>
            <p:cNvGrpSpPr>
              <a:grpSpLocks/>
            </p:cNvGrpSpPr>
            <p:nvPr/>
          </p:nvGrpSpPr>
          <p:grpSpPr bwMode="auto">
            <a:xfrm>
              <a:off x="5402" y="12004"/>
              <a:ext cx="6794" cy="3828"/>
              <a:chOff x="5402" y="12004"/>
              <a:chExt cx="6794" cy="3828"/>
            </a:xfrm>
          </p:grpSpPr>
          <p:sp>
            <p:nvSpPr>
              <p:cNvPr id="1663" name="Rectangle 719">
                <a:extLst>
                  <a:ext uri="{FF2B5EF4-FFF2-40B4-BE49-F238E27FC236}">
                    <a16:creationId xmlns:a16="http://schemas.microsoft.com/office/drawing/2014/main" xmlns="" id="{D4655740-FF83-4FD2-A8F4-DE22A3633F91}"/>
                  </a:ext>
                </a:extLst>
              </p:cNvPr>
              <p:cNvSpPr>
                <a:spLocks noChangeArrowheads="1"/>
              </p:cNvSpPr>
              <p:nvPr/>
            </p:nvSpPr>
            <p:spPr bwMode="auto">
              <a:xfrm>
                <a:off x="5848" y="12004"/>
                <a:ext cx="3245" cy="216"/>
              </a:xfrm>
              <a:prstGeom prst="rect">
                <a:avLst/>
              </a:prstGeom>
              <a:solidFill>
                <a:srgbClr val="009999"/>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36" name="Rectangle 720">
                <a:extLst>
                  <a:ext uri="{FF2B5EF4-FFF2-40B4-BE49-F238E27FC236}">
                    <a16:creationId xmlns:a16="http://schemas.microsoft.com/office/drawing/2014/main" xmlns="" id="{00428B2B-F51D-4E6F-924C-FDDB0FDD6004}"/>
                  </a:ext>
                </a:extLst>
              </p:cNvPr>
              <p:cNvSpPr>
                <a:spLocks noChangeArrowheads="1"/>
              </p:cNvSpPr>
              <p:nvPr/>
            </p:nvSpPr>
            <p:spPr bwMode="auto">
              <a:xfrm>
                <a:off x="9088" y="12004"/>
                <a:ext cx="1760" cy="216"/>
              </a:xfrm>
              <a:prstGeom prst="rect">
                <a:avLst/>
              </a:prstGeom>
              <a:solidFill>
                <a:srgbClr val="FF0000"/>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37" name="Rectangle 721">
                <a:extLst>
                  <a:ext uri="{FF2B5EF4-FFF2-40B4-BE49-F238E27FC236}">
                    <a16:creationId xmlns:a16="http://schemas.microsoft.com/office/drawing/2014/main" xmlns="" id="{0C2F65BC-501E-463C-BB1D-39F47A968994}"/>
                  </a:ext>
                </a:extLst>
              </p:cNvPr>
              <p:cNvSpPr>
                <a:spLocks noChangeArrowheads="1"/>
              </p:cNvSpPr>
              <p:nvPr/>
            </p:nvSpPr>
            <p:spPr bwMode="auto">
              <a:xfrm>
                <a:off x="10843" y="12004"/>
                <a:ext cx="1348" cy="216"/>
              </a:xfrm>
              <a:prstGeom prst="rect">
                <a:avLst/>
              </a:prstGeom>
              <a:solidFill>
                <a:srgbClr val="009999"/>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39" name="Line 723">
                <a:extLst>
                  <a:ext uri="{FF2B5EF4-FFF2-40B4-BE49-F238E27FC236}">
                    <a16:creationId xmlns:a16="http://schemas.microsoft.com/office/drawing/2014/main" xmlns="" id="{FE54017F-7185-4619-BBCB-8980C796F3C2}"/>
                  </a:ext>
                </a:extLst>
              </p:cNvPr>
              <p:cNvSpPr>
                <a:spLocks noChangeShapeType="1"/>
              </p:cNvSpPr>
              <p:nvPr/>
            </p:nvSpPr>
            <p:spPr bwMode="auto">
              <a:xfrm>
                <a:off x="5402" y="15356"/>
                <a:ext cx="29" cy="0"/>
              </a:xfrm>
              <a:prstGeom prst="line">
                <a:avLst/>
              </a:prstGeom>
              <a:noFill/>
              <a:ln w="0">
                <a:solidFill>
                  <a:srgbClr val="008000"/>
                </a:solidFill>
                <a:prstDash val="solid"/>
                <a:round/>
                <a:headEnd/>
                <a:tailEn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740" name="Rectangle 724">
                <a:extLst>
                  <a:ext uri="{FF2B5EF4-FFF2-40B4-BE49-F238E27FC236}">
                    <a16:creationId xmlns:a16="http://schemas.microsoft.com/office/drawing/2014/main" xmlns="" id="{4F1D5194-4BEB-49E1-9FCA-53E72F5502BA}"/>
                  </a:ext>
                </a:extLst>
              </p:cNvPr>
              <p:cNvSpPr>
                <a:spLocks noChangeArrowheads="1"/>
              </p:cNvSpPr>
              <p:nvPr/>
            </p:nvSpPr>
            <p:spPr bwMode="auto">
              <a:xfrm>
                <a:off x="5402" y="15356"/>
                <a:ext cx="29" cy="5"/>
              </a:xfrm>
              <a:prstGeom prst="rect">
                <a:avLst/>
              </a:prstGeom>
              <a:solidFill>
                <a:srgbClr val="008000"/>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41" name="Line 725">
                <a:extLst>
                  <a:ext uri="{FF2B5EF4-FFF2-40B4-BE49-F238E27FC236}">
                    <a16:creationId xmlns:a16="http://schemas.microsoft.com/office/drawing/2014/main" xmlns="" id="{903E33AF-E917-4AE3-8643-A0DD392F81B6}"/>
                  </a:ext>
                </a:extLst>
              </p:cNvPr>
              <p:cNvSpPr>
                <a:spLocks noChangeShapeType="1"/>
              </p:cNvSpPr>
              <p:nvPr/>
            </p:nvSpPr>
            <p:spPr bwMode="auto">
              <a:xfrm>
                <a:off x="5402" y="15361"/>
                <a:ext cx="24" cy="0"/>
              </a:xfrm>
              <a:prstGeom prst="line">
                <a:avLst/>
              </a:prstGeom>
              <a:noFill/>
              <a:ln w="0">
                <a:solidFill>
                  <a:srgbClr val="008000"/>
                </a:solidFill>
                <a:prstDash val="solid"/>
                <a:round/>
                <a:headEnd/>
                <a:tailEn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742" name="Rectangle 726">
                <a:extLst>
                  <a:ext uri="{FF2B5EF4-FFF2-40B4-BE49-F238E27FC236}">
                    <a16:creationId xmlns:a16="http://schemas.microsoft.com/office/drawing/2014/main" xmlns="" id="{E0C735EA-62F7-4A8F-A59E-CD3F51A9DF49}"/>
                  </a:ext>
                </a:extLst>
              </p:cNvPr>
              <p:cNvSpPr>
                <a:spLocks noChangeArrowheads="1"/>
              </p:cNvSpPr>
              <p:nvPr/>
            </p:nvSpPr>
            <p:spPr bwMode="auto">
              <a:xfrm>
                <a:off x="5402" y="15361"/>
                <a:ext cx="24" cy="5"/>
              </a:xfrm>
              <a:prstGeom prst="rect">
                <a:avLst/>
              </a:prstGeom>
              <a:solidFill>
                <a:srgbClr val="008000"/>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43" name="Line 727">
                <a:extLst>
                  <a:ext uri="{FF2B5EF4-FFF2-40B4-BE49-F238E27FC236}">
                    <a16:creationId xmlns:a16="http://schemas.microsoft.com/office/drawing/2014/main" xmlns="" id="{FFEBAE8A-6312-4A29-AF58-C451DDAC4C96}"/>
                  </a:ext>
                </a:extLst>
              </p:cNvPr>
              <p:cNvSpPr>
                <a:spLocks noChangeShapeType="1"/>
              </p:cNvSpPr>
              <p:nvPr/>
            </p:nvSpPr>
            <p:spPr bwMode="auto">
              <a:xfrm>
                <a:off x="5402" y="15366"/>
                <a:ext cx="20" cy="0"/>
              </a:xfrm>
              <a:prstGeom prst="line">
                <a:avLst/>
              </a:prstGeom>
              <a:noFill/>
              <a:ln w="0">
                <a:solidFill>
                  <a:srgbClr val="008000"/>
                </a:solidFill>
                <a:prstDash val="solid"/>
                <a:round/>
                <a:headEnd/>
                <a:tailEn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744" name="Rectangle 728">
                <a:extLst>
                  <a:ext uri="{FF2B5EF4-FFF2-40B4-BE49-F238E27FC236}">
                    <a16:creationId xmlns:a16="http://schemas.microsoft.com/office/drawing/2014/main" xmlns="" id="{BB581732-E28B-47FD-B841-30E4F3F6271D}"/>
                  </a:ext>
                </a:extLst>
              </p:cNvPr>
              <p:cNvSpPr>
                <a:spLocks noChangeArrowheads="1"/>
              </p:cNvSpPr>
              <p:nvPr/>
            </p:nvSpPr>
            <p:spPr bwMode="auto">
              <a:xfrm>
                <a:off x="5402" y="15366"/>
                <a:ext cx="20" cy="5"/>
              </a:xfrm>
              <a:prstGeom prst="rect">
                <a:avLst/>
              </a:prstGeom>
              <a:solidFill>
                <a:srgbClr val="008000"/>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45" name="Line 729">
                <a:extLst>
                  <a:ext uri="{FF2B5EF4-FFF2-40B4-BE49-F238E27FC236}">
                    <a16:creationId xmlns:a16="http://schemas.microsoft.com/office/drawing/2014/main" xmlns="" id="{6A213CD5-4580-4C50-AF7F-6023392064BD}"/>
                  </a:ext>
                </a:extLst>
              </p:cNvPr>
              <p:cNvSpPr>
                <a:spLocks noChangeShapeType="1"/>
              </p:cNvSpPr>
              <p:nvPr/>
            </p:nvSpPr>
            <p:spPr bwMode="auto">
              <a:xfrm>
                <a:off x="5402" y="15371"/>
                <a:ext cx="15" cy="0"/>
              </a:xfrm>
              <a:prstGeom prst="line">
                <a:avLst/>
              </a:prstGeom>
              <a:noFill/>
              <a:ln w="0">
                <a:solidFill>
                  <a:srgbClr val="008000"/>
                </a:solidFill>
                <a:prstDash val="solid"/>
                <a:round/>
                <a:headEnd/>
                <a:tailEn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746" name="Rectangle 730">
                <a:extLst>
                  <a:ext uri="{FF2B5EF4-FFF2-40B4-BE49-F238E27FC236}">
                    <a16:creationId xmlns:a16="http://schemas.microsoft.com/office/drawing/2014/main" xmlns="" id="{29F114E1-6073-4766-99E1-8BBF392EA64A}"/>
                  </a:ext>
                </a:extLst>
              </p:cNvPr>
              <p:cNvSpPr>
                <a:spLocks noChangeArrowheads="1"/>
              </p:cNvSpPr>
              <p:nvPr/>
            </p:nvSpPr>
            <p:spPr bwMode="auto">
              <a:xfrm>
                <a:off x="5402" y="15371"/>
                <a:ext cx="15" cy="5"/>
              </a:xfrm>
              <a:prstGeom prst="rect">
                <a:avLst/>
              </a:prstGeom>
              <a:solidFill>
                <a:srgbClr val="008000"/>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47" name="Line 731">
                <a:extLst>
                  <a:ext uri="{FF2B5EF4-FFF2-40B4-BE49-F238E27FC236}">
                    <a16:creationId xmlns:a16="http://schemas.microsoft.com/office/drawing/2014/main" xmlns="" id="{871D99B8-5174-410D-B794-B20D5E023DDF}"/>
                  </a:ext>
                </a:extLst>
              </p:cNvPr>
              <p:cNvSpPr>
                <a:spLocks noChangeShapeType="1"/>
              </p:cNvSpPr>
              <p:nvPr/>
            </p:nvSpPr>
            <p:spPr bwMode="auto">
              <a:xfrm>
                <a:off x="5402" y="15376"/>
                <a:ext cx="10" cy="0"/>
              </a:xfrm>
              <a:prstGeom prst="line">
                <a:avLst/>
              </a:prstGeom>
              <a:noFill/>
              <a:ln w="0">
                <a:solidFill>
                  <a:srgbClr val="008000"/>
                </a:solidFill>
                <a:prstDash val="solid"/>
                <a:round/>
                <a:headEnd/>
                <a:tailEn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748" name="Rectangle 732">
                <a:extLst>
                  <a:ext uri="{FF2B5EF4-FFF2-40B4-BE49-F238E27FC236}">
                    <a16:creationId xmlns:a16="http://schemas.microsoft.com/office/drawing/2014/main" xmlns="" id="{E411A366-CE30-48B8-83F7-732A69BEBB47}"/>
                  </a:ext>
                </a:extLst>
              </p:cNvPr>
              <p:cNvSpPr>
                <a:spLocks noChangeArrowheads="1"/>
              </p:cNvSpPr>
              <p:nvPr/>
            </p:nvSpPr>
            <p:spPr bwMode="auto">
              <a:xfrm>
                <a:off x="5402" y="15376"/>
                <a:ext cx="10" cy="5"/>
              </a:xfrm>
              <a:prstGeom prst="rect">
                <a:avLst/>
              </a:prstGeom>
              <a:solidFill>
                <a:srgbClr val="008000"/>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49" name="Line 733">
                <a:extLst>
                  <a:ext uri="{FF2B5EF4-FFF2-40B4-BE49-F238E27FC236}">
                    <a16:creationId xmlns:a16="http://schemas.microsoft.com/office/drawing/2014/main" xmlns="" id="{267E5824-88C4-4097-8B50-3167688CDBD9}"/>
                  </a:ext>
                </a:extLst>
              </p:cNvPr>
              <p:cNvSpPr>
                <a:spLocks noChangeShapeType="1"/>
              </p:cNvSpPr>
              <p:nvPr/>
            </p:nvSpPr>
            <p:spPr bwMode="auto">
              <a:xfrm>
                <a:off x="5402" y="15381"/>
                <a:ext cx="5" cy="0"/>
              </a:xfrm>
              <a:prstGeom prst="line">
                <a:avLst/>
              </a:prstGeom>
              <a:noFill/>
              <a:ln w="0">
                <a:solidFill>
                  <a:srgbClr val="008000"/>
                </a:solidFill>
                <a:prstDash val="solid"/>
                <a:round/>
                <a:headEnd/>
                <a:tailEn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750" name="Rectangle 734">
                <a:extLst>
                  <a:ext uri="{FF2B5EF4-FFF2-40B4-BE49-F238E27FC236}">
                    <a16:creationId xmlns:a16="http://schemas.microsoft.com/office/drawing/2014/main" xmlns="" id="{64DE25A5-5FC6-463F-815B-7B74C835287F}"/>
                  </a:ext>
                </a:extLst>
              </p:cNvPr>
              <p:cNvSpPr>
                <a:spLocks noChangeArrowheads="1"/>
              </p:cNvSpPr>
              <p:nvPr/>
            </p:nvSpPr>
            <p:spPr bwMode="auto">
              <a:xfrm>
                <a:off x="5402" y="15381"/>
                <a:ext cx="5" cy="5"/>
              </a:xfrm>
              <a:prstGeom prst="rect">
                <a:avLst/>
              </a:prstGeom>
              <a:solidFill>
                <a:srgbClr val="008000"/>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51" name="Line 735">
                <a:extLst>
                  <a:ext uri="{FF2B5EF4-FFF2-40B4-BE49-F238E27FC236}">
                    <a16:creationId xmlns:a16="http://schemas.microsoft.com/office/drawing/2014/main" xmlns="" id="{98137F55-AB0F-4689-A512-70C9805A58FF}"/>
                  </a:ext>
                </a:extLst>
              </p:cNvPr>
              <p:cNvSpPr>
                <a:spLocks noChangeShapeType="1"/>
              </p:cNvSpPr>
              <p:nvPr/>
            </p:nvSpPr>
            <p:spPr bwMode="auto">
              <a:xfrm>
                <a:off x="8696" y="15356"/>
                <a:ext cx="29" cy="0"/>
              </a:xfrm>
              <a:prstGeom prst="line">
                <a:avLst/>
              </a:prstGeom>
              <a:noFill/>
              <a:ln w="0">
                <a:solidFill>
                  <a:srgbClr val="008000"/>
                </a:solidFill>
                <a:prstDash val="solid"/>
                <a:round/>
                <a:headEnd/>
                <a:tailEn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752" name="Rectangle 736">
                <a:extLst>
                  <a:ext uri="{FF2B5EF4-FFF2-40B4-BE49-F238E27FC236}">
                    <a16:creationId xmlns:a16="http://schemas.microsoft.com/office/drawing/2014/main" xmlns="" id="{09BAB121-AC12-4463-93F2-918068BC9964}"/>
                  </a:ext>
                </a:extLst>
              </p:cNvPr>
              <p:cNvSpPr>
                <a:spLocks noChangeArrowheads="1"/>
              </p:cNvSpPr>
              <p:nvPr/>
            </p:nvSpPr>
            <p:spPr bwMode="auto">
              <a:xfrm>
                <a:off x="8696" y="15356"/>
                <a:ext cx="29" cy="5"/>
              </a:xfrm>
              <a:prstGeom prst="rect">
                <a:avLst/>
              </a:prstGeom>
              <a:solidFill>
                <a:srgbClr val="008000"/>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53" name="Line 737">
                <a:extLst>
                  <a:ext uri="{FF2B5EF4-FFF2-40B4-BE49-F238E27FC236}">
                    <a16:creationId xmlns:a16="http://schemas.microsoft.com/office/drawing/2014/main" xmlns="" id="{962A59C3-A6C6-40AD-B1F0-7973B743EC98}"/>
                  </a:ext>
                </a:extLst>
              </p:cNvPr>
              <p:cNvSpPr>
                <a:spLocks noChangeShapeType="1"/>
              </p:cNvSpPr>
              <p:nvPr/>
            </p:nvSpPr>
            <p:spPr bwMode="auto">
              <a:xfrm>
                <a:off x="8696" y="15361"/>
                <a:ext cx="25" cy="0"/>
              </a:xfrm>
              <a:prstGeom prst="line">
                <a:avLst/>
              </a:prstGeom>
              <a:noFill/>
              <a:ln w="0">
                <a:solidFill>
                  <a:srgbClr val="008000"/>
                </a:solidFill>
                <a:prstDash val="solid"/>
                <a:round/>
                <a:headEnd/>
                <a:tailEn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754" name="Rectangle 738">
                <a:extLst>
                  <a:ext uri="{FF2B5EF4-FFF2-40B4-BE49-F238E27FC236}">
                    <a16:creationId xmlns:a16="http://schemas.microsoft.com/office/drawing/2014/main" xmlns="" id="{1DB8499C-CC23-4201-9E9D-7D7D22763B26}"/>
                  </a:ext>
                </a:extLst>
              </p:cNvPr>
              <p:cNvSpPr>
                <a:spLocks noChangeArrowheads="1"/>
              </p:cNvSpPr>
              <p:nvPr/>
            </p:nvSpPr>
            <p:spPr bwMode="auto">
              <a:xfrm>
                <a:off x="8696" y="15361"/>
                <a:ext cx="25" cy="5"/>
              </a:xfrm>
              <a:prstGeom prst="rect">
                <a:avLst/>
              </a:prstGeom>
              <a:solidFill>
                <a:srgbClr val="008000"/>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92" name="Line 739">
                <a:extLst>
                  <a:ext uri="{FF2B5EF4-FFF2-40B4-BE49-F238E27FC236}">
                    <a16:creationId xmlns:a16="http://schemas.microsoft.com/office/drawing/2014/main" xmlns="" id="{D46D9646-CCC4-46F3-8AA8-50CD4EEFE77E}"/>
                  </a:ext>
                </a:extLst>
              </p:cNvPr>
              <p:cNvSpPr>
                <a:spLocks noChangeShapeType="1"/>
              </p:cNvSpPr>
              <p:nvPr/>
            </p:nvSpPr>
            <p:spPr bwMode="auto">
              <a:xfrm>
                <a:off x="8696" y="15366"/>
                <a:ext cx="20" cy="0"/>
              </a:xfrm>
              <a:prstGeom prst="line">
                <a:avLst/>
              </a:prstGeom>
              <a:noFill/>
              <a:ln w="0">
                <a:solidFill>
                  <a:srgbClr val="008000"/>
                </a:solidFill>
                <a:prstDash val="solid"/>
                <a:round/>
                <a:headEnd/>
                <a:tailEn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993" name="Rectangle 740">
                <a:extLst>
                  <a:ext uri="{FF2B5EF4-FFF2-40B4-BE49-F238E27FC236}">
                    <a16:creationId xmlns:a16="http://schemas.microsoft.com/office/drawing/2014/main" xmlns="" id="{79FCBE9F-928E-4689-88AB-9A29695948BC}"/>
                  </a:ext>
                </a:extLst>
              </p:cNvPr>
              <p:cNvSpPr>
                <a:spLocks noChangeArrowheads="1"/>
              </p:cNvSpPr>
              <p:nvPr/>
            </p:nvSpPr>
            <p:spPr bwMode="auto">
              <a:xfrm>
                <a:off x="8696" y="15366"/>
                <a:ext cx="20" cy="5"/>
              </a:xfrm>
              <a:prstGeom prst="rect">
                <a:avLst/>
              </a:prstGeom>
              <a:solidFill>
                <a:srgbClr val="008000"/>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97" name="Line 741">
                <a:extLst>
                  <a:ext uri="{FF2B5EF4-FFF2-40B4-BE49-F238E27FC236}">
                    <a16:creationId xmlns:a16="http://schemas.microsoft.com/office/drawing/2014/main" xmlns="" id="{21007E0A-44FC-457A-8ECC-A2ADB6F92CD3}"/>
                  </a:ext>
                </a:extLst>
              </p:cNvPr>
              <p:cNvSpPr>
                <a:spLocks noChangeShapeType="1"/>
              </p:cNvSpPr>
              <p:nvPr/>
            </p:nvSpPr>
            <p:spPr bwMode="auto">
              <a:xfrm>
                <a:off x="8696" y="15371"/>
                <a:ext cx="15" cy="0"/>
              </a:xfrm>
              <a:prstGeom prst="line">
                <a:avLst/>
              </a:prstGeom>
              <a:noFill/>
              <a:ln w="0">
                <a:solidFill>
                  <a:srgbClr val="008000"/>
                </a:solidFill>
                <a:prstDash val="solid"/>
                <a:round/>
                <a:headEnd/>
                <a:tailEn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998" name="Rectangle 742">
                <a:extLst>
                  <a:ext uri="{FF2B5EF4-FFF2-40B4-BE49-F238E27FC236}">
                    <a16:creationId xmlns:a16="http://schemas.microsoft.com/office/drawing/2014/main" xmlns="" id="{7240513B-6D5B-43CD-B0A5-5015B88EBF97}"/>
                  </a:ext>
                </a:extLst>
              </p:cNvPr>
              <p:cNvSpPr>
                <a:spLocks noChangeArrowheads="1"/>
              </p:cNvSpPr>
              <p:nvPr/>
            </p:nvSpPr>
            <p:spPr bwMode="auto">
              <a:xfrm>
                <a:off x="8696" y="15371"/>
                <a:ext cx="15" cy="5"/>
              </a:xfrm>
              <a:prstGeom prst="rect">
                <a:avLst/>
              </a:prstGeom>
              <a:solidFill>
                <a:srgbClr val="008000"/>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99" name="Line 743">
                <a:extLst>
                  <a:ext uri="{FF2B5EF4-FFF2-40B4-BE49-F238E27FC236}">
                    <a16:creationId xmlns:a16="http://schemas.microsoft.com/office/drawing/2014/main" xmlns="" id="{5D2F91A0-268A-4862-A29C-217293CA5705}"/>
                  </a:ext>
                </a:extLst>
              </p:cNvPr>
              <p:cNvSpPr>
                <a:spLocks noChangeShapeType="1"/>
              </p:cNvSpPr>
              <p:nvPr/>
            </p:nvSpPr>
            <p:spPr bwMode="auto">
              <a:xfrm>
                <a:off x="8696" y="15376"/>
                <a:ext cx="10" cy="0"/>
              </a:xfrm>
              <a:prstGeom prst="line">
                <a:avLst/>
              </a:prstGeom>
              <a:noFill/>
              <a:ln w="0">
                <a:solidFill>
                  <a:srgbClr val="008000"/>
                </a:solidFill>
                <a:prstDash val="solid"/>
                <a:round/>
                <a:headEnd/>
                <a:tailEn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000" name="Rectangle 744">
                <a:extLst>
                  <a:ext uri="{FF2B5EF4-FFF2-40B4-BE49-F238E27FC236}">
                    <a16:creationId xmlns:a16="http://schemas.microsoft.com/office/drawing/2014/main" xmlns="" id="{F395A997-D869-4642-B1AE-C1674BC13FAF}"/>
                  </a:ext>
                </a:extLst>
              </p:cNvPr>
              <p:cNvSpPr>
                <a:spLocks noChangeArrowheads="1"/>
              </p:cNvSpPr>
              <p:nvPr/>
            </p:nvSpPr>
            <p:spPr bwMode="auto">
              <a:xfrm>
                <a:off x="8696" y="15376"/>
                <a:ext cx="10" cy="5"/>
              </a:xfrm>
              <a:prstGeom prst="rect">
                <a:avLst/>
              </a:prstGeom>
              <a:solidFill>
                <a:srgbClr val="008000"/>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01" name="Line 745">
                <a:extLst>
                  <a:ext uri="{FF2B5EF4-FFF2-40B4-BE49-F238E27FC236}">
                    <a16:creationId xmlns:a16="http://schemas.microsoft.com/office/drawing/2014/main" xmlns="" id="{775BB78E-8550-4044-BA2E-0F4521664D81}"/>
                  </a:ext>
                </a:extLst>
              </p:cNvPr>
              <p:cNvSpPr>
                <a:spLocks noChangeShapeType="1"/>
              </p:cNvSpPr>
              <p:nvPr/>
            </p:nvSpPr>
            <p:spPr bwMode="auto">
              <a:xfrm>
                <a:off x="8696" y="15381"/>
                <a:ext cx="5" cy="0"/>
              </a:xfrm>
              <a:prstGeom prst="line">
                <a:avLst/>
              </a:prstGeom>
              <a:noFill/>
              <a:ln w="0">
                <a:solidFill>
                  <a:srgbClr val="008000"/>
                </a:solidFill>
                <a:prstDash val="solid"/>
                <a:round/>
                <a:headEnd/>
                <a:tailEn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002" name="Rectangle 746">
                <a:extLst>
                  <a:ext uri="{FF2B5EF4-FFF2-40B4-BE49-F238E27FC236}">
                    <a16:creationId xmlns:a16="http://schemas.microsoft.com/office/drawing/2014/main" xmlns="" id="{8EC08A07-EBF0-41A8-8445-5F49841CC9DF}"/>
                  </a:ext>
                </a:extLst>
              </p:cNvPr>
              <p:cNvSpPr>
                <a:spLocks noChangeArrowheads="1"/>
              </p:cNvSpPr>
              <p:nvPr/>
            </p:nvSpPr>
            <p:spPr bwMode="auto">
              <a:xfrm>
                <a:off x="8696" y="15381"/>
                <a:ext cx="5" cy="5"/>
              </a:xfrm>
              <a:prstGeom prst="rect">
                <a:avLst/>
              </a:prstGeom>
              <a:solidFill>
                <a:srgbClr val="008000"/>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03" name="Rectangle 747">
                <a:extLst>
                  <a:ext uri="{FF2B5EF4-FFF2-40B4-BE49-F238E27FC236}">
                    <a16:creationId xmlns:a16="http://schemas.microsoft.com/office/drawing/2014/main" xmlns="" id="{B0DB735F-FBFA-4336-A556-C7B488E203F4}"/>
                  </a:ext>
                </a:extLst>
              </p:cNvPr>
              <p:cNvSpPr>
                <a:spLocks noChangeArrowheads="1"/>
              </p:cNvSpPr>
              <p:nvPr/>
            </p:nvSpPr>
            <p:spPr bwMode="auto">
              <a:xfrm rot="16200000">
                <a:off x="4714" y="13827"/>
                <a:ext cx="2634" cy="174"/>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i="0" u="none" strike="noStrike" cap="none" normalizeH="0" baseline="0" dirty="0">
                    <a:ln>
                      <a:noFill/>
                    </a:ln>
                    <a:solidFill>
                      <a:srgbClr val="000000"/>
                    </a:solidFill>
                    <a:effectLst/>
                    <a:cs typeface="Arial" panose="020B0604020202020204" pitchFamily="34" charset="0"/>
                  </a:rPr>
                  <a:t> Instrument warranty </a:t>
                </a:r>
                <a:r>
                  <a:rPr lang="en-US" altLang="en-US" sz="1800" dirty="0">
                    <a:solidFill>
                      <a:srgbClr val="000000"/>
                    </a:solidFill>
                    <a:cs typeface="Arial" panose="020B0604020202020204" pitchFamily="34" charset="0"/>
                  </a:rPr>
                  <a:t>c</a:t>
                </a:r>
                <a:r>
                  <a:rPr kumimoji="0" lang="en-US" altLang="en-US" sz="1800" i="0" u="none" strike="noStrike" cap="none" normalizeH="0" baseline="0" dirty="0">
                    <a:ln>
                      <a:noFill/>
                    </a:ln>
                    <a:solidFill>
                      <a:srgbClr val="000000"/>
                    </a:solidFill>
                    <a:effectLst/>
                    <a:cs typeface="Arial" panose="020B0604020202020204" pitchFamily="34" charset="0"/>
                  </a:rPr>
                  <a:t>overage </a:t>
                </a:r>
                <a:r>
                  <a:rPr lang="en-US" altLang="en-US" sz="1800" dirty="0">
                    <a:solidFill>
                      <a:srgbClr val="000000"/>
                    </a:solidFill>
                    <a:cs typeface="Arial" panose="020B0604020202020204" pitchFamily="34" charset="0"/>
                  </a:rPr>
                  <a:t>a</a:t>
                </a:r>
                <a:r>
                  <a:rPr kumimoji="0" lang="en-US" altLang="en-US" sz="1800" i="0" u="none" strike="noStrike" cap="none" normalizeH="0" baseline="0" dirty="0">
                    <a:ln>
                      <a:noFill/>
                    </a:ln>
                    <a:solidFill>
                      <a:srgbClr val="000000"/>
                    </a:solidFill>
                    <a:effectLst/>
                    <a:cs typeface="Arial" panose="020B0604020202020204" pitchFamily="34" charset="0"/>
                  </a:rPr>
                  <a:t>cross </a:t>
                </a:r>
                <a:r>
                  <a:rPr lang="en-US" altLang="en-US" sz="1800" dirty="0">
                    <a:solidFill>
                      <a:srgbClr val="000000"/>
                    </a:solidFill>
                    <a:cs typeface="Arial" panose="020B0604020202020204" pitchFamily="34" charset="0"/>
                  </a:rPr>
                  <a:t>a</a:t>
                </a:r>
                <a:r>
                  <a:rPr kumimoji="0" lang="en-US" altLang="en-US" sz="1800" i="0" u="none" strike="noStrike" cap="none" normalizeH="0" baseline="0" dirty="0">
                    <a:ln>
                      <a:noFill/>
                    </a:ln>
                    <a:solidFill>
                      <a:srgbClr val="000000"/>
                    </a:solidFill>
                    <a:effectLst/>
                    <a:cs typeface="Arial" panose="020B0604020202020204" pitchFamily="34" charset="0"/>
                  </a:rPr>
                  <a:t>ll</a:t>
                </a:r>
                <a:endParaRPr kumimoji="0" lang="en-US" altLang="en-US" sz="1800" i="0" u="none" strike="noStrike" cap="none" normalizeH="0" baseline="0" dirty="0">
                  <a:ln>
                    <a:noFill/>
                  </a:ln>
                  <a:solidFill>
                    <a:schemeClr val="tx1"/>
                  </a:solidFill>
                  <a:effectLst/>
                  <a:cs typeface="Arial" panose="020B0604020202020204" pitchFamily="34" charset="0"/>
                </a:endParaRPr>
              </a:p>
            </p:txBody>
          </p:sp>
          <p:sp>
            <p:nvSpPr>
              <p:cNvPr id="1004" name="Rectangle 748">
                <a:extLst>
                  <a:ext uri="{FF2B5EF4-FFF2-40B4-BE49-F238E27FC236}">
                    <a16:creationId xmlns:a16="http://schemas.microsoft.com/office/drawing/2014/main" xmlns="" id="{B2D20A2D-D5B1-45A9-8E79-78B5B7C18E89}"/>
                  </a:ext>
                </a:extLst>
              </p:cNvPr>
              <p:cNvSpPr>
                <a:spLocks noChangeArrowheads="1"/>
              </p:cNvSpPr>
              <p:nvPr/>
            </p:nvSpPr>
            <p:spPr bwMode="auto">
              <a:xfrm rot="16200000">
                <a:off x="5117" y="13873"/>
                <a:ext cx="2448" cy="174"/>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i="0" u="none" strike="noStrike" cap="none" normalizeH="0" baseline="0" dirty="0">
                    <a:ln>
                      <a:noFill/>
                    </a:ln>
                    <a:solidFill>
                      <a:srgbClr val="000000"/>
                    </a:solidFill>
                    <a:effectLst/>
                    <a:cs typeface="Arial" panose="020B0604020202020204" pitchFamily="34" charset="0"/>
                  </a:rPr>
                  <a:t>Instruments under extended </a:t>
                </a:r>
                <a:r>
                  <a:rPr lang="en-US" altLang="en-US" sz="1800" dirty="0">
                    <a:solidFill>
                      <a:srgbClr val="000000"/>
                    </a:solidFill>
                    <a:cs typeface="Arial" panose="020B0604020202020204" pitchFamily="34" charset="0"/>
                  </a:rPr>
                  <a:t>w</a:t>
                </a:r>
                <a:r>
                  <a:rPr kumimoji="0" lang="en-US" altLang="en-US" sz="1800" i="0" u="none" strike="noStrike" cap="none" normalizeH="0" baseline="0" dirty="0">
                    <a:ln>
                      <a:noFill/>
                    </a:ln>
                    <a:solidFill>
                      <a:srgbClr val="000000"/>
                    </a:solidFill>
                    <a:effectLst/>
                    <a:cs typeface="Arial" panose="020B0604020202020204" pitchFamily="34" charset="0"/>
                  </a:rPr>
                  <a:t>arranty </a:t>
                </a:r>
                <a:endParaRPr kumimoji="0" lang="en-US" altLang="en-US" sz="1800" i="0" u="none" strike="noStrike" cap="none" normalizeH="0" baseline="0" dirty="0">
                  <a:ln>
                    <a:noFill/>
                  </a:ln>
                  <a:solidFill>
                    <a:schemeClr val="tx1"/>
                  </a:solidFill>
                  <a:effectLst/>
                  <a:cs typeface="Arial" panose="020B0604020202020204" pitchFamily="34" charset="0"/>
                </a:endParaRPr>
              </a:p>
            </p:txBody>
          </p:sp>
          <p:sp>
            <p:nvSpPr>
              <p:cNvPr id="1005" name="Rectangle 749">
                <a:extLst>
                  <a:ext uri="{FF2B5EF4-FFF2-40B4-BE49-F238E27FC236}">
                    <a16:creationId xmlns:a16="http://schemas.microsoft.com/office/drawing/2014/main" xmlns="" id="{B9D13D75-AC18-4876-94FD-58ED8B535DCA}"/>
                  </a:ext>
                </a:extLst>
              </p:cNvPr>
              <p:cNvSpPr>
                <a:spLocks noChangeArrowheads="1"/>
              </p:cNvSpPr>
              <p:nvPr/>
            </p:nvSpPr>
            <p:spPr bwMode="auto">
              <a:xfrm rot="16200000">
                <a:off x="5274" y="13683"/>
                <a:ext cx="2873" cy="174"/>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i="0" u="none" strike="noStrike" cap="none" normalizeH="0" baseline="0" dirty="0">
                    <a:ln>
                      <a:noFill/>
                    </a:ln>
                    <a:solidFill>
                      <a:srgbClr val="000000"/>
                    </a:solidFill>
                    <a:effectLst/>
                    <a:cs typeface="Arial" panose="020B0604020202020204" pitchFamily="34" charset="0"/>
                  </a:rPr>
                  <a:t>TAT module </a:t>
                </a:r>
                <a:r>
                  <a:rPr lang="en-US" altLang="en-US" sz="1800" dirty="0">
                    <a:solidFill>
                      <a:srgbClr val="000000"/>
                    </a:solidFill>
                    <a:cs typeface="Arial" panose="020B0604020202020204" pitchFamily="34" charset="0"/>
                  </a:rPr>
                  <a:t>r</a:t>
                </a:r>
                <a:r>
                  <a:rPr kumimoji="0" lang="en-US" altLang="en-US" sz="1800" i="0" u="none" strike="noStrike" cap="none" normalizeH="0" baseline="0" dirty="0">
                    <a:ln>
                      <a:noFill/>
                    </a:ln>
                    <a:solidFill>
                      <a:srgbClr val="000000"/>
                    </a:solidFill>
                    <a:effectLst/>
                    <a:cs typeface="Arial" panose="020B0604020202020204" pitchFamily="34" charset="0"/>
                  </a:rPr>
                  <a:t>eplacement (short-long; mean)</a:t>
                </a:r>
                <a:endParaRPr kumimoji="0" lang="en-US" altLang="en-US" sz="1800" i="0" u="none" strike="noStrike" cap="none" normalizeH="0" baseline="0" dirty="0">
                  <a:ln>
                    <a:noFill/>
                  </a:ln>
                  <a:solidFill>
                    <a:schemeClr val="tx1"/>
                  </a:solidFill>
                  <a:effectLst/>
                  <a:cs typeface="Arial" panose="020B0604020202020204" pitchFamily="34" charset="0"/>
                </a:endParaRPr>
              </a:p>
            </p:txBody>
          </p:sp>
          <p:sp>
            <p:nvSpPr>
              <p:cNvPr id="1007" name="Rectangle 751">
                <a:extLst>
                  <a:ext uri="{FF2B5EF4-FFF2-40B4-BE49-F238E27FC236}">
                    <a16:creationId xmlns:a16="http://schemas.microsoft.com/office/drawing/2014/main" xmlns="" id="{2C7CB7E5-4CD2-4509-A0B5-463A75636619}"/>
                  </a:ext>
                </a:extLst>
              </p:cNvPr>
              <p:cNvSpPr>
                <a:spLocks noChangeArrowheads="1"/>
              </p:cNvSpPr>
              <p:nvPr/>
            </p:nvSpPr>
            <p:spPr bwMode="auto">
              <a:xfrm rot="16200000">
                <a:off x="5909" y="13927"/>
                <a:ext cx="2453" cy="174"/>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i="0" u="none" strike="noStrike" cap="none" normalizeH="0" baseline="0" dirty="0">
                    <a:ln>
                      <a:noFill/>
                    </a:ln>
                    <a:solidFill>
                      <a:srgbClr val="000000"/>
                    </a:solidFill>
                    <a:effectLst/>
                    <a:cs typeface="Arial" panose="020B0604020202020204" pitchFamily="34" charset="0"/>
                  </a:rPr>
                  <a:t> Surcharge option </a:t>
                </a:r>
                <a:r>
                  <a:rPr lang="en-US" altLang="en-US" sz="1800" dirty="0">
                    <a:solidFill>
                      <a:srgbClr val="000000"/>
                    </a:solidFill>
                    <a:cs typeface="Arial" panose="020B0604020202020204" pitchFamily="34" charset="0"/>
                  </a:rPr>
                  <a:t>o</a:t>
                </a:r>
                <a:r>
                  <a:rPr kumimoji="0" lang="en-US" altLang="en-US" sz="1800" i="0" u="none" strike="noStrike" cap="none" normalizeH="0" baseline="0" dirty="0">
                    <a:ln>
                      <a:noFill/>
                    </a:ln>
                    <a:solidFill>
                      <a:srgbClr val="000000"/>
                    </a:solidFill>
                    <a:effectLst/>
                    <a:cs typeface="Arial" panose="020B0604020202020204" pitchFamily="34" charset="0"/>
                  </a:rPr>
                  <a:t>ffered by Cepheid</a:t>
                </a:r>
                <a:endParaRPr kumimoji="0" lang="en-US" altLang="en-US" sz="1800" i="0" u="none" strike="noStrike" cap="none" normalizeH="0" baseline="0" dirty="0">
                  <a:ln>
                    <a:noFill/>
                  </a:ln>
                  <a:solidFill>
                    <a:schemeClr val="tx1"/>
                  </a:solidFill>
                  <a:effectLst/>
                  <a:cs typeface="Arial" panose="020B0604020202020204" pitchFamily="34" charset="0"/>
                </a:endParaRPr>
              </a:p>
            </p:txBody>
          </p:sp>
          <p:sp>
            <p:nvSpPr>
              <p:cNvPr id="1008" name="Rectangle 752">
                <a:extLst>
                  <a:ext uri="{FF2B5EF4-FFF2-40B4-BE49-F238E27FC236}">
                    <a16:creationId xmlns:a16="http://schemas.microsoft.com/office/drawing/2014/main" xmlns="" id="{A72251D6-7375-4510-9538-2ABEF65E96F6}"/>
                  </a:ext>
                </a:extLst>
              </p:cNvPr>
              <p:cNvSpPr>
                <a:spLocks noChangeArrowheads="1"/>
              </p:cNvSpPr>
              <p:nvPr/>
            </p:nvSpPr>
            <p:spPr bwMode="auto">
              <a:xfrm rot="16200000">
                <a:off x="6566" y="14130"/>
                <a:ext cx="2003" cy="174"/>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i="0" u="none" strike="noStrike" cap="none" normalizeH="0" baseline="0" dirty="0">
                    <a:ln>
                      <a:noFill/>
                    </a:ln>
                    <a:solidFill>
                      <a:srgbClr val="000000"/>
                    </a:solidFill>
                    <a:effectLst/>
                    <a:cs typeface="Arial" panose="020B0604020202020204" pitchFamily="34" charset="0"/>
                  </a:rPr>
                  <a:t> Interested in surcharge </a:t>
                </a:r>
                <a:r>
                  <a:rPr lang="en-US" altLang="en-US" sz="1800" dirty="0">
                    <a:solidFill>
                      <a:srgbClr val="000000"/>
                    </a:solidFill>
                    <a:cs typeface="Arial" panose="020B0604020202020204" pitchFamily="34" charset="0"/>
                  </a:rPr>
                  <a:t>o</a:t>
                </a:r>
                <a:r>
                  <a:rPr kumimoji="0" lang="en-US" altLang="en-US" sz="1800" i="0" u="none" strike="noStrike" cap="none" normalizeH="0" baseline="0" dirty="0">
                    <a:ln>
                      <a:noFill/>
                    </a:ln>
                    <a:solidFill>
                      <a:srgbClr val="000000"/>
                    </a:solidFill>
                    <a:effectLst/>
                    <a:cs typeface="Arial" panose="020B0604020202020204" pitchFamily="34" charset="0"/>
                  </a:rPr>
                  <a:t>ption </a:t>
                </a:r>
                <a:endParaRPr kumimoji="0" lang="en-US" altLang="en-US" sz="1800" i="0" u="none" strike="noStrike" cap="none" normalizeH="0" baseline="0" dirty="0">
                  <a:ln>
                    <a:noFill/>
                  </a:ln>
                  <a:solidFill>
                    <a:schemeClr val="tx1"/>
                  </a:solidFill>
                  <a:effectLst/>
                  <a:cs typeface="Arial" panose="020B0604020202020204" pitchFamily="34" charset="0"/>
                </a:endParaRPr>
              </a:p>
            </p:txBody>
          </p:sp>
          <p:sp>
            <p:nvSpPr>
              <p:cNvPr id="1009" name="Rectangle 753">
                <a:extLst>
                  <a:ext uri="{FF2B5EF4-FFF2-40B4-BE49-F238E27FC236}">
                    <a16:creationId xmlns:a16="http://schemas.microsoft.com/office/drawing/2014/main" xmlns="" id="{7160E804-7322-47AD-A945-42E8EFD5D01C}"/>
                  </a:ext>
                </a:extLst>
              </p:cNvPr>
              <p:cNvSpPr>
                <a:spLocks noChangeArrowheads="1"/>
              </p:cNvSpPr>
              <p:nvPr/>
            </p:nvSpPr>
            <p:spPr bwMode="auto">
              <a:xfrm rot="16200000">
                <a:off x="6798" y="13855"/>
                <a:ext cx="2498" cy="174"/>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i="0" u="none" strike="noStrike" cap="none" normalizeH="0" baseline="0" dirty="0" err="1">
                    <a:ln>
                      <a:noFill/>
                    </a:ln>
                    <a:solidFill>
                      <a:srgbClr val="000000"/>
                    </a:solidFill>
                    <a:effectLst/>
                    <a:cs typeface="Arial" panose="020B0604020202020204" pitchFamily="34" charset="0"/>
                  </a:rPr>
                  <a:t>Authorised</a:t>
                </a:r>
                <a:r>
                  <a:rPr kumimoji="0" lang="en-US" altLang="en-US" sz="1800" i="0" u="none" strike="noStrike" cap="none" normalizeH="0" baseline="0" dirty="0">
                    <a:ln>
                      <a:noFill/>
                    </a:ln>
                    <a:solidFill>
                      <a:srgbClr val="000000"/>
                    </a:solidFill>
                    <a:effectLst/>
                    <a:cs typeface="Arial" panose="020B0604020202020204" pitchFamily="34" charset="0"/>
                  </a:rPr>
                  <a:t> Service Provider in country</a:t>
                </a:r>
                <a:endParaRPr kumimoji="0" lang="en-US" altLang="en-US" sz="1800" i="0" u="none" strike="noStrike" cap="none" normalizeH="0" baseline="0" dirty="0">
                  <a:ln>
                    <a:noFill/>
                  </a:ln>
                  <a:solidFill>
                    <a:schemeClr val="tx1"/>
                  </a:solidFill>
                  <a:effectLst/>
                  <a:cs typeface="Arial" panose="020B0604020202020204" pitchFamily="34" charset="0"/>
                </a:endParaRPr>
              </a:p>
            </p:txBody>
          </p:sp>
          <p:sp>
            <p:nvSpPr>
              <p:cNvPr id="1010" name="Rectangle 754">
                <a:extLst>
                  <a:ext uri="{FF2B5EF4-FFF2-40B4-BE49-F238E27FC236}">
                    <a16:creationId xmlns:a16="http://schemas.microsoft.com/office/drawing/2014/main" xmlns="" id="{67DEB02D-7546-4D1A-B13B-E942AF677009}"/>
                  </a:ext>
                </a:extLst>
              </p:cNvPr>
              <p:cNvSpPr>
                <a:spLocks noChangeArrowheads="1"/>
              </p:cNvSpPr>
              <p:nvPr/>
            </p:nvSpPr>
            <p:spPr bwMode="auto">
              <a:xfrm rot="16200000">
                <a:off x="7420" y="14035"/>
                <a:ext cx="2139" cy="174"/>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i="0" u="none" strike="noStrike" cap="none" normalizeH="0" baseline="0" dirty="0">
                    <a:ln>
                      <a:noFill/>
                    </a:ln>
                    <a:solidFill>
                      <a:srgbClr val="000000"/>
                    </a:solidFill>
                    <a:effectLst/>
                    <a:cs typeface="Arial" panose="020B0604020202020204" pitchFamily="34" charset="0"/>
                  </a:rPr>
                  <a:t>Satisfied </a:t>
                </a:r>
                <a:r>
                  <a:rPr lang="en-US" altLang="en-US" sz="1800" dirty="0">
                    <a:solidFill>
                      <a:srgbClr val="000000"/>
                    </a:solidFill>
                    <a:cs typeface="Arial" panose="020B0604020202020204" pitchFamily="34" charset="0"/>
                  </a:rPr>
                  <a:t>wi</a:t>
                </a:r>
                <a:r>
                  <a:rPr kumimoji="0" lang="en-US" altLang="en-US" sz="1800" i="0" u="none" strike="noStrike" cap="none" normalizeH="0" baseline="0" dirty="0">
                    <a:ln>
                      <a:noFill/>
                    </a:ln>
                    <a:solidFill>
                      <a:srgbClr val="000000"/>
                    </a:solidFill>
                    <a:effectLst/>
                    <a:cs typeface="Arial" panose="020B0604020202020204" pitchFamily="34" charset="0"/>
                  </a:rPr>
                  <a:t>th service</a:t>
                </a:r>
                <a:r>
                  <a:rPr kumimoji="0" lang="en-US" altLang="en-US" sz="1800" i="0" u="none" strike="noStrike" cap="none" normalizeH="0" dirty="0">
                    <a:ln>
                      <a:noFill/>
                    </a:ln>
                    <a:solidFill>
                      <a:srgbClr val="000000"/>
                    </a:solidFill>
                    <a:effectLst/>
                    <a:cs typeface="Arial" panose="020B0604020202020204" pitchFamily="34" charset="0"/>
                  </a:rPr>
                  <a:t> provision</a:t>
                </a:r>
                <a:endParaRPr kumimoji="0" lang="en-US" altLang="en-US" sz="1800" i="0" u="none" strike="noStrike" cap="none" normalizeH="0" baseline="0" dirty="0">
                  <a:ln>
                    <a:noFill/>
                  </a:ln>
                  <a:solidFill>
                    <a:schemeClr val="tx1"/>
                  </a:solidFill>
                  <a:effectLst/>
                  <a:cs typeface="Arial" panose="020B0604020202020204" pitchFamily="34" charset="0"/>
                </a:endParaRPr>
              </a:p>
            </p:txBody>
          </p:sp>
          <p:sp>
            <p:nvSpPr>
              <p:cNvPr id="1011" name="Rectangle 755">
                <a:extLst>
                  <a:ext uri="{FF2B5EF4-FFF2-40B4-BE49-F238E27FC236}">
                    <a16:creationId xmlns:a16="http://schemas.microsoft.com/office/drawing/2014/main" xmlns="" id="{67FE0DEE-B085-43A7-AA5F-5C61758E87FE}"/>
                  </a:ext>
                </a:extLst>
              </p:cNvPr>
              <p:cNvSpPr>
                <a:spLocks noChangeArrowheads="1"/>
              </p:cNvSpPr>
              <p:nvPr/>
            </p:nvSpPr>
            <p:spPr bwMode="auto">
              <a:xfrm rot="16200000">
                <a:off x="7979" y="14200"/>
                <a:ext cx="1809" cy="174"/>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i="0" u="none" strike="noStrike" cap="none" normalizeH="0" baseline="0" dirty="0">
                    <a:ln>
                      <a:noFill/>
                    </a:ln>
                    <a:solidFill>
                      <a:srgbClr val="000000"/>
                    </a:solidFill>
                    <a:effectLst/>
                    <a:cs typeface="Arial" panose="020B0604020202020204" pitchFamily="34" charset="0"/>
                  </a:rPr>
                  <a:t>Service support within </a:t>
                </a:r>
                <a:r>
                  <a:rPr kumimoji="0" lang="en-US" altLang="en-US" sz="1800" i="0" u="none" strike="noStrike" cap="none" normalizeH="0" baseline="0" dirty="0" err="1">
                    <a:ln>
                      <a:noFill/>
                    </a:ln>
                    <a:solidFill>
                      <a:srgbClr val="000000"/>
                    </a:solidFill>
                    <a:effectLst/>
                    <a:cs typeface="Arial" panose="020B0604020202020204" pitchFamily="34" charset="0"/>
                  </a:rPr>
                  <a:t>MoH</a:t>
                </a:r>
                <a:endParaRPr kumimoji="0" lang="en-US" altLang="en-US" sz="1800" i="0" u="none" strike="noStrike" cap="none" normalizeH="0" baseline="0" dirty="0">
                  <a:ln>
                    <a:noFill/>
                  </a:ln>
                  <a:solidFill>
                    <a:schemeClr val="tx1"/>
                  </a:solidFill>
                  <a:effectLst/>
                  <a:cs typeface="Arial" panose="020B0604020202020204" pitchFamily="34" charset="0"/>
                </a:endParaRPr>
              </a:p>
            </p:txBody>
          </p:sp>
          <p:sp>
            <p:nvSpPr>
              <p:cNvPr id="1012" name="Rectangle 756">
                <a:extLst>
                  <a:ext uri="{FF2B5EF4-FFF2-40B4-BE49-F238E27FC236}">
                    <a16:creationId xmlns:a16="http://schemas.microsoft.com/office/drawing/2014/main" xmlns="" id="{99F4D938-FA05-4710-B757-156BEF98384C}"/>
                  </a:ext>
                </a:extLst>
              </p:cNvPr>
              <p:cNvSpPr>
                <a:spLocks noChangeArrowheads="1"/>
              </p:cNvSpPr>
              <p:nvPr/>
            </p:nvSpPr>
            <p:spPr bwMode="auto">
              <a:xfrm rot="16200000">
                <a:off x="8382" y="14197"/>
                <a:ext cx="1809" cy="174"/>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defTabSz="914400" rtl="0" eaLnBrk="0" fontAlgn="base" latinLnBrk="0" hangingPunct="0">
                  <a:lnSpc>
                    <a:spcPct val="100000"/>
                  </a:lnSpc>
                  <a:spcBef>
                    <a:spcPct val="0"/>
                  </a:spcBef>
                  <a:spcAft>
                    <a:spcPct val="0"/>
                  </a:spcAft>
                  <a:buClrTx/>
                  <a:buSzTx/>
                  <a:buFontTx/>
                  <a:buNone/>
                  <a:tabLst/>
                </a:pPr>
                <a:r>
                  <a:rPr kumimoji="0" lang="en-US" altLang="en-US" sz="1800" i="0" u="none" strike="noStrike" cap="none" normalizeH="0" baseline="0" dirty="0">
                    <a:ln>
                      <a:noFill/>
                    </a:ln>
                    <a:solidFill>
                      <a:srgbClr val="000000"/>
                    </a:solidFill>
                    <a:effectLst/>
                    <a:cs typeface="Arial" panose="020B0604020202020204" pitchFamily="34" charset="0"/>
                  </a:rPr>
                  <a:t>Refresher training </a:t>
                </a:r>
                <a:r>
                  <a:rPr lang="en-US" altLang="en-US" sz="1800" dirty="0">
                    <a:solidFill>
                      <a:srgbClr val="000000"/>
                    </a:solidFill>
                    <a:cs typeface="Arial" panose="020B0604020202020204" pitchFamily="34" charset="0"/>
                  </a:rPr>
                  <a:t>a</a:t>
                </a:r>
                <a:r>
                  <a:rPr kumimoji="0" lang="en-US" altLang="en-US" sz="1800" i="0" u="none" strike="noStrike" cap="none" normalizeH="0" baseline="0" dirty="0">
                    <a:ln>
                      <a:noFill/>
                    </a:ln>
                    <a:solidFill>
                      <a:srgbClr val="000000"/>
                    </a:solidFill>
                    <a:effectLst/>
                    <a:cs typeface="Arial" panose="020B0604020202020204" pitchFamily="34" charset="0"/>
                  </a:rPr>
                  <a:t>vailable</a:t>
                </a:r>
                <a:endParaRPr kumimoji="0" lang="en-US" altLang="en-US" sz="1800" i="0" u="none" strike="noStrike" cap="none" normalizeH="0" baseline="0" dirty="0">
                  <a:ln>
                    <a:noFill/>
                  </a:ln>
                  <a:solidFill>
                    <a:schemeClr val="tx1"/>
                  </a:solidFill>
                  <a:effectLst/>
                  <a:cs typeface="Arial" panose="020B0604020202020204" pitchFamily="34" charset="0"/>
                </a:endParaRPr>
              </a:p>
            </p:txBody>
          </p:sp>
          <p:sp>
            <p:nvSpPr>
              <p:cNvPr id="1013" name="Rectangle 757">
                <a:extLst>
                  <a:ext uri="{FF2B5EF4-FFF2-40B4-BE49-F238E27FC236}">
                    <a16:creationId xmlns:a16="http://schemas.microsoft.com/office/drawing/2014/main" xmlns="" id="{71B55FB4-D162-4214-87AA-9A454B903C21}"/>
                  </a:ext>
                </a:extLst>
              </p:cNvPr>
              <p:cNvSpPr>
                <a:spLocks noChangeArrowheads="1"/>
              </p:cNvSpPr>
              <p:nvPr/>
            </p:nvSpPr>
            <p:spPr bwMode="auto">
              <a:xfrm rot="16200000">
                <a:off x="8860" y="14237"/>
                <a:ext cx="1761" cy="174"/>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i="0" u="none" strike="noStrike" cap="none" normalizeH="0" baseline="0" dirty="0">
                    <a:ln>
                      <a:noFill/>
                    </a:ln>
                    <a:solidFill>
                      <a:srgbClr val="000000"/>
                    </a:solidFill>
                    <a:effectLst/>
                    <a:cs typeface="Arial" panose="020B0604020202020204" pitchFamily="34" charset="0"/>
                  </a:rPr>
                  <a:t>Specimen referral </a:t>
                </a:r>
                <a:r>
                  <a:rPr lang="en-US" altLang="en-US" sz="1800" dirty="0">
                    <a:solidFill>
                      <a:srgbClr val="000000"/>
                    </a:solidFill>
                    <a:cs typeface="Arial" panose="020B0604020202020204" pitchFamily="34" charset="0"/>
                  </a:rPr>
                  <a:t>a</a:t>
                </a:r>
                <a:r>
                  <a:rPr kumimoji="0" lang="en-US" altLang="en-US" sz="1800" i="0" u="none" strike="noStrike" cap="none" normalizeH="0" baseline="0" dirty="0">
                    <a:ln>
                      <a:noFill/>
                    </a:ln>
                    <a:solidFill>
                      <a:srgbClr val="000000"/>
                    </a:solidFill>
                    <a:effectLst/>
                    <a:cs typeface="Arial" panose="020B0604020202020204" pitchFamily="34" charset="0"/>
                  </a:rPr>
                  <a:t>vailable</a:t>
                </a:r>
                <a:endParaRPr kumimoji="0" lang="en-US" altLang="en-US" sz="1800" i="0" u="none" strike="noStrike" cap="none" normalizeH="0" baseline="0" dirty="0">
                  <a:ln>
                    <a:noFill/>
                  </a:ln>
                  <a:solidFill>
                    <a:schemeClr val="tx1"/>
                  </a:solidFill>
                  <a:effectLst/>
                  <a:cs typeface="Arial" panose="020B0604020202020204" pitchFamily="34" charset="0"/>
                </a:endParaRPr>
              </a:p>
            </p:txBody>
          </p:sp>
          <p:sp>
            <p:nvSpPr>
              <p:cNvPr id="1014" name="Rectangle 758">
                <a:extLst>
                  <a:ext uri="{FF2B5EF4-FFF2-40B4-BE49-F238E27FC236}">
                    <a16:creationId xmlns:a16="http://schemas.microsoft.com/office/drawing/2014/main" xmlns="" id="{FA1BD059-761B-4D51-A62D-053F79D494CF}"/>
                  </a:ext>
                </a:extLst>
              </p:cNvPr>
              <p:cNvSpPr>
                <a:spLocks noChangeArrowheads="1"/>
              </p:cNvSpPr>
              <p:nvPr/>
            </p:nvSpPr>
            <p:spPr bwMode="auto">
              <a:xfrm rot="16200000">
                <a:off x="9316" y="14257"/>
                <a:ext cx="1686" cy="174"/>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i="0" u="none" strike="noStrike" cap="none" normalizeH="0" baseline="0" dirty="0">
                    <a:ln>
                      <a:noFill/>
                    </a:ln>
                    <a:solidFill>
                      <a:srgbClr val="000000"/>
                    </a:solidFill>
                    <a:effectLst/>
                    <a:cs typeface="Arial" panose="020B0604020202020204" pitchFamily="34" charset="0"/>
                  </a:rPr>
                  <a:t>Specimen referral </a:t>
                </a:r>
                <a:r>
                  <a:rPr lang="en-US" altLang="en-US" sz="1800" dirty="0">
                    <a:solidFill>
                      <a:srgbClr val="000000"/>
                    </a:solidFill>
                    <a:cs typeface="Arial" panose="020B0604020202020204" pitchFamily="34" charset="0"/>
                  </a:rPr>
                  <a:t>e</a:t>
                </a:r>
                <a:r>
                  <a:rPr kumimoji="0" lang="en-US" altLang="en-US" sz="1800" i="0" u="none" strike="noStrike" cap="none" normalizeH="0" baseline="0" dirty="0">
                    <a:ln>
                      <a:noFill/>
                    </a:ln>
                    <a:solidFill>
                      <a:srgbClr val="000000"/>
                    </a:solidFill>
                    <a:effectLst/>
                    <a:cs typeface="Arial" panose="020B0604020202020204" pitchFamily="34" charset="0"/>
                  </a:rPr>
                  <a:t>fficient</a:t>
                </a:r>
                <a:endParaRPr kumimoji="0" lang="en-US" altLang="en-US" sz="1800" i="0" u="none" strike="noStrike" cap="none" normalizeH="0" baseline="0" dirty="0">
                  <a:ln>
                    <a:noFill/>
                  </a:ln>
                  <a:solidFill>
                    <a:schemeClr val="tx1"/>
                  </a:solidFill>
                  <a:effectLst/>
                  <a:cs typeface="Arial" panose="020B0604020202020204" pitchFamily="34" charset="0"/>
                </a:endParaRPr>
              </a:p>
            </p:txBody>
          </p:sp>
          <p:sp>
            <p:nvSpPr>
              <p:cNvPr id="1015" name="Rectangle 759">
                <a:extLst>
                  <a:ext uri="{FF2B5EF4-FFF2-40B4-BE49-F238E27FC236}">
                    <a16:creationId xmlns:a16="http://schemas.microsoft.com/office/drawing/2014/main" xmlns="" id="{40F7516C-ED11-4FCF-9085-C1E04EF0EF19}"/>
                  </a:ext>
                </a:extLst>
              </p:cNvPr>
              <p:cNvSpPr>
                <a:spLocks noChangeArrowheads="1"/>
              </p:cNvSpPr>
              <p:nvPr/>
            </p:nvSpPr>
            <p:spPr bwMode="auto">
              <a:xfrm rot="16200000">
                <a:off x="9735" y="14243"/>
                <a:ext cx="1713" cy="174"/>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i="0" u="none" strike="noStrike" cap="none" normalizeH="0" baseline="0" dirty="0">
                    <a:ln>
                      <a:noFill/>
                    </a:ln>
                    <a:solidFill>
                      <a:srgbClr val="000000"/>
                    </a:solidFill>
                    <a:effectLst/>
                    <a:cs typeface="Arial" panose="020B0604020202020204" pitchFamily="34" charset="0"/>
                  </a:rPr>
                  <a:t>Implementing </a:t>
                </a:r>
                <a:r>
                  <a:rPr lang="en-US" altLang="en-US" sz="1800" dirty="0">
                    <a:solidFill>
                      <a:srgbClr val="000000"/>
                    </a:solidFill>
                    <a:cs typeface="Arial" panose="020B0604020202020204" pitchFamily="34" charset="0"/>
                  </a:rPr>
                  <a:t>c</a:t>
                </a:r>
                <a:r>
                  <a:rPr kumimoji="0" lang="en-US" altLang="en-US" sz="1800" i="0" u="none" strike="noStrike" cap="none" normalizeH="0" baseline="0" dirty="0">
                    <a:ln>
                      <a:noFill/>
                    </a:ln>
                    <a:solidFill>
                      <a:srgbClr val="000000"/>
                    </a:solidFill>
                    <a:effectLst/>
                    <a:cs typeface="Arial" panose="020B0604020202020204" pitchFamily="34" charset="0"/>
                  </a:rPr>
                  <a:t>onnectivity </a:t>
                </a:r>
                <a:endParaRPr kumimoji="0" lang="en-US" altLang="en-US" sz="1800" i="0" u="none" strike="noStrike" cap="none" normalizeH="0" baseline="0" dirty="0">
                  <a:ln>
                    <a:noFill/>
                  </a:ln>
                  <a:solidFill>
                    <a:schemeClr val="tx1"/>
                  </a:solidFill>
                  <a:effectLst/>
                  <a:cs typeface="Arial" panose="020B0604020202020204" pitchFamily="34" charset="0"/>
                </a:endParaRPr>
              </a:p>
            </p:txBody>
          </p:sp>
          <p:sp>
            <p:nvSpPr>
              <p:cNvPr id="1016" name="Rectangle 760">
                <a:extLst>
                  <a:ext uri="{FF2B5EF4-FFF2-40B4-BE49-F238E27FC236}">
                    <a16:creationId xmlns:a16="http://schemas.microsoft.com/office/drawing/2014/main" xmlns="" id="{9C4F0BE9-7635-46CB-A3CD-C38D3B963B4C}"/>
                  </a:ext>
                </a:extLst>
              </p:cNvPr>
              <p:cNvSpPr>
                <a:spLocks noChangeArrowheads="1"/>
              </p:cNvSpPr>
              <p:nvPr/>
            </p:nvSpPr>
            <p:spPr bwMode="auto">
              <a:xfrm rot="16200000">
                <a:off x="10258" y="14293"/>
                <a:ext cx="1567" cy="174"/>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i="0" u="none" strike="noStrike" cap="none" normalizeH="0" baseline="0" dirty="0">
                    <a:ln>
                      <a:noFill/>
                    </a:ln>
                    <a:solidFill>
                      <a:srgbClr val="000000"/>
                    </a:solidFill>
                    <a:effectLst/>
                    <a:cs typeface="Arial" panose="020B0604020202020204" pitchFamily="34" charset="0"/>
                  </a:rPr>
                  <a:t>Engaging </a:t>
                </a:r>
                <a:r>
                  <a:rPr lang="en-US" altLang="en-US" sz="1800" dirty="0">
                    <a:solidFill>
                      <a:srgbClr val="000000"/>
                    </a:solidFill>
                    <a:cs typeface="Arial" panose="020B0604020202020204" pitchFamily="34" charset="0"/>
                  </a:rPr>
                  <a:t>p</a:t>
                </a:r>
                <a:r>
                  <a:rPr kumimoji="0" lang="en-US" altLang="en-US" sz="1800" i="0" u="none" strike="noStrike" cap="none" normalizeH="0" baseline="0" dirty="0">
                    <a:ln>
                      <a:noFill/>
                    </a:ln>
                    <a:solidFill>
                      <a:srgbClr val="000000"/>
                    </a:solidFill>
                    <a:effectLst/>
                    <a:cs typeface="Arial" panose="020B0604020202020204" pitchFamily="34" charset="0"/>
                  </a:rPr>
                  <a:t>rivate </a:t>
                </a:r>
                <a:r>
                  <a:rPr lang="en-US" altLang="en-US" sz="1800" dirty="0">
                    <a:solidFill>
                      <a:srgbClr val="000000"/>
                    </a:solidFill>
                    <a:cs typeface="Arial" panose="020B0604020202020204" pitchFamily="34" charset="0"/>
                  </a:rPr>
                  <a:t>s</a:t>
                </a:r>
                <a:r>
                  <a:rPr kumimoji="0" lang="en-US" altLang="en-US" sz="1800" i="0" u="none" strike="noStrike" cap="none" normalizeH="0" baseline="0" dirty="0">
                    <a:ln>
                      <a:noFill/>
                    </a:ln>
                    <a:solidFill>
                      <a:srgbClr val="000000"/>
                    </a:solidFill>
                    <a:effectLst/>
                    <a:cs typeface="Arial" panose="020B0604020202020204" pitchFamily="34" charset="0"/>
                  </a:rPr>
                  <a:t>ector </a:t>
                </a:r>
                <a:endParaRPr kumimoji="0" lang="en-US" altLang="en-US" sz="1800" i="0" u="none" strike="noStrike" cap="none" normalizeH="0" baseline="0" dirty="0">
                  <a:ln>
                    <a:noFill/>
                  </a:ln>
                  <a:solidFill>
                    <a:schemeClr val="tx1"/>
                  </a:solidFill>
                  <a:effectLst/>
                  <a:cs typeface="Arial" panose="020B0604020202020204" pitchFamily="34" charset="0"/>
                </a:endParaRPr>
              </a:p>
            </p:txBody>
          </p:sp>
          <p:sp>
            <p:nvSpPr>
              <p:cNvPr id="1017" name="Rectangle 761">
                <a:extLst>
                  <a:ext uri="{FF2B5EF4-FFF2-40B4-BE49-F238E27FC236}">
                    <a16:creationId xmlns:a16="http://schemas.microsoft.com/office/drawing/2014/main" xmlns="" id="{D1A3A6DC-D65D-44E9-A81E-77366FDE2C74}"/>
                  </a:ext>
                </a:extLst>
              </p:cNvPr>
              <p:cNvSpPr>
                <a:spLocks noChangeArrowheads="1"/>
              </p:cNvSpPr>
              <p:nvPr/>
            </p:nvSpPr>
            <p:spPr bwMode="auto">
              <a:xfrm rot="16200000">
                <a:off x="10357" y="13989"/>
                <a:ext cx="2197" cy="174"/>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i="0" u="none" strike="noStrike" cap="none" normalizeH="0" baseline="0" dirty="0">
                    <a:ln>
                      <a:noFill/>
                    </a:ln>
                    <a:solidFill>
                      <a:srgbClr val="000000"/>
                    </a:solidFill>
                    <a:effectLst/>
                    <a:cs typeface="Arial" panose="020B0604020202020204" pitchFamily="34" charset="0"/>
                  </a:rPr>
                  <a:t>Multi-disease </a:t>
                </a:r>
                <a:r>
                  <a:rPr lang="en-US" altLang="en-US" sz="1800" dirty="0">
                    <a:solidFill>
                      <a:srgbClr val="000000"/>
                    </a:solidFill>
                    <a:cs typeface="Arial" panose="020B0604020202020204" pitchFamily="34" charset="0"/>
                  </a:rPr>
                  <a:t>t</a:t>
                </a:r>
                <a:r>
                  <a:rPr kumimoji="0" lang="en-US" altLang="en-US" sz="1800" i="0" u="none" strike="noStrike" cap="none" normalizeH="0" baseline="0" dirty="0">
                    <a:ln>
                      <a:noFill/>
                    </a:ln>
                    <a:solidFill>
                      <a:srgbClr val="000000"/>
                    </a:solidFill>
                    <a:effectLst/>
                    <a:cs typeface="Arial" panose="020B0604020202020204" pitchFamily="34" charset="0"/>
                  </a:rPr>
                  <a:t>esting implemented</a:t>
                </a:r>
                <a:endParaRPr kumimoji="0" lang="en-US" altLang="en-US" sz="1800" i="0" u="none" strike="noStrike" cap="none" normalizeH="0" baseline="0" dirty="0">
                  <a:ln>
                    <a:noFill/>
                  </a:ln>
                  <a:solidFill>
                    <a:schemeClr val="tx1"/>
                  </a:solidFill>
                  <a:effectLst/>
                  <a:cs typeface="Arial" panose="020B0604020202020204" pitchFamily="34" charset="0"/>
                </a:endParaRPr>
              </a:p>
            </p:txBody>
          </p:sp>
          <p:sp>
            <p:nvSpPr>
              <p:cNvPr id="1018" name="Rectangle 762">
                <a:extLst>
                  <a:ext uri="{FF2B5EF4-FFF2-40B4-BE49-F238E27FC236}">
                    <a16:creationId xmlns:a16="http://schemas.microsoft.com/office/drawing/2014/main" xmlns="" id="{E9F440AE-B2EB-4232-A267-682225780C67}"/>
                  </a:ext>
                </a:extLst>
              </p:cNvPr>
              <p:cNvSpPr>
                <a:spLocks noChangeArrowheads="1"/>
              </p:cNvSpPr>
              <p:nvPr/>
            </p:nvSpPr>
            <p:spPr bwMode="auto">
              <a:xfrm rot="16200000">
                <a:off x="10805" y="14133"/>
                <a:ext cx="1913" cy="174"/>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i="0" u="none" strike="noStrike" cap="none" normalizeH="0" baseline="0" dirty="0">
                    <a:ln>
                      <a:noFill/>
                    </a:ln>
                    <a:solidFill>
                      <a:srgbClr val="000000"/>
                    </a:solidFill>
                    <a:effectLst/>
                    <a:cs typeface="Arial" panose="020B0604020202020204" pitchFamily="34" charset="0"/>
                  </a:rPr>
                  <a:t>Planning </a:t>
                </a:r>
                <a:r>
                  <a:rPr kumimoji="0" lang="en-US" altLang="en-US" sz="1800" i="0" u="none" strike="noStrike" cap="none" normalizeH="0" baseline="0" dirty="0" err="1">
                    <a:ln>
                      <a:noFill/>
                    </a:ln>
                    <a:solidFill>
                      <a:srgbClr val="000000"/>
                    </a:solidFill>
                    <a:effectLst/>
                    <a:cs typeface="Arial" panose="020B0604020202020204" pitchFamily="34" charset="0"/>
                  </a:rPr>
                  <a:t>Xpert</a:t>
                </a:r>
                <a:r>
                  <a:rPr kumimoji="0" lang="en-US" altLang="en-US" sz="1800" i="0" u="none" strike="noStrike" cap="none" normalizeH="0" baseline="0" dirty="0">
                    <a:ln>
                      <a:noFill/>
                    </a:ln>
                    <a:solidFill>
                      <a:srgbClr val="000000"/>
                    </a:solidFill>
                    <a:effectLst/>
                    <a:cs typeface="Arial" panose="020B0604020202020204" pitchFamily="34" charset="0"/>
                  </a:rPr>
                  <a:t> Ultra </a:t>
                </a:r>
                <a:r>
                  <a:rPr lang="en-US" altLang="en-US" sz="1800" dirty="0">
                    <a:solidFill>
                      <a:srgbClr val="000000"/>
                    </a:solidFill>
                    <a:cs typeface="Arial" panose="020B0604020202020204" pitchFamily="34" charset="0"/>
                  </a:rPr>
                  <a:t>t</a:t>
                </a:r>
                <a:r>
                  <a:rPr kumimoji="0" lang="en-US" altLang="en-US" sz="1800" i="0" u="none" strike="noStrike" cap="none" normalizeH="0" baseline="0" dirty="0">
                    <a:ln>
                      <a:noFill/>
                    </a:ln>
                    <a:solidFill>
                      <a:srgbClr val="000000"/>
                    </a:solidFill>
                    <a:effectLst/>
                    <a:cs typeface="Arial" panose="020B0604020202020204" pitchFamily="34" charset="0"/>
                  </a:rPr>
                  <a:t>ransition</a:t>
                </a:r>
                <a:endParaRPr kumimoji="0" lang="en-US" altLang="en-US" sz="1800" i="0" u="none" strike="noStrike" cap="none" normalizeH="0" baseline="0" dirty="0">
                  <a:ln>
                    <a:noFill/>
                  </a:ln>
                  <a:solidFill>
                    <a:schemeClr val="tx1"/>
                  </a:solidFill>
                  <a:effectLst/>
                  <a:cs typeface="Arial" panose="020B0604020202020204" pitchFamily="34" charset="0"/>
                </a:endParaRPr>
              </a:p>
            </p:txBody>
          </p:sp>
          <p:sp>
            <p:nvSpPr>
              <p:cNvPr id="1019" name="Rectangle 763">
                <a:extLst>
                  <a:ext uri="{FF2B5EF4-FFF2-40B4-BE49-F238E27FC236}">
                    <a16:creationId xmlns:a16="http://schemas.microsoft.com/office/drawing/2014/main" xmlns="" id="{3FA347D4-1BAE-4096-9ADB-F2546B59FD5C}"/>
                  </a:ext>
                </a:extLst>
              </p:cNvPr>
              <p:cNvSpPr>
                <a:spLocks noChangeArrowheads="1"/>
              </p:cNvSpPr>
              <p:nvPr/>
            </p:nvSpPr>
            <p:spPr bwMode="auto">
              <a:xfrm rot="16200000">
                <a:off x="10856" y="13894"/>
                <a:ext cx="2386" cy="174"/>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i="0" u="none" strike="noStrike" cap="none" normalizeH="0" baseline="0" dirty="0">
                    <a:ln>
                      <a:noFill/>
                    </a:ln>
                    <a:solidFill>
                      <a:srgbClr val="000000"/>
                    </a:solidFill>
                    <a:effectLst/>
                    <a:cs typeface="Arial" panose="020B0604020202020204" pitchFamily="34" charset="0"/>
                  </a:rPr>
                  <a:t>Planning </a:t>
                </a:r>
                <a:r>
                  <a:rPr kumimoji="0" lang="en-US" altLang="en-US" sz="1800" i="0" u="none" strike="noStrike" cap="none" normalizeH="0" baseline="0" dirty="0" err="1">
                    <a:ln>
                      <a:noFill/>
                    </a:ln>
                    <a:solidFill>
                      <a:srgbClr val="000000"/>
                    </a:solidFill>
                    <a:effectLst/>
                    <a:cs typeface="Arial" panose="020B0604020202020204" pitchFamily="34" charset="0"/>
                  </a:rPr>
                  <a:t>Xpert</a:t>
                </a:r>
                <a:r>
                  <a:rPr kumimoji="0" lang="en-US" altLang="en-US" sz="1800" i="0" u="none" strike="noStrike" cap="none" normalizeH="0" baseline="0" dirty="0">
                    <a:ln>
                      <a:noFill/>
                    </a:ln>
                    <a:solidFill>
                      <a:srgbClr val="000000"/>
                    </a:solidFill>
                    <a:effectLst/>
                    <a:cs typeface="Arial" panose="020B0604020202020204" pitchFamily="34" charset="0"/>
                  </a:rPr>
                  <a:t> Omni implementation </a:t>
                </a:r>
                <a:endParaRPr kumimoji="0" lang="en-US" altLang="en-US" sz="1800" i="0" u="none" strike="noStrike" cap="none" normalizeH="0" baseline="0" dirty="0">
                  <a:ln>
                    <a:noFill/>
                  </a:ln>
                  <a:solidFill>
                    <a:schemeClr val="tx1"/>
                  </a:solidFill>
                  <a:effectLst/>
                  <a:cs typeface="Arial" panose="020B0604020202020204" pitchFamily="34" charset="0"/>
                </a:endParaRPr>
              </a:p>
            </p:txBody>
          </p:sp>
          <p:sp>
            <p:nvSpPr>
              <p:cNvPr id="1020" name="Rectangle 764">
                <a:extLst>
                  <a:ext uri="{FF2B5EF4-FFF2-40B4-BE49-F238E27FC236}">
                    <a16:creationId xmlns:a16="http://schemas.microsoft.com/office/drawing/2014/main" xmlns="" id="{52041178-8E75-4B72-AF16-E8CADCF72256}"/>
                  </a:ext>
                </a:extLst>
              </p:cNvPr>
              <p:cNvSpPr>
                <a:spLocks noChangeArrowheads="1"/>
              </p:cNvSpPr>
              <p:nvPr/>
            </p:nvSpPr>
            <p:spPr bwMode="auto">
              <a:xfrm>
                <a:off x="6524" y="15366"/>
                <a:ext cx="369" cy="194"/>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0" i="1" u="none" strike="noStrike" cap="none" normalizeH="0" baseline="0" dirty="0">
                    <a:ln>
                      <a:noFill/>
                    </a:ln>
                    <a:solidFill>
                      <a:srgbClr val="000000"/>
                    </a:solidFill>
                    <a:effectLst/>
                    <a:latin typeface="Calibri" panose="020F0502020204030204" pitchFamily="34" charset="0"/>
                  </a:rPr>
                  <a:t>7d-1y</a:t>
                </a:r>
                <a:endParaRPr kumimoji="0" lang="en-US" altLang="en-US" sz="1800" b="0" i="1" u="none" strike="noStrike" cap="none" normalizeH="0" baseline="0" dirty="0">
                  <a:ln>
                    <a:noFill/>
                  </a:ln>
                  <a:solidFill>
                    <a:schemeClr val="tx1"/>
                  </a:solidFill>
                  <a:effectLst/>
                  <a:latin typeface="Arial" panose="020B0604020202020204" pitchFamily="34" charset="0"/>
                </a:endParaRPr>
              </a:p>
            </p:txBody>
          </p:sp>
          <p:sp>
            <p:nvSpPr>
              <p:cNvPr id="1021" name="Rectangle 765">
                <a:extLst>
                  <a:ext uri="{FF2B5EF4-FFF2-40B4-BE49-F238E27FC236}">
                    <a16:creationId xmlns:a16="http://schemas.microsoft.com/office/drawing/2014/main" xmlns="" id="{1D8A78D2-3E26-42E2-B098-D0DD9F2C851F}"/>
                  </a:ext>
                </a:extLst>
              </p:cNvPr>
              <p:cNvSpPr>
                <a:spLocks noChangeArrowheads="1"/>
              </p:cNvSpPr>
              <p:nvPr/>
            </p:nvSpPr>
            <p:spPr bwMode="auto">
              <a:xfrm>
                <a:off x="6980" y="15366"/>
                <a:ext cx="407" cy="25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0" i="0" u="none" strike="noStrike" cap="none" normalizeH="0" baseline="0">
                    <a:ln>
                      <a:noFill/>
                    </a:ln>
                    <a:solidFill>
                      <a:srgbClr val="000000"/>
                    </a:solidFill>
                    <a:effectLst/>
                    <a:latin typeface="Calibri" panose="020F0502020204030204" pitchFamily="34" charset="0"/>
                  </a:rPr>
                  <a:t>4/11</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022" name="Rectangle 766">
                <a:extLst>
                  <a:ext uri="{FF2B5EF4-FFF2-40B4-BE49-F238E27FC236}">
                    <a16:creationId xmlns:a16="http://schemas.microsoft.com/office/drawing/2014/main" xmlns="" id="{455551AA-A46F-49D2-A81E-E3F61B770940}"/>
                  </a:ext>
                </a:extLst>
              </p:cNvPr>
              <p:cNvSpPr>
                <a:spLocks noChangeArrowheads="1"/>
              </p:cNvSpPr>
              <p:nvPr/>
            </p:nvSpPr>
            <p:spPr bwMode="auto">
              <a:xfrm>
                <a:off x="7377" y="15366"/>
                <a:ext cx="495" cy="25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0" i="0" u="none" strike="noStrike" cap="none" normalizeH="0" baseline="0">
                    <a:ln>
                      <a:noFill/>
                    </a:ln>
                    <a:solidFill>
                      <a:srgbClr val="000000"/>
                    </a:solidFill>
                    <a:effectLst/>
                    <a:latin typeface="Calibri" panose="020F0502020204030204" pitchFamily="34" charset="0"/>
                  </a:rPr>
                  <a:t>10/11</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023" name="Rectangle 767">
                <a:extLst>
                  <a:ext uri="{FF2B5EF4-FFF2-40B4-BE49-F238E27FC236}">
                    <a16:creationId xmlns:a16="http://schemas.microsoft.com/office/drawing/2014/main" xmlns="" id="{99374A32-A1C0-46E4-A1CF-06E7EC160596}"/>
                  </a:ext>
                </a:extLst>
              </p:cNvPr>
              <p:cNvSpPr>
                <a:spLocks noChangeArrowheads="1"/>
              </p:cNvSpPr>
              <p:nvPr/>
            </p:nvSpPr>
            <p:spPr bwMode="auto">
              <a:xfrm>
                <a:off x="7858" y="15366"/>
                <a:ext cx="495" cy="25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0" i="0" u="none" strike="noStrike" cap="none" normalizeH="0" baseline="0">
                    <a:ln>
                      <a:noFill/>
                    </a:ln>
                    <a:solidFill>
                      <a:srgbClr val="000000"/>
                    </a:solidFill>
                    <a:effectLst/>
                    <a:latin typeface="Calibri" panose="020F0502020204030204" pitchFamily="34" charset="0"/>
                  </a:rPr>
                  <a:t>17/22</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664" name="Rectangle 768">
                <a:extLst>
                  <a:ext uri="{FF2B5EF4-FFF2-40B4-BE49-F238E27FC236}">
                    <a16:creationId xmlns:a16="http://schemas.microsoft.com/office/drawing/2014/main" xmlns="" id="{33602AA6-187D-4F95-928B-15946BE9411F}"/>
                  </a:ext>
                </a:extLst>
              </p:cNvPr>
              <p:cNvSpPr>
                <a:spLocks noChangeArrowheads="1"/>
              </p:cNvSpPr>
              <p:nvPr/>
            </p:nvSpPr>
            <p:spPr bwMode="auto">
              <a:xfrm>
                <a:off x="8338" y="15366"/>
                <a:ext cx="407" cy="25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0" i="0" u="none" strike="noStrike" cap="none" normalizeH="0" baseline="0">
                    <a:ln>
                      <a:noFill/>
                    </a:ln>
                    <a:solidFill>
                      <a:srgbClr val="000000"/>
                    </a:solidFill>
                    <a:effectLst/>
                    <a:latin typeface="Calibri" panose="020F0502020204030204" pitchFamily="34" charset="0"/>
                  </a:rPr>
                  <a:t>6/11</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665" name="Rectangle 769">
                <a:extLst>
                  <a:ext uri="{FF2B5EF4-FFF2-40B4-BE49-F238E27FC236}">
                    <a16:creationId xmlns:a16="http://schemas.microsoft.com/office/drawing/2014/main" xmlns="" id="{357F3DB1-D3E7-4F34-B4A2-B09C0A8A2D90}"/>
                  </a:ext>
                </a:extLst>
              </p:cNvPr>
              <p:cNvSpPr>
                <a:spLocks noChangeArrowheads="1"/>
              </p:cNvSpPr>
              <p:nvPr/>
            </p:nvSpPr>
            <p:spPr bwMode="auto">
              <a:xfrm>
                <a:off x="8735" y="15366"/>
                <a:ext cx="407" cy="25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0" i="0" u="none" strike="noStrike" cap="none" normalizeH="0" baseline="0">
                    <a:ln>
                      <a:noFill/>
                    </a:ln>
                    <a:solidFill>
                      <a:srgbClr val="000000"/>
                    </a:solidFill>
                    <a:effectLst/>
                    <a:latin typeface="Calibri" panose="020F0502020204030204" pitchFamily="34" charset="0"/>
                  </a:rPr>
                  <a:t>3/16</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666" name="Rectangle 770">
                <a:extLst>
                  <a:ext uri="{FF2B5EF4-FFF2-40B4-BE49-F238E27FC236}">
                    <a16:creationId xmlns:a16="http://schemas.microsoft.com/office/drawing/2014/main" xmlns="" id="{09202E73-AEFD-4B1A-8CE4-16A695B5A8F8}"/>
                  </a:ext>
                </a:extLst>
              </p:cNvPr>
              <p:cNvSpPr>
                <a:spLocks noChangeArrowheads="1"/>
              </p:cNvSpPr>
              <p:nvPr/>
            </p:nvSpPr>
            <p:spPr bwMode="auto">
              <a:xfrm>
                <a:off x="9132" y="15366"/>
                <a:ext cx="407" cy="25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0" i="0" u="none" strike="noStrike" cap="none" normalizeH="0" baseline="0">
                    <a:ln>
                      <a:noFill/>
                    </a:ln>
                    <a:solidFill>
                      <a:srgbClr val="000000"/>
                    </a:solidFill>
                    <a:effectLst/>
                    <a:latin typeface="Calibri" panose="020F0502020204030204" pitchFamily="34" charset="0"/>
                  </a:rPr>
                  <a:t>7/11</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667" name="Rectangle 771">
                <a:extLst>
                  <a:ext uri="{FF2B5EF4-FFF2-40B4-BE49-F238E27FC236}">
                    <a16:creationId xmlns:a16="http://schemas.microsoft.com/office/drawing/2014/main" xmlns="" id="{25719301-E780-4BAD-8BBB-ED15F8F26CFE}"/>
                  </a:ext>
                </a:extLst>
              </p:cNvPr>
              <p:cNvSpPr>
                <a:spLocks noChangeArrowheads="1"/>
              </p:cNvSpPr>
              <p:nvPr/>
            </p:nvSpPr>
            <p:spPr bwMode="auto">
              <a:xfrm>
                <a:off x="9529" y="15366"/>
                <a:ext cx="495" cy="25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0" i="0" u="none" strike="noStrike" cap="none" normalizeH="0" baseline="0">
                    <a:ln>
                      <a:noFill/>
                    </a:ln>
                    <a:solidFill>
                      <a:srgbClr val="000000"/>
                    </a:solidFill>
                    <a:effectLst/>
                    <a:latin typeface="Calibri" panose="020F0502020204030204" pitchFamily="34" charset="0"/>
                  </a:rPr>
                  <a:t>10/14</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668" name="Rectangle 772">
                <a:extLst>
                  <a:ext uri="{FF2B5EF4-FFF2-40B4-BE49-F238E27FC236}">
                    <a16:creationId xmlns:a16="http://schemas.microsoft.com/office/drawing/2014/main" xmlns="" id="{77131A6C-9EB7-4749-98F8-5AA39DA4F327}"/>
                  </a:ext>
                </a:extLst>
              </p:cNvPr>
              <p:cNvSpPr>
                <a:spLocks noChangeArrowheads="1"/>
              </p:cNvSpPr>
              <p:nvPr/>
            </p:nvSpPr>
            <p:spPr bwMode="auto">
              <a:xfrm>
                <a:off x="10010" y="15366"/>
                <a:ext cx="407" cy="25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0" i="0" u="none" strike="noStrike" cap="none" normalizeH="0" baseline="0">
                    <a:ln>
                      <a:noFill/>
                    </a:ln>
                    <a:solidFill>
                      <a:srgbClr val="000000"/>
                    </a:solidFill>
                    <a:effectLst/>
                    <a:latin typeface="Calibri" panose="020F0502020204030204" pitchFamily="34" charset="0"/>
                  </a:rPr>
                  <a:t>7/14</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669" name="Rectangle 773">
                <a:extLst>
                  <a:ext uri="{FF2B5EF4-FFF2-40B4-BE49-F238E27FC236}">
                    <a16:creationId xmlns:a16="http://schemas.microsoft.com/office/drawing/2014/main" xmlns="" id="{9588778F-5469-4AE5-A59C-6D0BEEA49D96}"/>
                  </a:ext>
                </a:extLst>
              </p:cNvPr>
              <p:cNvSpPr>
                <a:spLocks noChangeArrowheads="1"/>
              </p:cNvSpPr>
              <p:nvPr/>
            </p:nvSpPr>
            <p:spPr bwMode="auto">
              <a:xfrm>
                <a:off x="10407" y="15366"/>
                <a:ext cx="495" cy="25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0" i="0" u="none" strike="noStrike" cap="none" normalizeH="0" baseline="0">
                    <a:ln>
                      <a:noFill/>
                    </a:ln>
                    <a:solidFill>
                      <a:srgbClr val="000000"/>
                    </a:solidFill>
                    <a:effectLst/>
                    <a:latin typeface="Calibri" panose="020F0502020204030204" pitchFamily="34" charset="0"/>
                  </a:rPr>
                  <a:t>12/16</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670" name="Rectangle 774">
                <a:extLst>
                  <a:ext uri="{FF2B5EF4-FFF2-40B4-BE49-F238E27FC236}">
                    <a16:creationId xmlns:a16="http://schemas.microsoft.com/office/drawing/2014/main" xmlns="" id="{45F95CE6-977E-4F0C-97CC-27699D8709C2}"/>
                  </a:ext>
                </a:extLst>
              </p:cNvPr>
              <p:cNvSpPr>
                <a:spLocks noChangeArrowheads="1"/>
              </p:cNvSpPr>
              <p:nvPr/>
            </p:nvSpPr>
            <p:spPr bwMode="auto">
              <a:xfrm>
                <a:off x="10887" y="15366"/>
                <a:ext cx="407" cy="25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0" i="0" u="none" strike="noStrike" cap="none" normalizeH="0" baseline="0">
                    <a:ln>
                      <a:noFill/>
                    </a:ln>
                    <a:solidFill>
                      <a:srgbClr val="000000"/>
                    </a:solidFill>
                    <a:effectLst/>
                    <a:latin typeface="Calibri" panose="020F0502020204030204" pitchFamily="34" charset="0"/>
                  </a:rPr>
                  <a:t>6/15</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671" name="Rectangle 775">
                <a:extLst>
                  <a:ext uri="{FF2B5EF4-FFF2-40B4-BE49-F238E27FC236}">
                    <a16:creationId xmlns:a16="http://schemas.microsoft.com/office/drawing/2014/main" xmlns="" id="{35DFDA7B-AD01-4842-8104-137148731B70}"/>
                  </a:ext>
                </a:extLst>
              </p:cNvPr>
              <p:cNvSpPr>
                <a:spLocks noChangeArrowheads="1"/>
              </p:cNvSpPr>
              <p:nvPr/>
            </p:nvSpPr>
            <p:spPr bwMode="auto">
              <a:xfrm>
                <a:off x="11284" y="15366"/>
                <a:ext cx="407" cy="25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0" i="0" u="none" strike="noStrike" cap="none" normalizeH="0" baseline="0">
                    <a:ln>
                      <a:noFill/>
                    </a:ln>
                    <a:solidFill>
                      <a:srgbClr val="000000"/>
                    </a:solidFill>
                    <a:effectLst/>
                    <a:latin typeface="Calibri" panose="020F0502020204030204" pitchFamily="34" charset="0"/>
                  </a:rPr>
                  <a:t>2/14</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672" name="Rectangle 776">
                <a:extLst>
                  <a:ext uri="{FF2B5EF4-FFF2-40B4-BE49-F238E27FC236}">
                    <a16:creationId xmlns:a16="http://schemas.microsoft.com/office/drawing/2014/main" xmlns="" id="{348BBD15-4C98-41F0-BD01-2D637E3003DF}"/>
                  </a:ext>
                </a:extLst>
              </p:cNvPr>
              <p:cNvSpPr>
                <a:spLocks noChangeArrowheads="1"/>
              </p:cNvSpPr>
              <p:nvPr/>
            </p:nvSpPr>
            <p:spPr bwMode="auto">
              <a:xfrm>
                <a:off x="6539" y="15577"/>
                <a:ext cx="341" cy="194"/>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0" i="1" u="none" strike="noStrike" cap="none" normalizeH="0" baseline="0" dirty="0">
                    <a:ln>
                      <a:noFill/>
                    </a:ln>
                    <a:solidFill>
                      <a:srgbClr val="000000"/>
                    </a:solidFill>
                    <a:effectLst/>
                    <a:latin typeface="Calibri" panose="020F0502020204030204" pitchFamily="34" charset="0"/>
                  </a:rPr>
                  <a:t>2-4m</a:t>
                </a:r>
                <a:endParaRPr kumimoji="0" lang="en-US" altLang="en-US" sz="1800" b="0" i="1" u="none" strike="noStrike" cap="none" normalizeH="0" baseline="0" dirty="0">
                  <a:ln>
                    <a:noFill/>
                  </a:ln>
                  <a:solidFill>
                    <a:schemeClr val="tx1"/>
                  </a:solidFill>
                  <a:effectLst/>
                  <a:latin typeface="Arial" panose="020B0604020202020204" pitchFamily="34" charset="0"/>
                </a:endParaRPr>
              </a:p>
            </p:txBody>
          </p:sp>
          <p:sp>
            <p:nvSpPr>
              <p:cNvPr id="1673" name="Rectangle 777">
                <a:extLst>
                  <a:ext uri="{FF2B5EF4-FFF2-40B4-BE49-F238E27FC236}">
                    <a16:creationId xmlns:a16="http://schemas.microsoft.com/office/drawing/2014/main" xmlns="" id="{2308D8A8-A09B-480F-AEC8-CEDD33148232}"/>
                  </a:ext>
                </a:extLst>
              </p:cNvPr>
              <p:cNvSpPr>
                <a:spLocks noChangeArrowheads="1"/>
              </p:cNvSpPr>
              <p:nvPr/>
            </p:nvSpPr>
            <p:spPr bwMode="auto">
              <a:xfrm>
                <a:off x="6995" y="15577"/>
                <a:ext cx="377" cy="25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0" i="0" u="none" strike="noStrike" cap="none" normalizeH="0" baseline="0">
                    <a:ln>
                      <a:noFill/>
                    </a:ln>
                    <a:solidFill>
                      <a:srgbClr val="000000"/>
                    </a:solidFill>
                    <a:effectLst/>
                    <a:latin typeface="Calibri" panose="020F0502020204030204" pitchFamily="34" charset="0"/>
                  </a:rPr>
                  <a:t>36%</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674" name="Rectangle 778">
                <a:extLst>
                  <a:ext uri="{FF2B5EF4-FFF2-40B4-BE49-F238E27FC236}">
                    <a16:creationId xmlns:a16="http://schemas.microsoft.com/office/drawing/2014/main" xmlns="" id="{53D5CC0A-8A3A-4018-9B98-37352713ED8E}"/>
                  </a:ext>
                </a:extLst>
              </p:cNvPr>
              <p:cNvSpPr>
                <a:spLocks noChangeArrowheads="1"/>
              </p:cNvSpPr>
              <p:nvPr/>
            </p:nvSpPr>
            <p:spPr bwMode="auto">
              <a:xfrm>
                <a:off x="7436" y="15577"/>
                <a:ext cx="377" cy="25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0" i="0" u="none" strike="noStrike" cap="none" normalizeH="0" baseline="0">
                    <a:ln>
                      <a:noFill/>
                    </a:ln>
                    <a:solidFill>
                      <a:srgbClr val="000000"/>
                    </a:solidFill>
                    <a:effectLst/>
                    <a:latin typeface="Calibri" panose="020F0502020204030204" pitchFamily="34" charset="0"/>
                  </a:rPr>
                  <a:t>91%</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675" name="Rectangle 779">
                <a:extLst>
                  <a:ext uri="{FF2B5EF4-FFF2-40B4-BE49-F238E27FC236}">
                    <a16:creationId xmlns:a16="http://schemas.microsoft.com/office/drawing/2014/main" xmlns="" id="{2543A07B-0DFE-4F9A-9C28-2E7AA1CB1BBD}"/>
                  </a:ext>
                </a:extLst>
              </p:cNvPr>
              <p:cNvSpPr>
                <a:spLocks noChangeArrowheads="1"/>
              </p:cNvSpPr>
              <p:nvPr/>
            </p:nvSpPr>
            <p:spPr bwMode="auto">
              <a:xfrm>
                <a:off x="7917" y="15577"/>
                <a:ext cx="377" cy="25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0" i="0" u="none" strike="noStrike" cap="none" normalizeH="0" baseline="0">
                    <a:ln>
                      <a:noFill/>
                    </a:ln>
                    <a:solidFill>
                      <a:srgbClr val="000000"/>
                    </a:solidFill>
                    <a:effectLst/>
                    <a:latin typeface="Calibri" panose="020F0502020204030204" pitchFamily="34" charset="0"/>
                  </a:rPr>
                  <a:t>77%</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676" name="Rectangle 780">
                <a:extLst>
                  <a:ext uri="{FF2B5EF4-FFF2-40B4-BE49-F238E27FC236}">
                    <a16:creationId xmlns:a16="http://schemas.microsoft.com/office/drawing/2014/main" xmlns="" id="{BC009F6E-F7F7-4D59-B331-277F1FB75EB6}"/>
                  </a:ext>
                </a:extLst>
              </p:cNvPr>
              <p:cNvSpPr>
                <a:spLocks noChangeArrowheads="1"/>
              </p:cNvSpPr>
              <p:nvPr/>
            </p:nvSpPr>
            <p:spPr bwMode="auto">
              <a:xfrm>
                <a:off x="8353" y="15577"/>
                <a:ext cx="377" cy="25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0" i="0" u="none" strike="noStrike" cap="none" normalizeH="0" baseline="0">
                    <a:ln>
                      <a:noFill/>
                    </a:ln>
                    <a:solidFill>
                      <a:srgbClr val="000000"/>
                    </a:solidFill>
                    <a:effectLst/>
                    <a:latin typeface="Calibri" panose="020F0502020204030204" pitchFamily="34" charset="0"/>
                  </a:rPr>
                  <a:t>55%</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677" name="Rectangle 781">
                <a:extLst>
                  <a:ext uri="{FF2B5EF4-FFF2-40B4-BE49-F238E27FC236}">
                    <a16:creationId xmlns:a16="http://schemas.microsoft.com/office/drawing/2014/main" xmlns="" id="{3AB1C54C-B2E6-472B-9464-0D73F66EC609}"/>
                  </a:ext>
                </a:extLst>
              </p:cNvPr>
              <p:cNvSpPr>
                <a:spLocks noChangeArrowheads="1"/>
              </p:cNvSpPr>
              <p:nvPr/>
            </p:nvSpPr>
            <p:spPr bwMode="auto">
              <a:xfrm>
                <a:off x="8750" y="15577"/>
                <a:ext cx="377" cy="25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0" i="0" u="none" strike="noStrike" cap="none" normalizeH="0" baseline="0">
                    <a:ln>
                      <a:noFill/>
                    </a:ln>
                    <a:solidFill>
                      <a:srgbClr val="000000"/>
                    </a:solidFill>
                    <a:effectLst/>
                    <a:latin typeface="Calibri" panose="020F0502020204030204" pitchFamily="34" charset="0"/>
                  </a:rPr>
                  <a:t>19%</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678" name="Rectangle 782">
                <a:extLst>
                  <a:ext uri="{FF2B5EF4-FFF2-40B4-BE49-F238E27FC236}">
                    <a16:creationId xmlns:a16="http://schemas.microsoft.com/office/drawing/2014/main" xmlns="" id="{21DBECC2-184B-4A86-8E28-0BACAC220B78}"/>
                  </a:ext>
                </a:extLst>
              </p:cNvPr>
              <p:cNvSpPr>
                <a:spLocks noChangeArrowheads="1"/>
              </p:cNvSpPr>
              <p:nvPr/>
            </p:nvSpPr>
            <p:spPr bwMode="auto">
              <a:xfrm>
                <a:off x="9147" y="15577"/>
                <a:ext cx="377" cy="25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0" i="0" u="none" strike="noStrike" cap="none" normalizeH="0" baseline="0">
                    <a:ln>
                      <a:noFill/>
                    </a:ln>
                    <a:solidFill>
                      <a:srgbClr val="000000"/>
                    </a:solidFill>
                    <a:effectLst/>
                    <a:latin typeface="Calibri" panose="020F0502020204030204" pitchFamily="34" charset="0"/>
                  </a:rPr>
                  <a:t>64%</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679" name="Rectangle 783">
                <a:extLst>
                  <a:ext uri="{FF2B5EF4-FFF2-40B4-BE49-F238E27FC236}">
                    <a16:creationId xmlns:a16="http://schemas.microsoft.com/office/drawing/2014/main" xmlns="" id="{504B0CFC-AA63-478C-A8B6-CCC58659FA94}"/>
                  </a:ext>
                </a:extLst>
              </p:cNvPr>
              <p:cNvSpPr>
                <a:spLocks noChangeArrowheads="1"/>
              </p:cNvSpPr>
              <p:nvPr/>
            </p:nvSpPr>
            <p:spPr bwMode="auto">
              <a:xfrm>
                <a:off x="9588" y="15577"/>
                <a:ext cx="377" cy="25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0" i="0" u="none" strike="noStrike" cap="none" normalizeH="0" baseline="0">
                    <a:ln>
                      <a:noFill/>
                    </a:ln>
                    <a:solidFill>
                      <a:srgbClr val="000000"/>
                    </a:solidFill>
                    <a:effectLst/>
                    <a:latin typeface="Calibri" panose="020F0502020204030204" pitchFamily="34" charset="0"/>
                  </a:rPr>
                  <a:t>71%</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680" name="Rectangle 784">
                <a:extLst>
                  <a:ext uri="{FF2B5EF4-FFF2-40B4-BE49-F238E27FC236}">
                    <a16:creationId xmlns:a16="http://schemas.microsoft.com/office/drawing/2014/main" xmlns="" id="{7B30A84D-D531-4AEA-9A04-48FD75EAFF55}"/>
                  </a:ext>
                </a:extLst>
              </p:cNvPr>
              <p:cNvSpPr>
                <a:spLocks noChangeArrowheads="1"/>
              </p:cNvSpPr>
              <p:nvPr/>
            </p:nvSpPr>
            <p:spPr bwMode="auto">
              <a:xfrm>
                <a:off x="10024" y="15577"/>
                <a:ext cx="377" cy="25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0" i="0" u="none" strike="noStrike" cap="none" normalizeH="0" baseline="0">
                    <a:ln>
                      <a:noFill/>
                    </a:ln>
                    <a:solidFill>
                      <a:srgbClr val="000000"/>
                    </a:solidFill>
                    <a:effectLst/>
                    <a:latin typeface="Calibri" panose="020F0502020204030204" pitchFamily="34" charset="0"/>
                  </a:rPr>
                  <a:t>50%</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681" name="Rectangle 785">
                <a:extLst>
                  <a:ext uri="{FF2B5EF4-FFF2-40B4-BE49-F238E27FC236}">
                    <a16:creationId xmlns:a16="http://schemas.microsoft.com/office/drawing/2014/main" xmlns="" id="{A7A6CAB1-5713-4E0E-B809-C77FE1D61430}"/>
                  </a:ext>
                </a:extLst>
              </p:cNvPr>
              <p:cNvSpPr>
                <a:spLocks noChangeArrowheads="1"/>
              </p:cNvSpPr>
              <p:nvPr/>
            </p:nvSpPr>
            <p:spPr bwMode="auto">
              <a:xfrm>
                <a:off x="10466" y="15577"/>
                <a:ext cx="377" cy="25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0" i="0" u="none" strike="noStrike" cap="none" normalizeH="0" baseline="0">
                    <a:ln>
                      <a:noFill/>
                    </a:ln>
                    <a:solidFill>
                      <a:srgbClr val="000000"/>
                    </a:solidFill>
                    <a:effectLst/>
                    <a:latin typeface="Calibri" panose="020F0502020204030204" pitchFamily="34" charset="0"/>
                  </a:rPr>
                  <a:t>75%</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682" name="Rectangle 786">
                <a:extLst>
                  <a:ext uri="{FF2B5EF4-FFF2-40B4-BE49-F238E27FC236}">
                    <a16:creationId xmlns:a16="http://schemas.microsoft.com/office/drawing/2014/main" xmlns="" id="{78A399B8-5D80-4D16-A238-78164D1ABC37}"/>
                  </a:ext>
                </a:extLst>
              </p:cNvPr>
              <p:cNvSpPr>
                <a:spLocks noChangeArrowheads="1"/>
              </p:cNvSpPr>
              <p:nvPr/>
            </p:nvSpPr>
            <p:spPr bwMode="auto">
              <a:xfrm>
                <a:off x="10902" y="15577"/>
                <a:ext cx="377" cy="25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0" i="0" u="none" strike="noStrike" cap="none" normalizeH="0" baseline="0">
                    <a:ln>
                      <a:noFill/>
                    </a:ln>
                    <a:solidFill>
                      <a:srgbClr val="000000"/>
                    </a:solidFill>
                    <a:effectLst/>
                    <a:latin typeface="Calibri" panose="020F0502020204030204" pitchFamily="34" charset="0"/>
                  </a:rPr>
                  <a:t>40%</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683" name="Rectangle 787">
                <a:extLst>
                  <a:ext uri="{FF2B5EF4-FFF2-40B4-BE49-F238E27FC236}">
                    <a16:creationId xmlns:a16="http://schemas.microsoft.com/office/drawing/2014/main" xmlns="" id="{181832D2-E502-4A96-BF13-91951CEACC9E}"/>
                  </a:ext>
                </a:extLst>
              </p:cNvPr>
              <p:cNvSpPr>
                <a:spLocks noChangeArrowheads="1"/>
              </p:cNvSpPr>
              <p:nvPr/>
            </p:nvSpPr>
            <p:spPr bwMode="auto">
              <a:xfrm>
                <a:off x="11299" y="15577"/>
                <a:ext cx="377" cy="25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0" i="0" u="none" strike="noStrike" cap="none" normalizeH="0" baseline="0">
                    <a:ln>
                      <a:noFill/>
                    </a:ln>
                    <a:solidFill>
                      <a:srgbClr val="000000"/>
                    </a:solidFill>
                    <a:effectLst/>
                    <a:latin typeface="Calibri" panose="020F0502020204030204" pitchFamily="34" charset="0"/>
                  </a:rPr>
                  <a:t>14%</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684" name="Rectangle 788">
                <a:extLst>
                  <a:ext uri="{FF2B5EF4-FFF2-40B4-BE49-F238E27FC236}">
                    <a16:creationId xmlns:a16="http://schemas.microsoft.com/office/drawing/2014/main" xmlns="" id="{19CAEB90-4446-4BDA-8625-E9B65CB40F23}"/>
                  </a:ext>
                </a:extLst>
              </p:cNvPr>
              <p:cNvSpPr>
                <a:spLocks noChangeArrowheads="1"/>
              </p:cNvSpPr>
              <p:nvPr/>
            </p:nvSpPr>
            <p:spPr bwMode="auto">
              <a:xfrm>
                <a:off x="12010" y="15469"/>
                <a:ext cx="82" cy="194"/>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0" i="1" u="none" strike="noStrike" cap="none" normalizeH="0" baseline="0" dirty="0">
                    <a:ln>
                      <a:noFill/>
                    </a:ln>
                    <a:solidFill>
                      <a:srgbClr val="000000"/>
                    </a:solidFill>
                    <a:effectLst/>
                    <a:latin typeface="Calibri" panose="020F0502020204030204" pitchFamily="34" charset="0"/>
                  </a:rPr>
                  <a:t>6</a:t>
                </a:r>
                <a:endParaRPr kumimoji="0" lang="en-US" altLang="en-US" sz="1800" b="0" i="1" u="none" strike="noStrike" cap="none" normalizeH="0" baseline="0" dirty="0">
                  <a:ln>
                    <a:noFill/>
                  </a:ln>
                  <a:solidFill>
                    <a:schemeClr val="tx1"/>
                  </a:solidFill>
                  <a:effectLst/>
                  <a:latin typeface="Arial" panose="020B0604020202020204" pitchFamily="34" charset="0"/>
                </a:endParaRPr>
              </a:p>
            </p:txBody>
          </p:sp>
          <p:sp>
            <p:nvSpPr>
              <p:cNvPr id="1685" name="Line 789">
                <a:extLst>
                  <a:ext uri="{FF2B5EF4-FFF2-40B4-BE49-F238E27FC236}">
                    <a16:creationId xmlns:a16="http://schemas.microsoft.com/office/drawing/2014/main" xmlns="" id="{569D7E92-6521-4348-AC1B-9E61E0133E66}"/>
                  </a:ext>
                </a:extLst>
              </p:cNvPr>
              <p:cNvSpPr>
                <a:spLocks noChangeShapeType="1"/>
              </p:cNvSpPr>
              <p:nvPr/>
            </p:nvSpPr>
            <p:spPr bwMode="auto">
              <a:xfrm>
                <a:off x="5853" y="15356"/>
                <a:ext cx="29" cy="0"/>
              </a:xfrm>
              <a:prstGeom prst="line">
                <a:avLst/>
              </a:prstGeom>
              <a:noFill/>
              <a:ln w="0">
                <a:solidFill>
                  <a:srgbClr val="008000"/>
                </a:solidFill>
                <a:prstDash val="solid"/>
                <a:round/>
                <a:headEnd/>
                <a:tailEn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686" name="Rectangle 790">
                <a:extLst>
                  <a:ext uri="{FF2B5EF4-FFF2-40B4-BE49-F238E27FC236}">
                    <a16:creationId xmlns:a16="http://schemas.microsoft.com/office/drawing/2014/main" xmlns="" id="{4C3D4EB2-91B3-4F10-9F19-965CA109B56B}"/>
                  </a:ext>
                </a:extLst>
              </p:cNvPr>
              <p:cNvSpPr>
                <a:spLocks noChangeArrowheads="1"/>
              </p:cNvSpPr>
              <p:nvPr/>
            </p:nvSpPr>
            <p:spPr bwMode="auto">
              <a:xfrm>
                <a:off x="5853" y="15356"/>
                <a:ext cx="29" cy="5"/>
              </a:xfrm>
              <a:prstGeom prst="rect">
                <a:avLst/>
              </a:prstGeom>
              <a:solidFill>
                <a:srgbClr val="008000"/>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87" name="Line 791">
                <a:extLst>
                  <a:ext uri="{FF2B5EF4-FFF2-40B4-BE49-F238E27FC236}">
                    <a16:creationId xmlns:a16="http://schemas.microsoft.com/office/drawing/2014/main" xmlns="" id="{6709E974-8009-41ED-9028-B6747C4504C2}"/>
                  </a:ext>
                </a:extLst>
              </p:cNvPr>
              <p:cNvSpPr>
                <a:spLocks noChangeShapeType="1"/>
              </p:cNvSpPr>
              <p:nvPr/>
            </p:nvSpPr>
            <p:spPr bwMode="auto">
              <a:xfrm>
                <a:off x="5853" y="15361"/>
                <a:ext cx="24" cy="0"/>
              </a:xfrm>
              <a:prstGeom prst="line">
                <a:avLst/>
              </a:prstGeom>
              <a:noFill/>
              <a:ln w="0">
                <a:solidFill>
                  <a:srgbClr val="008000"/>
                </a:solidFill>
                <a:prstDash val="solid"/>
                <a:round/>
                <a:headEnd/>
                <a:tailEn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688" name="Rectangle 792">
                <a:extLst>
                  <a:ext uri="{FF2B5EF4-FFF2-40B4-BE49-F238E27FC236}">
                    <a16:creationId xmlns:a16="http://schemas.microsoft.com/office/drawing/2014/main" xmlns="" id="{80F52797-D533-42BD-BA15-49DA2406959E}"/>
                  </a:ext>
                </a:extLst>
              </p:cNvPr>
              <p:cNvSpPr>
                <a:spLocks noChangeArrowheads="1"/>
              </p:cNvSpPr>
              <p:nvPr/>
            </p:nvSpPr>
            <p:spPr bwMode="auto">
              <a:xfrm>
                <a:off x="5853" y="15361"/>
                <a:ext cx="24" cy="5"/>
              </a:xfrm>
              <a:prstGeom prst="rect">
                <a:avLst/>
              </a:prstGeom>
              <a:solidFill>
                <a:srgbClr val="008000"/>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89" name="Line 793">
                <a:extLst>
                  <a:ext uri="{FF2B5EF4-FFF2-40B4-BE49-F238E27FC236}">
                    <a16:creationId xmlns:a16="http://schemas.microsoft.com/office/drawing/2014/main" xmlns="" id="{86B07796-C770-4188-9970-CF669149615C}"/>
                  </a:ext>
                </a:extLst>
              </p:cNvPr>
              <p:cNvSpPr>
                <a:spLocks noChangeShapeType="1"/>
              </p:cNvSpPr>
              <p:nvPr/>
            </p:nvSpPr>
            <p:spPr bwMode="auto">
              <a:xfrm>
                <a:off x="5853" y="15366"/>
                <a:ext cx="20" cy="0"/>
              </a:xfrm>
              <a:prstGeom prst="line">
                <a:avLst/>
              </a:prstGeom>
              <a:noFill/>
              <a:ln w="0">
                <a:solidFill>
                  <a:srgbClr val="008000"/>
                </a:solidFill>
                <a:prstDash val="solid"/>
                <a:round/>
                <a:headEnd/>
                <a:tailEn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690" name="Rectangle 794">
                <a:extLst>
                  <a:ext uri="{FF2B5EF4-FFF2-40B4-BE49-F238E27FC236}">
                    <a16:creationId xmlns:a16="http://schemas.microsoft.com/office/drawing/2014/main" xmlns="" id="{1283ABF5-C796-4080-9CEA-C5DE035996EC}"/>
                  </a:ext>
                </a:extLst>
              </p:cNvPr>
              <p:cNvSpPr>
                <a:spLocks noChangeArrowheads="1"/>
              </p:cNvSpPr>
              <p:nvPr/>
            </p:nvSpPr>
            <p:spPr bwMode="auto">
              <a:xfrm>
                <a:off x="5853" y="15366"/>
                <a:ext cx="20" cy="5"/>
              </a:xfrm>
              <a:prstGeom prst="rect">
                <a:avLst/>
              </a:prstGeom>
              <a:solidFill>
                <a:srgbClr val="008000"/>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91" name="Line 795">
                <a:extLst>
                  <a:ext uri="{FF2B5EF4-FFF2-40B4-BE49-F238E27FC236}">
                    <a16:creationId xmlns:a16="http://schemas.microsoft.com/office/drawing/2014/main" xmlns="" id="{E559735C-4B3F-42C9-B249-8E80E9C46B76}"/>
                  </a:ext>
                </a:extLst>
              </p:cNvPr>
              <p:cNvSpPr>
                <a:spLocks noChangeShapeType="1"/>
              </p:cNvSpPr>
              <p:nvPr/>
            </p:nvSpPr>
            <p:spPr bwMode="auto">
              <a:xfrm>
                <a:off x="5853" y="15371"/>
                <a:ext cx="15" cy="0"/>
              </a:xfrm>
              <a:prstGeom prst="line">
                <a:avLst/>
              </a:prstGeom>
              <a:noFill/>
              <a:ln w="0">
                <a:solidFill>
                  <a:srgbClr val="008000"/>
                </a:solidFill>
                <a:prstDash val="solid"/>
                <a:round/>
                <a:headEnd/>
                <a:tailEn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692" name="Rectangle 796">
                <a:extLst>
                  <a:ext uri="{FF2B5EF4-FFF2-40B4-BE49-F238E27FC236}">
                    <a16:creationId xmlns:a16="http://schemas.microsoft.com/office/drawing/2014/main" xmlns="" id="{04F7AC28-6DEB-4B03-91E4-5B98EF0466AC}"/>
                  </a:ext>
                </a:extLst>
              </p:cNvPr>
              <p:cNvSpPr>
                <a:spLocks noChangeArrowheads="1"/>
              </p:cNvSpPr>
              <p:nvPr/>
            </p:nvSpPr>
            <p:spPr bwMode="auto">
              <a:xfrm>
                <a:off x="5853" y="15371"/>
                <a:ext cx="15" cy="5"/>
              </a:xfrm>
              <a:prstGeom prst="rect">
                <a:avLst/>
              </a:prstGeom>
              <a:solidFill>
                <a:srgbClr val="008000"/>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93" name="Line 797">
                <a:extLst>
                  <a:ext uri="{FF2B5EF4-FFF2-40B4-BE49-F238E27FC236}">
                    <a16:creationId xmlns:a16="http://schemas.microsoft.com/office/drawing/2014/main" xmlns="" id="{984DC3BE-7698-4BBD-B4F9-E0E7678F7AFE}"/>
                  </a:ext>
                </a:extLst>
              </p:cNvPr>
              <p:cNvSpPr>
                <a:spLocks noChangeShapeType="1"/>
              </p:cNvSpPr>
              <p:nvPr/>
            </p:nvSpPr>
            <p:spPr bwMode="auto">
              <a:xfrm>
                <a:off x="5853" y="15376"/>
                <a:ext cx="10" cy="0"/>
              </a:xfrm>
              <a:prstGeom prst="line">
                <a:avLst/>
              </a:prstGeom>
              <a:noFill/>
              <a:ln w="0">
                <a:solidFill>
                  <a:srgbClr val="008000"/>
                </a:solidFill>
                <a:prstDash val="solid"/>
                <a:round/>
                <a:headEnd/>
                <a:tailEn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694" name="Rectangle 798">
                <a:extLst>
                  <a:ext uri="{FF2B5EF4-FFF2-40B4-BE49-F238E27FC236}">
                    <a16:creationId xmlns:a16="http://schemas.microsoft.com/office/drawing/2014/main" xmlns="" id="{1BA245B6-DB89-45AB-9C19-87B84A09F639}"/>
                  </a:ext>
                </a:extLst>
              </p:cNvPr>
              <p:cNvSpPr>
                <a:spLocks noChangeArrowheads="1"/>
              </p:cNvSpPr>
              <p:nvPr/>
            </p:nvSpPr>
            <p:spPr bwMode="auto">
              <a:xfrm>
                <a:off x="5853" y="15376"/>
                <a:ext cx="10" cy="5"/>
              </a:xfrm>
              <a:prstGeom prst="rect">
                <a:avLst/>
              </a:prstGeom>
              <a:solidFill>
                <a:srgbClr val="008000"/>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95" name="Line 799">
                <a:extLst>
                  <a:ext uri="{FF2B5EF4-FFF2-40B4-BE49-F238E27FC236}">
                    <a16:creationId xmlns:a16="http://schemas.microsoft.com/office/drawing/2014/main" xmlns="" id="{AC78CC59-F80C-4423-BE89-F9EF55E8128F}"/>
                  </a:ext>
                </a:extLst>
              </p:cNvPr>
              <p:cNvSpPr>
                <a:spLocks noChangeShapeType="1"/>
              </p:cNvSpPr>
              <p:nvPr/>
            </p:nvSpPr>
            <p:spPr bwMode="auto">
              <a:xfrm>
                <a:off x="5853" y="15381"/>
                <a:ext cx="5" cy="0"/>
              </a:xfrm>
              <a:prstGeom prst="line">
                <a:avLst/>
              </a:prstGeom>
              <a:noFill/>
              <a:ln w="0">
                <a:solidFill>
                  <a:srgbClr val="008000"/>
                </a:solidFill>
                <a:prstDash val="solid"/>
                <a:round/>
                <a:headEnd/>
                <a:tailEn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696" name="Rectangle 800">
                <a:extLst>
                  <a:ext uri="{FF2B5EF4-FFF2-40B4-BE49-F238E27FC236}">
                    <a16:creationId xmlns:a16="http://schemas.microsoft.com/office/drawing/2014/main" xmlns="" id="{9272252D-B4FF-49E6-9BCA-784080A72FF0}"/>
                  </a:ext>
                </a:extLst>
              </p:cNvPr>
              <p:cNvSpPr>
                <a:spLocks noChangeArrowheads="1"/>
              </p:cNvSpPr>
              <p:nvPr/>
            </p:nvSpPr>
            <p:spPr bwMode="auto">
              <a:xfrm>
                <a:off x="5853" y="15381"/>
                <a:ext cx="5" cy="5"/>
              </a:xfrm>
              <a:prstGeom prst="rect">
                <a:avLst/>
              </a:prstGeom>
              <a:solidFill>
                <a:srgbClr val="008000"/>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97" name="Rectangle 801">
                <a:extLst>
                  <a:ext uri="{FF2B5EF4-FFF2-40B4-BE49-F238E27FC236}">
                    <a16:creationId xmlns:a16="http://schemas.microsoft.com/office/drawing/2014/main" xmlns="" id="{5E661C06-30E5-4FA5-A194-3487C1FCAF95}"/>
                  </a:ext>
                </a:extLst>
              </p:cNvPr>
              <p:cNvSpPr>
                <a:spLocks noChangeArrowheads="1"/>
              </p:cNvSpPr>
              <p:nvPr/>
            </p:nvSpPr>
            <p:spPr bwMode="auto">
              <a:xfrm>
                <a:off x="5887" y="15469"/>
                <a:ext cx="279" cy="194"/>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0" i="1" u="none" strike="noStrike" cap="none" normalizeH="0" baseline="0" dirty="0">
                    <a:ln>
                      <a:noFill/>
                    </a:ln>
                    <a:solidFill>
                      <a:srgbClr val="000000"/>
                    </a:solidFill>
                    <a:effectLst/>
                    <a:latin typeface="Calibri" panose="020F0502020204030204" pitchFamily="34" charset="0"/>
                  </a:rPr>
                  <a:t>17%</a:t>
                </a:r>
                <a:endParaRPr kumimoji="0" lang="en-US" altLang="en-US" sz="1800" b="0" i="1" u="none" strike="noStrike" cap="none" normalizeH="0" baseline="0" dirty="0">
                  <a:ln>
                    <a:noFill/>
                  </a:ln>
                  <a:solidFill>
                    <a:schemeClr val="tx1"/>
                  </a:solidFill>
                  <a:effectLst/>
                  <a:latin typeface="Arial" panose="020B0604020202020204" pitchFamily="34" charset="0"/>
                </a:endParaRPr>
              </a:p>
            </p:txBody>
          </p:sp>
          <p:sp>
            <p:nvSpPr>
              <p:cNvPr id="1698" name="Line 802">
                <a:extLst>
                  <a:ext uri="{FF2B5EF4-FFF2-40B4-BE49-F238E27FC236}">
                    <a16:creationId xmlns:a16="http://schemas.microsoft.com/office/drawing/2014/main" xmlns="" id="{9ECCF68F-B8BB-46E4-8E77-818CE9A56F21}"/>
                  </a:ext>
                </a:extLst>
              </p:cNvPr>
              <p:cNvSpPr>
                <a:spLocks noChangeShapeType="1"/>
              </p:cNvSpPr>
              <p:nvPr/>
            </p:nvSpPr>
            <p:spPr bwMode="auto">
              <a:xfrm>
                <a:off x="6211" y="15356"/>
                <a:ext cx="29" cy="0"/>
              </a:xfrm>
              <a:prstGeom prst="line">
                <a:avLst/>
              </a:prstGeom>
              <a:noFill/>
              <a:ln w="0">
                <a:solidFill>
                  <a:srgbClr val="008000"/>
                </a:solidFill>
                <a:prstDash val="solid"/>
                <a:round/>
                <a:headEnd/>
                <a:tailEn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699" name="Rectangle 803">
                <a:extLst>
                  <a:ext uri="{FF2B5EF4-FFF2-40B4-BE49-F238E27FC236}">
                    <a16:creationId xmlns:a16="http://schemas.microsoft.com/office/drawing/2014/main" xmlns="" id="{74F731EB-747C-49B7-908D-B932F11C891D}"/>
                  </a:ext>
                </a:extLst>
              </p:cNvPr>
              <p:cNvSpPr>
                <a:spLocks noChangeArrowheads="1"/>
              </p:cNvSpPr>
              <p:nvPr/>
            </p:nvSpPr>
            <p:spPr bwMode="auto">
              <a:xfrm>
                <a:off x="6211" y="15356"/>
                <a:ext cx="29" cy="5"/>
              </a:xfrm>
              <a:prstGeom prst="rect">
                <a:avLst/>
              </a:prstGeom>
              <a:solidFill>
                <a:srgbClr val="008000"/>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700" name="Line 804">
                <a:extLst>
                  <a:ext uri="{FF2B5EF4-FFF2-40B4-BE49-F238E27FC236}">
                    <a16:creationId xmlns:a16="http://schemas.microsoft.com/office/drawing/2014/main" xmlns="" id="{7F114B7A-F8C5-4AEA-BDB2-F5097AC0EB6A}"/>
                  </a:ext>
                </a:extLst>
              </p:cNvPr>
              <p:cNvSpPr>
                <a:spLocks noChangeShapeType="1"/>
              </p:cNvSpPr>
              <p:nvPr/>
            </p:nvSpPr>
            <p:spPr bwMode="auto">
              <a:xfrm>
                <a:off x="6211" y="15361"/>
                <a:ext cx="24" cy="0"/>
              </a:xfrm>
              <a:prstGeom prst="line">
                <a:avLst/>
              </a:prstGeom>
              <a:noFill/>
              <a:ln w="0">
                <a:solidFill>
                  <a:srgbClr val="008000"/>
                </a:solidFill>
                <a:prstDash val="solid"/>
                <a:round/>
                <a:headEnd/>
                <a:tailEn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701" name="Rectangle 805">
                <a:extLst>
                  <a:ext uri="{FF2B5EF4-FFF2-40B4-BE49-F238E27FC236}">
                    <a16:creationId xmlns:a16="http://schemas.microsoft.com/office/drawing/2014/main" xmlns="" id="{0F9F1BC7-2426-46DD-8AB8-7A4D1D3A58EF}"/>
                  </a:ext>
                </a:extLst>
              </p:cNvPr>
              <p:cNvSpPr>
                <a:spLocks noChangeArrowheads="1"/>
              </p:cNvSpPr>
              <p:nvPr/>
            </p:nvSpPr>
            <p:spPr bwMode="auto">
              <a:xfrm>
                <a:off x="6211" y="15361"/>
                <a:ext cx="24" cy="5"/>
              </a:xfrm>
              <a:prstGeom prst="rect">
                <a:avLst/>
              </a:prstGeom>
              <a:solidFill>
                <a:srgbClr val="008000"/>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702" name="Line 806">
                <a:extLst>
                  <a:ext uri="{FF2B5EF4-FFF2-40B4-BE49-F238E27FC236}">
                    <a16:creationId xmlns:a16="http://schemas.microsoft.com/office/drawing/2014/main" xmlns="" id="{F93BE229-A233-4DB7-8D1C-77D40A238922}"/>
                  </a:ext>
                </a:extLst>
              </p:cNvPr>
              <p:cNvSpPr>
                <a:spLocks noChangeShapeType="1"/>
              </p:cNvSpPr>
              <p:nvPr/>
            </p:nvSpPr>
            <p:spPr bwMode="auto">
              <a:xfrm>
                <a:off x="6211" y="15366"/>
                <a:ext cx="19" cy="0"/>
              </a:xfrm>
              <a:prstGeom prst="line">
                <a:avLst/>
              </a:prstGeom>
              <a:noFill/>
              <a:ln w="0">
                <a:solidFill>
                  <a:srgbClr val="008000"/>
                </a:solidFill>
                <a:prstDash val="solid"/>
                <a:round/>
                <a:headEnd/>
                <a:tailEn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703" name="Rectangle 807">
                <a:extLst>
                  <a:ext uri="{FF2B5EF4-FFF2-40B4-BE49-F238E27FC236}">
                    <a16:creationId xmlns:a16="http://schemas.microsoft.com/office/drawing/2014/main" xmlns="" id="{074D2BB6-262F-43A6-BA55-E8B0323C2FC8}"/>
                  </a:ext>
                </a:extLst>
              </p:cNvPr>
              <p:cNvSpPr>
                <a:spLocks noChangeArrowheads="1"/>
              </p:cNvSpPr>
              <p:nvPr/>
            </p:nvSpPr>
            <p:spPr bwMode="auto">
              <a:xfrm>
                <a:off x="6211" y="15366"/>
                <a:ext cx="19" cy="5"/>
              </a:xfrm>
              <a:prstGeom prst="rect">
                <a:avLst/>
              </a:prstGeom>
              <a:solidFill>
                <a:srgbClr val="008000"/>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704" name="Line 808">
                <a:extLst>
                  <a:ext uri="{FF2B5EF4-FFF2-40B4-BE49-F238E27FC236}">
                    <a16:creationId xmlns:a16="http://schemas.microsoft.com/office/drawing/2014/main" xmlns="" id="{44E3C036-F028-481A-B894-3A39A1835AAA}"/>
                  </a:ext>
                </a:extLst>
              </p:cNvPr>
              <p:cNvSpPr>
                <a:spLocks noChangeShapeType="1"/>
              </p:cNvSpPr>
              <p:nvPr/>
            </p:nvSpPr>
            <p:spPr bwMode="auto">
              <a:xfrm>
                <a:off x="6211" y="15371"/>
                <a:ext cx="14" cy="0"/>
              </a:xfrm>
              <a:prstGeom prst="line">
                <a:avLst/>
              </a:prstGeom>
              <a:noFill/>
              <a:ln w="0">
                <a:solidFill>
                  <a:srgbClr val="008000"/>
                </a:solidFill>
                <a:prstDash val="solid"/>
                <a:round/>
                <a:headEnd/>
                <a:tailEn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705" name="Rectangle 809">
                <a:extLst>
                  <a:ext uri="{FF2B5EF4-FFF2-40B4-BE49-F238E27FC236}">
                    <a16:creationId xmlns:a16="http://schemas.microsoft.com/office/drawing/2014/main" xmlns="" id="{69CCE1F5-C81F-4550-825B-2A802B456144}"/>
                  </a:ext>
                </a:extLst>
              </p:cNvPr>
              <p:cNvSpPr>
                <a:spLocks noChangeArrowheads="1"/>
              </p:cNvSpPr>
              <p:nvPr/>
            </p:nvSpPr>
            <p:spPr bwMode="auto">
              <a:xfrm>
                <a:off x="6211" y="15371"/>
                <a:ext cx="14" cy="5"/>
              </a:xfrm>
              <a:prstGeom prst="rect">
                <a:avLst/>
              </a:prstGeom>
              <a:solidFill>
                <a:srgbClr val="008000"/>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706" name="Line 810">
                <a:extLst>
                  <a:ext uri="{FF2B5EF4-FFF2-40B4-BE49-F238E27FC236}">
                    <a16:creationId xmlns:a16="http://schemas.microsoft.com/office/drawing/2014/main" xmlns="" id="{D5D3F248-E9F8-444F-997D-1423ABEC086F}"/>
                  </a:ext>
                </a:extLst>
              </p:cNvPr>
              <p:cNvSpPr>
                <a:spLocks noChangeShapeType="1"/>
              </p:cNvSpPr>
              <p:nvPr/>
            </p:nvSpPr>
            <p:spPr bwMode="auto">
              <a:xfrm>
                <a:off x="6211" y="15376"/>
                <a:ext cx="10" cy="0"/>
              </a:xfrm>
              <a:prstGeom prst="line">
                <a:avLst/>
              </a:prstGeom>
              <a:noFill/>
              <a:ln w="0">
                <a:solidFill>
                  <a:srgbClr val="008000"/>
                </a:solidFill>
                <a:prstDash val="solid"/>
                <a:round/>
                <a:headEnd/>
                <a:tailEn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707" name="Rectangle 811">
                <a:extLst>
                  <a:ext uri="{FF2B5EF4-FFF2-40B4-BE49-F238E27FC236}">
                    <a16:creationId xmlns:a16="http://schemas.microsoft.com/office/drawing/2014/main" xmlns="" id="{0F37E844-2DA9-4AA9-B0A4-A430FE6B198E}"/>
                  </a:ext>
                </a:extLst>
              </p:cNvPr>
              <p:cNvSpPr>
                <a:spLocks noChangeArrowheads="1"/>
              </p:cNvSpPr>
              <p:nvPr/>
            </p:nvSpPr>
            <p:spPr bwMode="auto">
              <a:xfrm>
                <a:off x="6211" y="15376"/>
                <a:ext cx="10" cy="5"/>
              </a:xfrm>
              <a:prstGeom prst="rect">
                <a:avLst/>
              </a:prstGeom>
              <a:solidFill>
                <a:srgbClr val="008000"/>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708" name="Line 812">
                <a:extLst>
                  <a:ext uri="{FF2B5EF4-FFF2-40B4-BE49-F238E27FC236}">
                    <a16:creationId xmlns:a16="http://schemas.microsoft.com/office/drawing/2014/main" xmlns="" id="{9AAA555D-1689-4D1C-AFA7-2895471FD5EB}"/>
                  </a:ext>
                </a:extLst>
              </p:cNvPr>
              <p:cNvSpPr>
                <a:spLocks noChangeShapeType="1"/>
              </p:cNvSpPr>
              <p:nvPr/>
            </p:nvSpPr>
            <p:spPr bwMode="auto">
              <a:xfrm>
                <a:off x="6211" y="15381"/>
                <a:ext cx="5" cy="0"/>
              </a:xfrm>
              <a:prstGeom prst="line">
                <a:avLst/>
              </a:prstGeom>
              <a:noFill/>
              <a:ln w="0">
                <a:solidFill>
                  <a:srgbClr val="008000"/>
                </a:solidFill>
                <a:prstDash val="solid"/>
                <a:round/>
                <a:headEnd/>
                <a:tailEn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709" name="Rectangle 813">
                <a:extLst>
                  <a:ext uri="{FF2B5EF4-FFF2-40B4-BE49-F238E27FC236}">
                    <a16:creationId xmlns:a16="http://schemas.microsoft.com/office/drawing/2014/main" xmlns="" id="{A6952D6C-5BF3-4D54-8BCD-9543AE5370C2}"/>
                  </a:ext>
                </a:extLst>
              </p:cNvPr>
              <p:cNvSpPr>
                <a:spLocks noChangeArrowheads="1"/>
              </p:cNvSpPr>
              <p:nvPr/>
            </p:nvSpPr>
            <p:spPr bwMode="auto">
              <a:xfrm>
                <a:off x="6211" y="15381"/>
                <a:ext cx="5" cy="5"/>
              </a:xfrm>
              <a:prstGeom prst="rect">
                <a:avLst/>
              </a:prstGeom>
              <a:solidFill>
                <a:srgbClr val="008000"/>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710" name="Rectangle 814">
                <a:extLst>
                  <a:ext uri="{FF2B5EF4-FFF2-40B4-BE49-F238E27FC236}">
                    <a16:creationId xmlns:a16="http://schemas.microsoft.com/office/drawing/2014/main" xmlns="" id="{2D997024-BAC4-4F22-8FC6-F3658AD4B9D0}"/>
                  </a:ext>
                </a:extLst>
              </p:cNvPr>
              <p:cNvSpPr>
                <a:spLocks noChangeArrowheads="1"/>
              </p:cNvSpPr>
              <p:nvPr/>
            </p:nvSpPr>
            <p:spPr bwMode="auto">
              <a:xfrm>
                <a:off x="6245" y="15469"/>
                <a:ext cx="197" cy="194"/>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0" i="1" u="none" strike="noStrike" cap="none" normalizeH="0" baseline="0" dirty="0">
                    <a:ln>
                      <a:noFill/>
                    </a:ln>
                    <a:solidFill>
                      <a:srgbClr val="000000"/>
                    </a:solidFill>
                    <a:effectLst/>
                    <a:latin typeface="Calibri" panose="020F0502020204030204" pitchFamily="34" charset="0"/>
                  </a:rPr>
                  <a:t>9%</a:t>
                </a:r>
                <a:endParaRPr kumimoji="0" lang="en-US" altLang="en-US" sz="1800" b="0" i="1" u="none" strike="noStrike" cap="none" normalizeH="0" baseline="0" dirty="0">
                  <a:ln>
                    <a:noFill/>
                  </a:ln>
                  <a:solidFill>
                    <a:schemeClr val="tx1"/>
                  </a:solidFill>
                  <a:effectLst/>
                  <a:latin typeface="Arial" panose="020B0604020202020204" pitchFamily="34" charset="0"/>
                </a:endParaRPr>
              </a:p>
            </p:txBody>
          </p:sp>
          <p:sp>
            <p:nvSpPr>
              <p:cNvPr id="1711" name="Rectangle 815">
                <a:extLst>
                  <a:ext uri="{FF2B5EF4-FFF2-40B4-BE49-F238E27FC236}">
                    <a16:creationId xmlns:a16="http://schemas.microsoft.com/office/drawing/2014/main" xmlns="" id="{C9EB55A2-0BDD-4BA9-A912-B6DA7EDE9ABE}"/>
                  </a:ext>
                </a:extLst>
              </p:cNvPr>
              <p:cNvSpPr>
                <a:spLocks noChangeArrowheads="1"/>
              </p:cNvSpPr>
              <p:nvPr/>
            </p:nvSpPr>
            <p:spPr bwMode="auto">
              <a:xfrm>
                <a:off x="11735" y="15469"/>
                <a:ext cx="82" cy="194"/>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0" i="1" u="none" strike="noStrike" cap="none" normalizeH="0" baseline="0" dirty="0">
                    <a:ln>
                      <a:noFill/>
                    </a:ln>
                    <a:solidFill>
                      <a:srgbClr val="000000"/>
                    </a:solidFill>
                    <a:effectLst/>
                    <a:latin typeface="Calibri" panose="020F0502020204030204" pitchFamily="34" charset="0"/>
                  </a:rPr>
                  <a:t>8</a:t>
                </a:r>
                <a:endParaRPr kumimoji="0" lang="en-US" altLang="en-US" sz="1800" b="0" i="1" u="none" strike="noStrike" cap="none" normalizeH="0" baseline="0" dirty="0">
                  <a:ln>
                    <a:noFill/>
                  </a:ln>
                  <a:solidFill>
                    <a:schemeClr val="tx1"/>
                  </a:solidFill>
                  <a:effectLst/>
                  <a:latin typeface="Arial" panose="020B0604020202020204" pitchFamily="34" charset="0"/>
                </a:endParaRPr>
              </a:p>
            </p:txBody>
          </p:sp>
          <p:sp>
            <p:nvSpPr>
              <p:cNvPr id="1712" name="Rectangle 816">
                <a:extLst>
                  <a:ext uri="{FF2B5EF4-FFF2-40B4-BE49-F238E27FC236}">
                    <a16:creationId xmlns:a16="http://schemas.microsoft.com/office/drawing/2014/main" xmlns="" id="{89628F91-76F2-416C-8ED0-07B7D32A72D8}"/>
                  </a:ext>
                </a:extLst>
              </p:cNvPr>
              <p:cNvSpPr>
                <a:spLocks noChangeArrowheads="1"/>
              </p:cNvSpPr>
              <p:nvPr/>
            </p:nvSpPr>
            <p:spPr bwMode="auto">
              <a:xfrm>
                <a:off x="6902" y="12019"/>
                <a:ext cx="1196" cy="174"/>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1" i="0" u="none" strike="noStrike" cap="none" normalizeH="0" baseline="0" dirty="0">
                    <a:ln>
                      <a:noFill/>
                    </a:ln>
                    <a:solidFill>
                      <a:srgbClr val="FFFFFF"/>
                    </a:solidFill>
                    <a:effectLst/>
                    <a:cs typeface="Arial" panose="020B0604020202020204" pitchFamily="34" charset="0"/>
                  </a:rPr>
                  <a:t> Service Support </a:t>
                </a:r>
                <a:endParaRPr kumimoji="0" lang="en-US" altLang="en-US" sz="1800" b="0" i="0" u="none" strike="noStrike" cap="none" normalizeH="0" baseline="0" dirty="0">
                  <a:ln>
                    <a:noFill/>
                  </a:ln>
                  <a:solidFill>
                    <a:schemeClr val="tx1"/>
                  </a:solidFill>
                  <a:effectLst/>
                  <a:cs typeface="Arial" panose="020B0604020202020204" pitchFamily="34" charset="0"/>
                </a:endParaRPr>
              </a:p>
            </p:txBody>
          </p:sp>
          <p:sp>
            <p:nvSpPr>
              <p:cNvPr id="1713" name="Rectangle 817">
                <a:extLst>
                  <a:ext uri="{FF2B5EF4-FFF2-40B4-BE49-F238E27FC236}">
                    <a16:creationId xmlns:a16="http://schemas.microsoft.com/office/drawing/2014/main" xmlns="" id="{B2C8C319-7BF6-4AAC-9E61-9AA8C764E3BE}"/>
                  </a:ext>
                </a:extLst>
              </p:cNvPr>
              <p:cNvSpPr>
                <a:spLocks noChangeArrowheads="1"/>
              </p:cNvSpPr>
              <p:nvPr/>
            </p:nvSpPr>
            <p:spPr bwMode="auto">
              <a:xfrm>
                <a:off x="9691" y="12019"/>
                <a:ext cx="598" cy="174"/>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1" i="0" u="none" strike="noStrike" cap="none" normalizeH="0" baseline="0" dirty="0">
                    <a:ln>
                      <a:noFill/>
                    </a:ln>
                    <a:solidFill>
                      <a:srgbClr val="FFFFFF"/>
                    </a:solidFill>
                    <a:effectLst/>
                    <a:cs typeface="Arial" panose="020B0604020202020204" pitchFamily="34" charset="0"/>
                  </a:rPr>
                  <a:t>Systems</a:t>
                </a:r>
                <a:endParaRPr kumimoji="0" lang="en-US" altLang="en-US" sz="1800" b="0" i="0" u="none" strike="noStrike" cap="none" normalizeH="0" baseline="0" dirty="0">
                  <a:ln>
                    <a:noFill/>
                  </a:ln>
                  <a:solidFill>
                    <a:schemeClr val="tx1"/>
                  </a:solidFill>
                  <a:effectLst/>
                  <a:cs typeface="Arial" panose="020B0604020202020204" pitchFamily="34" charset="0"/>
                </a:endParaRPr>
              </a:p>
            </p:txBody>
          </p:sp>
          <p:sp>
            <p:nvSpPr>
              <p:cNvPr id="1714" name="Rectangle 818">
                <a:extLst>
                  <a:ext uri="{FF2B5EF4-FFF2-40B4-BE49-F238E27FC236}">
                    <a16:creationId xmlns:a16="http://schemas.microsoft.com/office/drawing/2014/main" xmlns="" id="{2764235D-393B-41B3-B814-3B7EFB06C06A}"/>
                  </a:ext>
                </a:extLst>
              </p:cNvPr>
              <p:cNvSpPr>
                <a:spLocks noChangeArrowheads="1"/>
              </p:cNvSpPr>
              <p:nvPr/>
            </p:nvSpPr>
            <p:spPr bwMode="auto">
              <a:xfrm>
                <a:off x="10887" y="12019"/>
                <a:ext cx="1301" cy="174"/>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1" i="0" u="none" strike="noStrike" cap="none" normalizeH="0" baseline="0" dirty="0">
                    <a:ln>
                      <a:noFill/>
                    </a:ln>
                    <a:solidFill>
                      <a:srgbClr val="FFFFFF"/>
                    </a:solidFill>
                    <a:effectLst/>
                    <a:cs typeface="Arial" panose="020B0604020202020204" pitchFamily="34" charset="0"/>
                  </a:rPr>
                  <a:t>Additional Options</a:t>
                </a:r>
                <a:endParaRPr kumimoji="0" lang="en-US" altLang="en-US" sz="1800" b="0" i="0" u="none" strike="noStrike" cap="none" normalizeH="0" baseline="0" dirty="0">
                  <a:ln>
                    <a:noFill/>
                  </a:ln>
                  <a:solidFill>
                    <a:schemeClr val="tx1"/>
                  </a:solidFill>
                  <a:effectLst/>
                  <a:cs typeface="Arial" panose="020B0604020202020204" pitchFamily="34" charset="0"/>
                </a:endParaRPr>
              </a:p>
            </p:txBody>
          </p:sp>
          <p:sp>
            <p:nvSpPr>
              <p:cNvPr id="1715" name="Rectangle 819">
                <a:extLst>
                  <a:ext uri="{FF2B5EF4-FFF2-40B4-BE49-F238E27FC236}">
                    <a16:creationId xmlns:a16="http://schemas.microsoft.com/office/drawing/2014/main" xmlns="" id="{659D9AF5-6F44-4A94-90BB-BF67519AD709}"/>
                  </a:ext>
                </a:extLst>
              </p:cNvPr>
              <p:cNvSpPr>
                <a:spLocks noChangeArrowheads="1"/>
              </p:cNvSpPr>
              <p:nvPr/>
            </p:nvSpPr>
            <p:spPr bwMode="auto">
              <a:xfrm>
                <a:off x="5848" y="12004"/>
                <a:ext cx="5" cy="1"/>
              </a:xfrm>
              <a:prstGeom prst="rect">
                <a:avLst/>
              </a:prstGeom>
              <a:solidFill>
                <a:srgbClr val="DADCDD"/>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716" name="Rectangle 820">
                <a:extLst>
                  <a:ext uri="{FF2B5EF4-FFF2-40B4-BE49-F238E27FC236}">
                    <a16:creationId xmlns:a16="http://schemas.microsoft.com/office/drawing/2014/main" xmlns="" id="{4DFAE380-E574-47FA-A2EA-299892B20C06}"/>
                  </a:ext>
                </a:extLst>
              </p:cNvPr>
              <p:cNvSpPr>
                <a:spLocks noChangeArrowheads="1"/>
              </p:cNvSpPr>
              <p:nvPr/>
            </p:nvSpPr>
            <p:spPr bwMode="auto">
              <a:xfrm>
                <a:off x="9088" y="12004"/>
                <a:ext cx="5" cy="1"/>
              </a:xfrm>
              <a:prstGeom prst="rect">
                <a:avLst/>
              </a:prstGeom>
              <a:solidFill>
                <a:srgbClr val="DADCDD"/>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717" name="Rectangle 821">
                <a:extLst>
                  <a:ext uri="{FF2B5EF4-FFF2-40B4-BE49-F238E27FC236}">
                    <a16:creationId xmlns:a16="http://schemas.microsoft.com/office/drawing/2014/main" xmlns="" id="{019E6C33-43CC-4170-9C27-B71F1229BBF0}"/>
                  </a:ext>
                </a:extLst>
              </p:cNvPr>
              <p:cNvSpPr>
                <a:spLocks noChangeArrowheads="1"/>
              </p:cNvSpPr>
              <p:nvPr/>
            </p:nvSpPr>
            <p:spPr bwMode="auto">
              <a:xfrm>
                <a:off x="10843" y="12004"/>
                <a:ext cx="5" cy="1"/>
              </a:xfrm>
              <a:prstGeom prst="rect">
                <a:avLst/>
              </a:prstGeom>
              <a:solidFill>
                <a:srgbClr val="DADCDD"/>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718" name="Line 822">
                <a:extLst>
                  <a:ext uri="{FF2B5EF4-FFF2-40B4-BE49-F238E27FC236}">
                    <a16:creationId xmlns:a16="http://schemas.microsoft.com/office/drawing/2014/main" xmlns="" id="{4E5A85EA-E9F9-4AFB-8FB8-935861F9BDDF}"/>
                  </a:ext>
                </a:extLst>
              </p:cNvPr>
              <p:cNvSpPr>
                <a:spLocks noChangeShapeType="1"/>
              </p:cNvSpPr>
              <p:nvPr/>
            </p:nvSpPr>
            <p:spPr bwMode="auto">
              <a:xfrm>
                <a:off x="5848" y="12004"/>
                <a:ext cx="6343" cy="0"/>
              </a:xfrm>
              <a:prstGeom prst="line">
                <a:avLst/>
              </a:prstGeom>
              <a:noFill/>
              <a:ln w="0">
                <a:solidFill>
                  <a:srgbClr val="000000"/>
                </a:solidFill>
                <a:prstDash val="solid"/>
                <a:round/>
                <a:headEnd/>
                <a:tailEn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720" name="Rectangle 824">
                <a:extLst>
                  <a:ext uri="{FF2B5EF4-FFF2-40B4-BE49-F238E27FC236}">
                    <a16:creationId xmlns:a16="http://schemas.microsoft.com/office/drawing/2014/main" xmlns="" id="{C0A02785-5ACE-4130-9862-C405529A10EA}"/>
                  </a:ext>
                </a:extLst>
              </p:cNvPr>
              <p:cNvSpPr>
                <a:spLocks noChangeArrowheads="1"/>
              </p:cNvSpPr>
              <p:nvPr/>
            </p:nvSpPr>
            <p:spPr bwMode="auto">
              <a:xfrm>
                <a:off x="12186" y="12004"/>
                <a:ext cx="5" cy="1"/>
              </a:xfrm>
              <a:prstGeom prst="rect">
                <a:avLst/>
              </a:prstGeom>
              <a:solidFill>
                <a:srgbClr val="DADCDD"/>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721" name="Rectangle 825">
                <a:extLst>
                  <a:ext uri="{FF2B5EF4-FFF2-40B4-BE49-F238E27FC236}">
                    <a16:creationId xmlns:a16="http://schemas.microsoft.com/office/drawing/2014/main" xmlns="" id="{0CD6BA8E-928A-485D-A3AC-434454609FCA}"/>
                  </a:ext>
                </a:extLst>
              </p:cNvPr>
              <p:cNvSpPr>
                <a:spLocks noChangeArrowheads="1"/>
              </p:cNvSpPr>
              <p:nvPr/>
            </p:nvSpPr>
            <p:spPr bwMode="auto">
              <a:xfrm>
                <a:off x="6206" y="12004"/>
                <a:ext cx="5" cy="1"/>
              </a:xfrm>
              <a:prstGeom prst="rect">
                <a:avLst/>
              </a:prstGeom>
              <a:solidFill>
                <a:srgbClr val="DADCDD"/>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722" name="Rectangle 826">
                <a:extLst>
                  <a:ext uri="{FF2B5EF4-FFF2-40B4-BE49-F238E27FC236}">
                    <a16:creationId xmlns:a16="http://schemas.microsoft.com/office/drawing/2014/main" xmlns="" id="{A6FC0BCF-EEC8-495B-8920-0602B571F9EB}"/>
                  </a:ext>
                </a:extLst>
              </p:cNvPr>
              <p:cNvSpPr>
                <a:spLocks noChangeArrowheads="1"/>
              </p:cNvSpPr>
              <p:nvPr/>
            </p:nvSpPr>
            <p:spPr bwMode="auto">
              <a:xfrm>
                <a:off x="6480" y="12004"/>
                <a:ext cx="5" cy="1"/>
              </a:xfrm>
              <a:prstGeom prst="rect">
                <a:avLst/>
              </a:prstGeom>
              <a:solidFill>
                <a:srgbClr val="DADCDD"/>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723" name="Rectangle 827">
                <a:extLst>
                  <a:ext uri="{FF2B5EF4-FFF2-40B4-BE49-F238E27FC236}">
                    <a16:creationId xmlns:a16="http://schemas.microsoft.com/office/drawing/2014/main" xmlns="" id="{5BD39C69-4190-4144-89FC-145A3E4C17E1}"/>
                  </a:ext>
                </a:extLst>
              </p:cNvPr>
              <p:cNvSpPr>
                <a:spLocks noChangeArrowheads="1"/>
              </p:cNvSpPr>
              <p:nvPr/>
            </p:nvSpPr>
            <p:spPr bwMode="auto">
              <a:xfrm>
                <a:off x="6936" y="12004"/>
                <a:ext cx="5" cy="1"/>
              </a:xfrm>
              <a:prstGeom prst="rect">
                <a:avLst/>
              </a:prstGeom>
              <a:solidFill>
                <a:srgbClr val="DADCDD"/>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724" name="Rectangle 828">
                <a:extLst>
                  <a:ext uri="{FF2B5EF4-FFF2-40B4-BE49-F238E27FC236}">
                    <a16:creationId xmlns:a16="http://schemas.microsoft.com/office/drawing/2014/main" xmlns="" id="{C285DEF1-E589-4A2D-9122-CB626F4F713A}"/>
                  </a:ext>
                </a:extLst>
              </p:cNvPr>
              <p:cNvSpPr>
                <a:spLocks noChangeArrowheads="1"/>
              </p:cNvSpPr>
              <p:nvPr/>
            </p:nvSpPr>
            <p:spPr bwMode="auto">
              <a:xfrm>
                <a:off x="7333" y="12004"/>
                <a:ext cx="5" cy="1"/>
              </a:xfrm>
              <a:prstGeom prst="rect">
                <a:avLst/>
              </a:prstGeom>
              <a:solidFill>
                <a:srgbClr val="DADCDD"/>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725" name="Rectangle 829">
                <a:extLst>
                  <a:ext uri="{FF2B5EF4-FFF2-40B4-BE49-F238E27FC236}">
                    <a16:creationId xmlns:a16="http://schemas.microsoft.com/office/drawing/2014/main" xmlns="" id="{FDC5CF26-9932-45FE-B200-F351BBA3F32A}"/>
                  </a:ext>
                </a:extLst>
              </p:cNvPr>
              <p:cNvSpPr>
                <a:spLocks noChangeArrowheads="1"/>
              </p:cNvSpPr>
              <p:nvPr/>
            </p:nvSpPr>
            <p:spPr bwMode="auto">
              <a:xfrm>
                <a:off x="7814" y="12004"/>
                <a:ext cx="5" cy="1"/>
              </a:xfrm>
              <a:prstGeom prst="rect">
                <a:avLst/>
              </a:prstGeom>
              <a:solidFill>
                <a:srgbClr val="DADCDD"/>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726" name="Rectangle 830">
                <a:extLst>
                  <a:ext uri="{FF2B5EF4-FFF2-40B4-BE49-F238E27FC236}">
                    <a16:creationId xmlns:a16="http://schemas.microsoft.com/office/drawing/2014/main" xmlns="" id="{4C8FE9E8-036D-47CF-917E-B816583F6361}"/>
                  </a:ext>
                </a:extLst>
              </p:cNvPr>
              <p:cNvSpPr>
                <a:spLocks noChangeArrowheads="1"/>
              </p:cNvSpPr>
              <p:nvPr/>
            </p:nvSpPr>
            <p:spPr bwMode="auto">
              <a:xfrm>
                <a:off x="8294" y="12004"/>
                <a:ext cx="5" cy="1"/>
              </a:xfrm>
              <a:prstGeom prst="rect">
                <a:avLst/>
              </a:prstGeom>
              <a:solidFill>
                <a:srgbClr val="DADCDD"/>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727" name="Rectangle 831">
                <a:extLst>
                  <a:ext uri="{FF2B5EF4-FFF2-40B4-BE49-F238E27FC236}">
                    <a16:creationId xmlns:a16="http://schemas.microsoft.com/office/drawing/2014/main" xmlns="" id="{CA608FAB-A7F3-4F73-AFF3-AF5980684F5D}"/>
                  </a:ext>
                </a:extLst>
              </p:cNvPr>
              <p:cNvSpPr>
                <a:spLocks noChangeArrowheads="1"/>
              </p:cNvSpPr>
              <p:nvPr/>
            </p:nvSpPr>
            <p:spPr bwMode="auto">
              <a:xfrm>
                <a:off x="8691" y="12004"/>
                <a:ext cx="5" cy="1"/>
              </a:xfrm>
              <a:prstGeom prst="rect">
                <a:avLst/>
              </a:prstGeom>
              <a:solidFill>
                <a:srgbClr val="DADCDD"/>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728" name="Rectangle 832">
                <a:extLst>
                  <a:ext uri="{FF2B5EF4-FFF2-40B4-BE49-F238E27FC236}">
                    <a16:creationId xmlns:a16="http://schemas.microsoft.com/office/drawing/2014/main" xmlns="" id="{D0A97555-472F-4EE0-A4B3-BC2E317445A2}"/>
                  </a:ext>
                </a:extLst>
              </p:cNvPr>
              <p:cNvSpPr>
                <a:spLocks noChangeArrowheads="1"/>
              </p:cNvSpPr>
              <p:nvPr/>
            </p:nvSpPr>
            <p:spPr bwMode="auto">
              <a:xfrm>
                <a:off x="9485" y="12004"/>
                <a:ext cx="5" cy="1"/>
              </a:xfrm>
              <a:prstGeom prst="rect">
                <a:avLst/>
              </a:prstGeom>
              <a:solidFill>
                <a:srgbClr val="DADCDD"/>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729" name="Rectangle 833">
                <a:extLst>
                  <a:ext uri="{FF2B5EF4-FFF2-40B4-BE49-F238E27FC236}">
                    <a16:creationId xmlns:a16="http://schemas.microsoft.com/office/drawing/2014/main" xmlns="" id="{B4824526-7432-403D-BF50-D5E302FC5776}"/>
                  </a:ext>
                </a:extLst>
              </p:cNvPr>
              <p:cNvSpPr>
                <a:spLocks noChangeArrowheads="1"/>
              </p:cNvSpPr>
              <p:nvPr/>
            </p:nvSpPr>
            <p:spPr bwMode="auto">
              <a:xfrm>
                <a:off x="9966" y="12004"/>
                <a:ext cx="4" cy="1"/>
              </a:xfrm>
              <a:prstGeom prst="rect">
                <a:avLst/>
              </a:prstGeom>
              <a:solidFill>
                <a:srgbClr val="DADCDD"/>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730" name="Rectangle 834">
                <a:extLst>
                  <a:ext uri="{FF2B5EF4-FFF2-40B4-BE49-F238E27FC236}">
                    <a16:creationId xmlns:a16="http://schemas.microsoft.com/office/drawing/2014/main" xmlns="" id="{33FF6851-ED6D-48B0-BB09-3A88BDA8EB50}"/>
                  </a:ext>
                </a:extLst>
              </p:cNvPr>
              <p:cNvSpPr>
                <a:spLocks noChangeArrowheads="1"/>
              </p:cNvSpPr>
              <p:nvPr/>
            </p:nvSpPr>
            <p:spPr bwMode="auto">
              <a:xfrm>
                <a:off x="10363" y="12004"/>
                <a:ext cx="5" cy="1"/>
              </a:xfrm>
              <a:prstGeom prst="rect">
                <a:avLst/>
              </a:prstGeom>
              <a:solidFill>
                <a:srgbClr val="DADCDD"/>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731" name="Rectangle 835">
                <a:extLst>
                  <a:ext uri="{FF2B5EF4-FFF2-40B4-BE49-F238E27FC236}">
                    <a16:creationId xmlns:a16="http://schemas.microsoft.com/office/drawing/2014/main" xmlns="" id="{E6B566F8-C1A8-48DD-BC1E-7D0AD83C368F}"/>
                  </a:ext>
                </a:extLst>
              </p:cNvPr>
              <p:cNvSpPr>
                <a:spLocks noChangeArrowheads="1"/>
              </p:cNvSpPr>
              <p:nvPr/>
            </p:nvSpPr>
            <p:spPr bwMode="auto">
              <a:xfrm>
                <a:off x="11240" y="12004"/>
                <a:ext cx="5" cy="1"/>
              </a:xfrm>
              <a:prstGeom prst="rect">
                <a:avLst/>
              </a:prstGeom>
              <a:solidFill>
                <a:srgbClr val="DADCDD"/>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732" name="Rectangle 836">
                <a:extLst>
                  <a:ext uri="{FF2B5EF4-FFF2-40B4-BE49-F238E27FC236}">
                    <a16:creationId xmlns:a16="http://schemas.microsoft.com/office/drawing/2014/main" xmlns="" id="{98EEB286-B436-4E8A-922C-6784CFEE4C0A}"/>
                  </a:ext>
                </a:extLst>
              </p:cNvPr>
              <p:cNvSpPr>
                <a:spLocks noChangeArrowheads="1"/>
              </p:cNvSpPr>
              <p:nvPr/>
            </p:nvSpPr>
            <p:spPr bwMode="auto">
              <a:xfrm>
                <a:off x="11637" y="12004"/>
                <a:ext cx="5" cy="1"/>
              </a:xfrm>
              <a:prstGeom prst="rect">
                <a:avLst/>
              </a:prstGeom>
              <a:solidFill>
                <a:srgbClr val="DADCDD"/>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733" name="Rectangle 837">
                <a:extLst>
                  <a:ext uri="{FF2B5EF4-FFF2-40B4-BE49-F238E27FC236}">
                    <a16:creationId xmlns:a16="http://schemas.microsoft.com/office/drawing/2014/main" xmlns="" id="{6FDC3E91-0945-40EC-810F-8FBF6BDA5478}"/>
                  </a:ext>
                </a:extLst>
              </p:cNvPr>
              <p:cNvSpPr>
                <a:spLocks noChangeArrowheads="1"/>
              </p:cNvSpPr>
              <p:nvPr/>
            </p:nvSpPr>
            <p:spPr bwMode="auto">
              <a:xfrm>
                <a:off x="11912" y="12004"/>
                <a:ext cx="5" cy="1"/>
              </a:xfrm>
              <a:prstGeom prst="rect">
                <a:avLst/>
              </a:prstGeom>
              <a:solidFill>
                <a:srgbClr val="DADCDD"/>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734" name="Line 838">
                <a:extLst>
                  <a:ext uri="{FF2B5EF4-FFF2-40B4-BE49-F238E27FC236}">
                    <a16:creationId xmlns:a16="http://schemas.microsoft.com/office/drawing/2014/main" xmlns="" id="{1DFDED6E-CCAC-4AD6-B732-1FFC0D9C9996}"/>
                  </a:ext>
                </a:extLst>
              </p:cNvPr>
              <p:cNvSpPr>
                <a:spLocks noChangeShapeType="1"/>
              </p:cNvSpPr>
              <p:nvPr/>
            </p:nvSpPr>
            <p:spPr bwMode="auto">
              <a:xfrm>
                <a:off x="5848" y="12215"/>
                <a:ext cx="6343" cy="0"/>
              </a:xfrm>
              <a:prstGeom prst="line">
                <a:avLst/>
              </a:prstGeom>
              <a:noFill/>
              <a:ln w="0">
                <a:solidFill>
                  <a:srgbClr val="000000"/>
                </a:solidFill>
                <a:prstDash val="solid"/>
                <a:round/>
                <a:headEnd/>
                <a:tailEn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735" name="Rectangle 839">
                <a:extLst>
                  <a:ext uri="{FF2B5EF4-FFF2-40B4-BE49-F238E27FC236}">
                    <a16:creationId xmlns:a16="http://schemas.microsoft.com/office/drawing/2014/main" xmlns="" id="{DA9B5CD5-4FC4-461C-B239-D6B1ADBAFE8B}"/>
                  </a:ext>
                </a:extLst>
              </p:cNvPr>
              <p:cNvSpPr>
                <a:spLocks noChangeArrowheads="1"/>
              </p:cNvSpPr>
              <p:nvPr/>
            </p:nvSpPr>
            <p:spPr bwMode="auto">
              <a:xfrm>
                <a:off x="5848" y="12215"/>
                <a:ext cx="6343" cy="5"/>
              </a:xfrm>
              <a:prstGeom prst="rect">
                <a:avLst/>
              </a:prstGeom>
              <a:solidFill>
                <a:srgbClr val="000000"/>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736" name="Line 840">
                <a:extLst>
                  <a:ext uri="{FF2B5EF4-FFF2-40B4-BE49-F238E27FC236}">
                    <a16:creationId xmlns:a16="http://schemas.microsoft.com/office/drawing/2014/main" xmlns="" id="{D0D67E4E-EA27-4ED4-9A62-D37B9CCA1883}"/>
                  </a:ext>
                </a:extLst>
              </p:cNvPr>
              <p:cNvSpPr>
                <a:spLocks noChangeShapeType="1"/>
              </p:cNvSpPr>
              <p:nvPr/>
            </p:nvSpPr>
            <p:spPr bwMode="auto">
              <a:xfrm>
                <a:off x="5848" y="15352"/>
                <a:ext cx="6343" cy="0"/>
              </a:xfrm>
              <a:prstGeom prst="line">
                <a:avLst/>
              </a:prstGeom>
              <a:noFill/>
              <a:ln w="0">
                <a:solidFill>
                  <a:srgbClr val="000000"/>
                </a:solidFill>
                <a:prstDash val="solid"/>
                <a:round/>
                <a:headEnd/>
                <a:tailEn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737" name="Rectangle 841">
                <a:extLst>
                  <a:ext uri="{FF2B5EF4-FFF2-40B4-BE49-F238E27FC236}">
                    <a16:creationId xmlns:a16="http://schemas.microsoft.com/office/drawing/2014/main" xmlns="" id="{9150B370-894C-4B6B-AAEF-2C2D835441E3}"/>
                  </a:ext>
                </a:extLst>
              </p:cNvPr>
              <p:cNvSpPr>
                <a:spLocks noChangeArrowheads="1"/>
              </p:cNvSpPr>
              <p:nvPr/>
            </p:nvSpPr>
            <p:spPr bwMode="auto">
              <a:xfrm>
                <a:off x="5848" y="15352"/>
                <a:ext cx="6343" cy="4"/>
              </a:xfrm>
              <a:prstGeom prst="rect">
                <a:avLst/>
              </a:prstGeom>
              <a:solidFill>
                <a:srgbClr val="000000"/>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738" name="Line 842">
                <a:extLst>
                  <a:ext uri="{FF2B5EF4-FFF2-40B4-BE49-F238E27FC236}">
                    <a16:creationId xmlns:a16="http://schemas.microsoft.com/office/drawing/2014/main" xmlns="" id="{1D2AF7D4-2906-4CDB-80FC-F654EABF07A0}"/>
                  </a:ext>
                </a:extLst>
              </p:cNvPr>
              <p:cNvSpPr>
                <a:spLocks noChangeShapeType="1"/>
              </p:cNvSpPr>
              <p:nvPr/>
            </p:nvSpPr>
            <p:spPr bwMode="auto">
              <a:xfrm>
                <a:off x="5848" y="15562"/>
                <a:ext cx="5" cy="0"/>
              </a:xfrm>
              <a:prstGeom prst="line">
                <a:avLst/>
              </a:prstGeom>
              <a:noFill/>
              <a:ln w="0">
                <a:solidFill>
                  <a:srgbClr val="000000"/>
                </a:solidFill>
                <a:prstDash val="solid"/>
                <a:round/>
                <a:headEnd/>
                <a:tailEn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739" name="Rectangle 843">
                <a:extLst>
                  <a:ext uri="{FF2B5EF4-FFF2-40B4-BE49-F238E27FC236}">
                    <a16:creationId xmlns:a16="http://schemas.microsoft.com/office/drawing/2014/main" xmlns="" id="{2AD80516-1C82-4AB1-9CC3-9EF5DF6ADC7D}"/>
                  </a:ext>
                </a:extLst>
              </p:cNvPr>
              <p:cNvSpPr>
                <a:spLocks noChangeArrowheads="1"/>
              </p:cNvSpPr>
              <p:nvPr/>
            </p:nvSpPr>
            <p:spPr bwMode="auto">
              <a:xfrm>
                <a:off x="5848" y="15562"/>
                <a:ext cx="5" cy="5"/>
              </a:xfrm>
              <a:prstGeom prst="rect">
                <a:avLst/>
              </a:prstGeom>
              <a:solidFill>
                <a:srgbClr val="000000"/>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740" name="Line 844">
                <a:extLst>
                  <a:ext uri="{FF2B5EF4-FFF2-40B4-BE49-F238E27FC236}">
                    <a16:creationId xmlns:a16="http://schemas.microsoft.com/office/drawing/2014/main" xmlns="" id="{888C7E61-6DF9-46F6-8DB6-7AE8A41403F0}"/>
                  </a:ext>
                </a:extLst>
              </p:cNvPr>
              <p:cNvSpPr>
                <a:spLocks noChangeShapeType="1"/>
              </p:cNvSpPr>
              <p:nvPr/>
            </p:nvSpPr>
            <p:spPr bwMode="auto">
              <a:xfrm>
                <a:off x="6485" y="15562"/>
                <a:ext cx="5157" cy="0"/>
              </a:xfrm>
              <a:prstGeom prst="line">
                <a:avLst/>
              </a:prstGeom>
              <a:noFill/>
              <a:ln w="0">
                <a:solidFill>
                  <a:srgbClr val="000000"/>
                </a:solidFill>
                <a:prstDash val="solid"/>
                <a:round/>
                <a:headEnd/>
                <a:tailEn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741" name="Rectangle 845">
                <a:extLst>
                  <a:ext uri="{FF2B5EF4-FFF2-40B4-BE49-F238E27FC236}">
                    <a16:creationId xmlns:a16="http://schemas.microsoft.com/office/drawing/2014/main" xmlns="" id="{333FAEDF-9D73-49B9-B815-20D66D9F413F}"/>
                  </a:ext>
                </a:extLst>
              </p:cNvPr>
              <p:cNvSpPr>
                <a:spLocks noChangeArrowheads="1"/>
              </p:cNvSpPr>
              <p:nvPr/>
            </p:nvSpPr>
            <p:spPr bwMode="auto">
              <a:xfrm>
                <a:off x="6485" y="15562"/>
                <a:ext cx="5157" cy="5"/>
              </a:xfrm>
              <a:prstGeom prst="rect">
                <a:avLst/>
              </a:prstGeom>
              <a:solidFill>
                <a:srgbClr val="000000"/>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742" name="Line 846">
                <a:extLst>
                  <a:ext uri="{FF2B5EF4-FFF2-40B4-BE49-F238E27FC236}">
                    <a16:creationId xmlns:a16="http://schemas.microsoft.com/office/drawing/2014/main" xmlns="" id="{4E2A2A9C-8E3B-46DD-B341-BA522CCA7CBA}"/>
                  </a:ext>
                </a:extLst>
              </p:cNvPr>
              <p:cNvSpPr>
                <a:spLocks noChangeShapeType="1"/>
              </p:cNvSpPr>
              <p:nvPr/>
            </p:nvSpPr>
            <p:spPr bwMode="auto">
              <a:xfrm>
                <a:off x="5848" y="12009"/>
                <a:ext cx="0" cy="3769"/>
              </a:xfrm>
              <a:prstGeom prst="line">
                <a:avLst/>
              </a:prstGeom>
              <a:noFill/>
              <a:ln w="0">
                <a:solidFill>
                  <a:srgbClr val="000000"/>
                </a:solidFill>
                <a:prstDash val="solid"/>
                <a:round/>
                <a:headEnd/>
                <a:tailEn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743" name="Rectangle 847">
                <a:extLst>
                  <a:ext uri="{FF2B5EF4-FFF2-40B4-BE49-F238E27FC236}">
                    <a16:creationId xmlns:a16="http://schemas.microsoft.com/office/drawing/2014/main" xmlns="" id="{81F71501-7CE4-4664-8723-316EBF9F3015}"/>
                  </a:ext>
                </a:extLst>
              </p:cNvPr>
              <p:cNvSpPr>
                <a:spLocks noChangeArrowheads="1"/>
              </p:cNvSpPr>
              <p:nvPr/>
            </p:nvSpPr>
            <p:spPr bwMode="auto">
              <a:xfrm>
                <a:off x="5848" y="12009"/>
                <a:ext cx="5" cy="3769"/>
              </a:xfrm>
              <a:prstGeom prst="rect">
                <a:avLst/>
              </a:prstGeom>
              <a:solidFill>
                <a:srgbClr val="000000"/>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744" name="Line 848">
                <a:extLst>
                  <a:ext uri="{FF2B5EF4-FFF2-40B4-BE49-F238E27FC236}">
                    <a16:creationId xmlns:a16="http://schemas.microsoft.com/office/drawing/2014/main" xmlns="" id="{3D4D6CFC-596F-487D-B071-ECFC68C41B32}"/>
                  </a:ext>
                </a:extLst>
              </p:cNvPr>
              <p:cNvSpPr>
                <a:spLocks noChangeShapeType="1"/>
              </p:cNvSpPr>
              <p:nvPr/>
            </p:nvSpPr>
            <p:spPr bwMode="auto">
              <a:xfrm>
                <a:off x="6206" y="12220"/>
                <a:ext cx="0" cy="3558"/>
              </a:xfrm>
              <a:prstGeom prst="line">
                <a:avLst/>
              </a:prstGeom>
              <a:noFill/>
              <a:ln w="0">
                <a:solidFill>
                  <a:srgbClr val="000000"/>
                </a:solidFill>
                <a:prstDash val="solid"/>
                <a:round/>
                <a:headEnd/>
                <a:tailEn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745" name="Rectangle 849">
                <a:extLst>
                  <a:ext uri="{FF2B5EF4-FFF2-40B4-BE49-F238E27FC236}">
                    <a16:creationId xmlns:a16="http://schemas.microsoft.com/office/drawing/2014/main" xmlns="" id="{A4001EAD-0A6C-49C9-9F6B-04CFA68B28E7}"/>
                  </a:ext>
                </a:extLst>
              </p:cNvPr>
              <p:cNvSpPr>
                <a:spLocks noChangeArrowheads="1"/>
              </p:cNvSpPr>
              <p:nvPr/>
            </p:nvSpPr>
            <p:spPr bwMode="auto">
              <a:xfrm>
                <a:off x="6206" y="12220"/>
                <a:ext cx="5" cy="3558"/>
              </a:xfrm>
              <a:prstGeom prst="rect">
                <a:avLst/>
              </a:prstGeom>
              <a:solidFill>
                <a:srgbClr val="000000"/>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746" name="Line 850">
                <a:extLst>
                  <a:ext uri="{FF2B5EF4-FFF2-40B4-BE49-F238E27FC236}">
                    <a16:creationId xmlns:a16="http://schemas.microsoft.com/office/drawing/2014/main" xmlns="" id="{579D7AEC-6C10-4C76-9DA3-4B4CE979243F}"/>
                  </a:ext>
                </a:extLst>
              </p:cNvPr>
              <p:cNvSpPr>
                <a:spLocks noChangeShapeType="1"/>
              </p:cNvSpPr>
              <p:nvPr/>
            </p:nvSpPr>
            <p:spPr bwMode="auto">
              <a:xfrm>
                <a:off x="6485" y="12193"/>
                <a:ext cx="0" cy="3558"/>
              </a:xfrm>
              <a:prstGeom prst="line">
                <a:avLst/>
              </a:prstGeom>
              <a:noFill/>
              <a:ln w="0">
                <a:solidFill>
                  <a:srgbClr val="000000"/>
                </a:solidFill>
                <a:prstDash val="solid"/>
                <a:round/>
                <a:headEnd/>
                <a:tailEn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747" name="Rectangle 851">
                <a:extLst>
                  <a:ext uri="{FF2B5EF4-FFF2-40B4-BE49-F238E27FC236}">
                    <a16:creationId xmlns:a16="http://schemas.microsoft.com/office/drawing/2014/main" xmlns="" id="{B585E9A6-7383-480C-9C05-56B99ABF2ACE}"/>
                  </a:ext>
                </a:extLst>
              </p:cNvPr>
              <p:cNvSpPr>
                <a:spLocks noChangeArrowheads="1"/>
              </p:cNvSpPr>
              <p:nvPr/>
            </p:nvSpPr>
            <p:spPr bwMode="auto">
              <a:xfrm>
                <a:off x="6480" y="12220"/>
                <a:ext cx="5" cy="3558"/>
              </a:xfrm>
              <a:prstGeom prst="rect">
                <a:avLst/>
              </a:prstGeom>
              <a:solidFill>
                <a:srgbClr val="000000"/>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748" name="Line 852">
                <a:extLst>
                  <a:ext uri="{FF2B5EF4-FFF2-40B4-BE49-F238E27FC236}">
                    <a16:creationId xmlns:a16="http://schemas.microsoft.com/office/drawing/2014/main" xmlns="" id="{542F6CA3-5E0D-4C5F-8DE8-5B225B1C0C05}"/>
                  </a:ext>
                </a:extLst>
              </p:cNvPr>
              <p:cNvSpPr>
                <a:spLocks noChangeShapeType="1"/>
              </p:cNvSpPr>
              <p:nvPr/>
            </p:nvSpPr>
            <p:spPr bwMode="auto">
              <a:xfrm>
                <a:off x="6936" y="12220"/>
                <a:ext cx="0" cy="3558"/>
              </a:xfrm>
              <a:prstGeom prst="line">
                <a:avLst/>
              </a:prstGeom>
              <a:noFill/>
              <a:ln w="0">
                <a:solidFill>
                  <a:srgbClr val="000000"/>
                </a:solidFill>
                <a:prstDash val="solid"/>
                <a:round/>
                <a:headEnd/>
                <a:tailEn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749" name="Rectangle 853">
                <a:extLst>
                  <a:ext uri="{FF2B5EF4-FFF2-40B4-BE49-F238E27FC236}">
                    <a16:creationId xmlns:a16="http://schemas.microsoft.com/office/drawing/2014/main" xmlns="" id="{5D87D0E0-7EC6-4312-B69C-FDFCFE943A1C}"/>
                  </a:ext>
                </a:extLst>
              </p:cNvPr>
              <p:cNvSpPr>
                <a:spLocks noChangeArrowheads="1"/>
              </p:cNvSpPr>
              <p:nvPr/>
            </p:nvSpPr>
            <p:spPr bwMode="auto">
              <a:xfrm>
                <a:off x="6936" y="12220"/>
                <a:ext cx="5" cy="3558"/>
              </a:xfrm>
              <a:prstGeom prst="rect">
                <a:avLst/>
              </a:prstGeom>
              <a:solidFill>
                <a:srgbClr val="000000"/>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750" name="Line 854">
                <a:extLst>
                  <a:ext uri="{FF2B5EF4-FFF2-40B4-BE49-F238E27FC236}">
                    <a16:creationId xmlns:a16="http://schemas.microsoft.com/office/drawing/2014/main" xmlns="" id="{F8F79333-3F57-459D-95BE-F04C1E3BDDE5}"/>
                  </a:ext>
                </a:extLst>
              </p:cNvPr>
              <p:cNvSpPr>
                <a:spLocks noChangeShapeType="1"/>
              </p:cNvSpPr>
              <p:nvPr/>
            </p:nvSpPr>
            <p:spPr bwMode="auto">
              <a:xfrm>
                <a:off x="7333" y="12220"/>
                <a:ext cx="0" cy="3558"/>
              </a:xfrm>
              <a:prstGeom prst="line">
                <a:avLst/>
              </a:prstGeom>
              <a:noFill/>
              <a:ln w="0">
                <a:solidFill>
                  <a:srgbClr val="000000"/>
                </a:solidFill>
                <a:prstDash val="solid"/>
                <a:round/>
                <a:headEnd/>
                <a:tailEn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751" name="Rectangle 855">
                <a:extLst>
                  <a:ext uri="{FF2B5EF4-FFF2-40B4-BE49-F238E27FC236}">
                    <a16:creationId xmlns:a16="http://schemas.microsoft.com/office/drawing/2014/main" xmlns="" id="{05B907C3-8755-45A2-876C-7E5FEEAC5DFF}"/>
                  </a:ext>
                </a:extLst>
              </p:cNvPr>
              <p:cNvSpPr>
                <a:spLocks noChangeArrowheads="1"/>
              </p:cNvSpPr>
              <p:nvPr/>
            </p:nvSpPr>
            <p:spPr bwMode="auto">
              <a:xfrm>
                <a:off x="7333" y="12220"/>
                <a:ext cx="5" cy="3558"/>
              </a:xfrm>
              <a:prstGeom prst="rect">
                <a:avLst/>
              </a:prstGeom>
              <a:solidFill>
                <a:srgbClr val="000000"/>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752" name="Line 856">
                <a:extLst>
                  <a:ext uri="{FF2B5EF4-FFF2-40B4-BE49-F238E27FC236}">
                    <a16:creationId xmlns:a16="http://schemas.microsoft.com/office/drawing/2014/main" xmlns="" id="{6CBCB137-C60C-4892-985C-C89FA6A8B21C}"/>
                  </a:ext>
                </a:extLst>
              </p:cNvPr>
              <p:cNvSpPr>
                <a:spLocks noChangeShapeType="1"/>
              </p:cNvSpPr>
              <p:nvPr/>
            </p:nvSpPr>
            <p:spPr bwMode="auto">
              <a:xfrm>
                <a:off x="7814" y="12220"/>
                <a:ext cx="0" cy="3558"/>
              </a:xfrm>
              <a:prstGeom prst="line">
                <a:avLst/>
              </a:prstGeom>
              <a:noFill/>
              <a:ln w="0">
                <a:solidFill>
                  <a:srgbClr val="000000"/>
                </a:solidFill>
                <a:prstDash val="solid"/>
                <a:round/>
                <a:headEnd/>
                <a:tailEn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753" name="Rectangle 857">
                <a:extLst>
                  <a:ext uri="{FF2B5EF4-FFF2-40B4-BE49-F238E27FC236}">
                    <a16:creationId xmlns:a16="http://schemas.microsoft.com/office/drawing/2014/main" xmlns="" id="{0AE6AA58-F9DC-4CC6-B5D5-BE7061B9D8F8}"/>
                  </a:ext>
                </a:extLst>
              </p:cNvPr>
              <p:cNvSpPr>
                <a:spLocks noChangeArrowheads="1"/>
              </p:cNvSpPr>
              <p:nvPr/>
            </p:nvSpPr>
            <p:spPr bwMode="auto">
              <a:xfrm>
                <a:off x="7814" y="12220"/>
                <a:ext cx="5" cy="3558"/>
              </a:xfrm>
              <a:prstGeom prst="rect">
                <a:avLst/>
              </a:prstGeom>
              <a:solidFill>
                <a:srgbClr val="000000"/>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754" name="Line 858">
                <a:extLst>
                  <a:ext uri="{FF2B5EF4-FFF2-40B4-BE49-F238E27FC236}">
                    <a16:creationId xmlns:a16="http://schemas.microsoft.com/office/drawing/2014/main" xmlns="" id="{196042B3-BBA9-4567-80D0-4BCEA9AC4A84}"/>
                  </a:ext>
                </a:extLst>
              </p:cNvPr>
              <p:cNvSpPr>
                <a:spLocks noChangeShapeType="1"/>
              </p:cNvSpPr>
              <p:nvPr/>
            </p:nvSpPr>
            <p:spPr bwMode="auto">
              <a:xfrm>
                <a:off x="8299" y="12166"/>
                <a:ext cx="0" cy="3558"/>
              </a:xfrm>
              <a:prstGeom prst="line">
                <a:avLst/>
              </a:prstGeom>
              <a:noFill/>
              <a:ln w="0">
                <a:solidFill>
                  <a:srgbClr val="000000"/>
                </a:solidFill>
                <a:prstDash val="solid"/>
                <a:round/>
                <a:headEnd/>
                <a:tailEn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1756" name="Line 860">
                <a:extLst>
                  <a:ext uri="{FF2B5EF4-FFF2-40B4-BE49-F238E27FC236}">
                    <a16:creationId xmlns:a16="http://schemas.microsoft.com/office/drawing/2014/main" xmlns="" id="{85F310FF-FD36-420B-AF4C-FA2E8906F0E8}"/>
                  </a:ext>
                </a:extLst>
              </p:cNvPr>
              <p:cNvSpPr>
                <a:spLocks noChangeShapeType="1"/>
              </p:cNvSpPr>
              <p:nvPr/>
            </p:nvSpPr>
            <p:spPr bwMode="auto">
              <a:xfrm>
                <a:off x="8691" y="12220"/>
                <a:ext cx="0" cy="3558"/>
              </a:xfrm>
              <a:prstGeom prst="line">
                <a:avLst/>
              </a:prstGeom>
              <a:noFill/>
              <a:ln w="0">
                <a:solidFill>
                  <a:srgbClr val="000000"/>
                </a:solidFill>
                <a:prstDash val="solid"/>
                <a:round/>
                <a:headEnd/>
                <a:tailEn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757" name="Rectangle 861">
                <a:extLst>
                  <a:ext uri="{FF2B5EF4-FFF2-40B4-BE49-F238E27FC236}">
                    <a16:creationId xmlns:a16="http://schemas.microsoft.com/office/drawing/2014/main" xmlns="" id="{20E51344-3B0F-405A-8753-872016CE751D}"/>
                  </a:ext>
                </a:extLst>
              </p:cNvPr>
              <p:cNvSpPr>
                <a:spLocks noChangeArrowheads="1"/>
              </p:cNvSpPr>
              <p:nvPr/>
            </p:nvSpPr>
            <p:spPr bwMode="auto">
              <a:xfrm>
                <a:off x="8691" y="12220"/>
                <a:ext cx="5" cy="3558"/>
              </a:xfrm>
              <a:prstGeom prst="rect">
                <a:avLst/>
              </a:prstGeom>
              <a:solidFill>
                <a:srgbClr val="000000"/>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758" name="Line 862">
                <a:extLst>
                  <a:ext uri="{FF2B5EF4-FFF2-40B4-BE49-F238E27FC236}">
                    <a16:creationId xmlns:a16="http://schemas.microsoft.com/office/drawing/2014/main" xmlns="" id="{0E67A390-BCAC-43C8-A64C-C4F0EEA466A9}"/>
                  </a:ext>
                </a:extLst>
              </p:cNvPr>
              <p:cNvSpPr>
                <a:spLocks noChangeShapeType="1"/>
              </p:cNvSpPr>
              <p:nvPr/>
            </p:nvSpPr>
            <p:spPr bwMode="auto">
              <a:xfrm>
                <a:off x="9088" y="12220"/>
                <a:ext cx="0" cy="3558"/>
              </a:xfrm>
              <a:prstGeom prst="line">
                <a:avLst/>
              </a:prstGeom>
              <a:noFill/>
              <a:ln w="0">
                <a:solidFill>
                  <a:srgbClr val="000000"/>
                </a:solidFill>
                <a:prstDash val="solid"/>
                <a:round/>
                <a:headEnd/>
                <a:tailEn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759" name="Rectangle 863">
                <a:extLst>
                  <a:ext uri="{FF2B5EF4-FFF2-40B4-BE49-F238E27FC236}">
                    <a16:creationId xmlns:a16="http://schemas.microsoft.com/office/drawing/2014/main" xmlns="" id="{6E4965D5-D016-4D22-BC7A-62ACEFF6926C}"/>
                  </a:ext>
                </a:extLst>
              </p:cNvPr>
              <p:cNvSpPr>
                <a:spLocks noChangeArrowheads="1"/>
              </p:cNvSpPr>
              <p:nvPr/>
            </p:nvSpPr>
            <p:spPr bwMode="auto">
              <a:xfrm>
                <a:off x="9088" y="12220"/>
                <a:ext cx="5" cy="3558"/>
              </a:xfrm>
              <a:prstGeom prst="rect">
                <a:avLst/>
              </a:prstGeom>
              <a:solidFill>
                <a:srgbClr val="000000"/>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760" name="Line 864">
                <a:extLst>
                  <a:ext uri="{FF2B5EF4-FFF2-40B4-BE49-F238E27FC236}">
                    <a16:creationId xmlns:a16="http://schemas.microsoft.com/office/drawing/2014/main" xmlns="" id="{06850722-37E3-43DF-9A39-BA3B1DB4C4B0}"/>
                  </a:ext>
                </a:extLst>
              </p:cNvPr>
              <p:cNvSpPr>
                <a:spLocks noChangeShapeType="1"/>
              </p:cNvSpPr>
              <p:nvPr/>
            </p:nvSpPr>
            <p:spPr bwMode="auto">
              <a:xfrm>
                <a:off x="9485" y="12220"/>
                <a:ext cx="0" cy="3558"/>
              </a:xfrm>
              <a:prstGeom prst="line">
                <a:avLst/>
              </a:prstGeom>
              <a:noFill/>
              <a:ln w="0">
                <a:solidFill>
                  <a:srgbClr val="000000"/>
                </a:solidFill>
                <a:prstDash val="solid"/>
                <a:round/>
                <a:headEnd/>
                <a:tailEn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761" name="Rectangle 865">
                <a:extLst>
                  <a:ext uri="{FF2B5EF4-FFF2-40B4-BE49-F238E27FC236}">
                    <a16:creationId xmlns:a16="http://schemas.microsoft.com/office/drawing/2014/main" xmlns="" id="{3E37D998-DE38-4A4F-BBE3-2230B2CB30C0}"/>
                  </a:ext>
                </a:extLst>
              </p:cNvPr>
              <p:cNvSpPr>
                <a:spLocks noChangeArrowheads="1"/>
              </p:cNvSpPr>
              <p:nvPr/>
            </p:nvSpPr>
            <p:spPr bwMode="auto">
              <a:xfrm>
                <a:off x="9485" y="12220"/>
                <a:ext cx="5" cy="3558"/>
              </a:xfrm>
              <a:prstGeom prst="rect">
                <a:avLst/>
              </a:prstGeom>
              <a:solidFill>
                <a:srgbClr val="000000"/>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762" name="Line 866">
                <a:extLst>
                  <a:ext uri="{FF2B5EF4-FFF2-40B4-BE49-F238E27FC236}">
                    <a16:creationId xmlns:a16="http://schemas.microsoft.com/office/drawing/2014/main" xmlns="" id="{E64F1609-1ECE-497E-BE4A-0A05D60B25AD}"/>
                  </a:ext>
                </a:extLst>
              </p:cNvPr>
              <p:cNvSpPr>
                <a:spLocks noChangeShapeType="1"/>
              </p:cNvSpPr>
              <p:nvPr/>
            </p:nvSpPr>
            <p:spPr bwMode="auto">
              <a:xfrm>
                <a:off x="9966" y="12220"/>
                <a:ext cx="0" cy="3558"/>
              </a:xfrm>
              <a:prstGeom prst="line">
                <a:avLst/>
              </a:prstGeom>
              <a:noFill/>
              <a:ln w="0">
                <a:solidFill>
                  <a:srgbClr val="000000"/>
                </a:solidFill>
                <a:prstDash val="solid"/>
                <a:round/>
                <a:headEnd/>
                <a:tailEn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763" name="Rectangle 867">
                <a:extLst>
                  <a:ext uri="{FF2B5EF4-FFF2-40B4-BE49-F238E27FC236}">
                    <a16:creationId xmlns:a16="http://schemas.microsoft.com/office/drawing/2014/main" xmlns="" id="{872557CE-5445-4626-B8BA-4916C51B0690}"/>
                  </a:ext>
                </a:extLst>
              </p:cNvPr>
              <p:cNvSpPr>
                <a:spLocks noChangeArrowheads="1"/>
              </p:cNvSpPr>
              <p:nvPr/>
            </p:nvSpPr>
            <p:spPr bwMode="auto">
              <a:xfrm>
                <a:off x="9966" y="12220"/>
                <a:ext cx="4" cy="3558"/>
              </a:xfrm>
              <a:prstGeom prst="rect">
                <a:avLst/>
              </a:prstGeom>
              <a:solidFill>
                <a:srgbClr val="000000"/>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764" name="Line 868">
                <a:extLst>
                  <a:ext uri="{FF2B5EF4-FFF2-40B4-BE49-F238E27FC236}">
                    <a16:creationId xmlns:a16="http://schemas.microsoft.com/office/drawing/2014/main" xmlns="" id="{8D876B43-1553-4756-BF3F-FB201DF13D94}"/>
                  </a:ext>
                </a:extLst>
              </p:cNvPr>
              <p:cNvSpPr>
                <a:spLocks noChangeShapeType="1"/>
              </p:cNvSpPr>
              <p:nvPr/>
            </p:nvSpPr>
            <p:spPr bwMode="auto">
              <a:xfrm>
                <a:off x="10363" y="12220"/>
                <a:ext cx="0" cy="3558"/>
              </a:xfrm>
              <a:prstGeom prst="line">
                <a:avLst/>
              </a:prstGeom>
              <a:noFill/>
              <a:ln w="0">
                <a:solidFill>
                  <a:srgbClr val="000000"/>
                </a:solidFill>
                <a:prstDash val="solid"/>
                <a:round/>
                <a:headEnd/>
                <a:tailEn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765" name="Rectangle 869">
                <a:extLst>
                  <a:ext uri="{FF2B5EF4-FFF2-40B4-BE49-F238E27FC236}">
                    <a16:creationId xmlns:a16="http://schemas.microsoft.com/office/drawing/2014/main" xmlns="" id="{48C90BD1-172E-4BB2-98FD-60408A9D5293}"/>
                  </a:ext>
                </a:extLst>
              </p:cNvPr>
              <p:cNvSpPr>
                <a:spLocks noChangeArrowheads="1"/>
              </p:cNvSpPr>
              <p:nvPr/>
            </p:nvSpPr>
            <p:spPr bwMode="auto">
              <a:xfrm>
                <a:off x="10363" y="12220"/>
                <a:ext cx="5" cy="3558"/>
              </a:xfrm>
              <a:prstGeom prst="rect">
                <a:avLst/>
              </a:prstGeom>
              <a:solidFill>
                <a:srgbClr val="000000"/>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766" name="Line 870">
                <a:extLst>
                  <a:ext uri="{FF2B5EF4-FFF2-40B4-BE49-F238E27FC236}">
                    <a16:creationId xmlns:a16="http://schemas.microsoft.com/office/drawing/2014/main" xmlns="" id="{B7F70D0F-16E3-4ED0-A5BF-352EE0F6583E}"/>
                  </a:ext>
                </a:extLst>
              </p:cNvPr>
              <p:cNvSpPr>
                <a:spLocks noChangeShapeType="1"/>
              </p:cNvSpPr>
              <p:nvPr/>
            </p:nvSpPr>
            <p:spPr bwMode="auto">
              <a:xfrm>
                <a:off x="10843" y="12220"/>
                <a:ext cx="0" cy="3558"/>
              </a:xfrm>
              <a:prstGeom prst="line">
                <a:avLst/>
              </a:prstGeom>
              <a:noFill/>
              <a:ln w="0">
                <a:solidFill>
                  <a:srgbClr val="000000"/>
                </a:solidFill>
                <a:prstDash val="solid"/>
                <a:round/>
                <a:headEnd/>
                <a:tailEn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767" name="Rectangle 871">
                <a:extLst>
                  <a:ext uri="{FF2B5EF4-FFF2-40B4-BE49-F238E27FC236}">
                    <a16:creationId xmlns:a16="http://schemas.microsoft.com/office/drawing/2014/main" xmlns="" id="{DC9712E7-AFD1-4B2B-A037-17B6A09696A0}"/>
                  </a:ext>
                </a:extLst>
              </p:cNvPr>
              <p:cNvSpPr>
                <a:spLocks noChangeArrowheads="1"/>
              </p:cNvSpPr>
              <p:nvPr/>
            </p:nvSpPr>
            <p:spPr bwMode="auto">
              <a:xfrm>
                <a:off x="10843" y="12220"/>
                <a:ext cx="5" cy="3558"/>
              </a:xfrm>
              <a:prstGeom prst="rect">
                <a:avLst/>
              </a:prstGeom>
              <a:solidFill>
                <a:srgbClr val="000000"/>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768" name="Line 872">
                <a:extLst>
                  <a:ext uri="{FF2B5EF4-FFF2-40B4-BE49-F238E27FC236}">
                    <a16:creationId xmlns:a16="http://schemas.microsoft.com/office/drawing/2014/main" xmlns="" id="{9795292F-5B79-4261-AA98-33A9B3A9ED17}"/>
                  </a:ext>
                </a:extLst>
              </p:cNvPr>
              <p:cNvSpPr>
                <a:spLocks noChangeShapeType="1"/>
              </p:cNvSpPr>
              <p:nvPr/>
            </p:nvSpPr>
            <p:spPr bwMode="auto">
              <a:xfrm>
                <a:off x="11240" y="12220"/>
                <a:ext cx="0" cy="3558"/>
              </a:xfrm>
              <a:prstGeom prst="line">
                <a:avLst/>
              </a:prstGeom>
              <a:noFill/>
              <a:ln w="0">
                <a:solidFill>
                  <a:srgbClr val="000000"/>
                </a:solidFill>
                <a:prstDash val="solid"/>
                <a:round/>
                <a:headEnd/>
                <a:tailEn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770" name="Line 874">
                <a:extLst>
                  <a:ext uri="{FF2B5EF4-FFF2-40B4-BE49-F238E27FC236}">
                    <a16:creationId xmlns:a16="http://schemas.microsoft.com/office/drawing/2014/main" xmlns="" id="{DD59A84E-9C5E-43A4-AE51-829082EE7DA0}"/>
                  </a:ext>
                </a:extLst>
              </p:cNvPr>
              <p:cNvSpPr>
                <a:spLocks noChangeShapeType="1"/>
              </p:cNvSpPr>
              <p:nvPr/>
            </p:nvSpPr>
            <p:spPr bwMode="auto">
              <a:xfrm>
                <a:off x="11637" y="12220"/>
                <a:ext cx="0" cy="3558"/>
              </a:xfrm>
              <a:prstGeom prst="line">
                <a:avLst/>
              </a:prstGeom>
              <a:noFill/>
              <a:ln w="0">
                <a:solidFill>
                  <a:srgbClr val="000000"/>
                </a:solidFill>
                <a:prstDash val="solid"/>
                <a:round/>
                <a:headEnd/>
                <a:tailEn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771" name="Rectangle 875">
                <a:extLst>
                  <a:ext uri="{FF2B5EF4-FFF2-40B4-BE49-F238E27FC236}">
                    <a16:creationId xmlns:a16="http://schemas.microsoft.com/office/drawing/2014/main" xmlns="" id="{30A3FC62-D24D-4563-B73E-78FF60B9C796}"/>
                  </a:ext>
                </a:extLst>
              </p:cNvPr>
              <p:cNvSpPr>
                <a:spLocks noChangeArrowheads="1"/>
              </p:cNvSpPr>
              <p:nvPr/>
            </p:nvSpPr>
            <p:spPr bwMode="auto">
              <a:xfrm>
                <a:off x="11637" y="12220"/>
                <a:ext cx="5" cy="3558"/>
              </a:xfrm>
              <a:prstGeom prst="rect">
                <a:avLst/>
              </a:prstGeom>
              <a:solidFill>
                <a:srgbClr val="000000"/>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772" name="Line 876">
                <a:extLst>
                  <a:ext uri="{FF2B5EF4-FFF2-40B4-BE49-F238E27FC236}">
                    <a16:creationId xmlns:a16="http://schemas.microsoft.com/office/drawing/2014/main" xmlns="" id="{0D2E224B-84F7-4E4C-B2F6-76C511109448}"/>
                  </a:ext>
                </a:extLst>
              </p:cNvPr>
              <p:cNvSpPr>
                <a:spLocks noChangeShapeType="1"/>
              </p:cNvSpPr>
              <p:nvPr/>
            </p:nvSpPr>
            <p:spPr bwMode="auto">
              <a:xfrm>
                <a:off x="11912" y="12220"/>
                <a:ext cx="0" cy="3558"/>
              </a:xfrm>
              <a:prstGeom prst="line">
                <a:avLst/>
              </a:prstGeom>
              <a:noFill/>
              <a:ln w="0">
                <a:solidFill>
                  <a:srgbClr val="000000"/>
                </a:solidFill>
                <a:prstDash val="solid"/>
                <a:round/>
                <a:headEnd/>
                <a:tailEn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773" name="Rectangle 877">
                <a:extLst>
                  <a:ext uri="{FF2B5EF4-FFF2-40B4-BE49-F238E27FC236}">
                    <a16:creationId xmlns:a16="http://schemas.microsoft.com/office/drawing/2014/main" xmlns="" id="{F5AC4934-4EC1-40F8-A70F-588753937311}"/>
                  </a:ext>
                </a:extLst>
              </p:cNvPr>
              <p:cNvSpPr>
                <a:spLocks noChangeArrowheads="1"/>
              </p:cNvSpPr>
              <p:nvPr/>
            </p:nvSpPr>
            <p:spPr bwMode="auto">
              <a:xfrm>
                <a:off x="11912" y="12220"/>
                <a:ext cx="5" cy="3558"/>
              </a:xfrm>
              <a:prstGeom prst="rect">
                <a:avLst/>
              </a:prstGeom>
              <a:solidFill>
                <a:srgbClr val="000000"/>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774" name="Line 878">
                <a:extLst>
                  <a:ext uri="{FF2B5EF4-FFF2-40B4-BE49-F238E27FC236}">
                    <a16:creationId xmlns:a16="http://schemas.microsoft.com/office/drawing/2014/main" xmlns="" id="{E364C6C0-2439-492E-8D7C-E36BBE42E560}"/>
                  </a:ext>
                </a:extLst>
              </p:cNvPr>
              <p:cNvSpPr>
                <a:spLocks noChangeShapeType="1"/>
              </p:cNvSpPr>
              <p:nvPr/>
            </p:nvSpPr>
            <p:spPr bwMode="auto">
              <a:xfrm>
                <a:off x="5848" y="15773"/>
                <a:ext cx="6343" cy="0"/>
              </a:xfrm>
              <a:prstGeom prst="line">
                <a:avLst/>
              </a:prstGeom>
              <a:noFill/>
              <a:ln w="0">
                <a:solidFill>
                  <a:srgbClr val="000000"/>
                </a:solidFill>
                <a:prstDash val="solid"/>
                <a:round/>
                <a:headEnd/>
                <a:tailEn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775" name="Rectangle 879">
                <a:extLst>
                  <a:ext uri="{FF2B5EF4-FFF2-40B4-BE49-F238E27FC236}">
                    <a16:creationId xmlns:a16="http://schemas.microsoft.com/office/drawing/2014/main" xmlns="" id="{F6CE27EF-82AC-4FC3-9CB9-9657903FE4AA}"/>
                  </a:ext>
                </a:extLst>
              </p:cNvPr>
              <p:cNvSpPr>
                <a:spLocks noChangeArrowheads="1"/>
              </p:cNvSpPr>
              <p:nvPr/>
            </p:nvSpPr>
            <p:spPr bwMode="auto">
              <a:xfrm>
                <a:off x="5848" y="15773"/>
                <a:ext cx="6343" cy="5"/>
              </a:xfrm>
              <a:prstGeom prst="rect">
                <a:avLst/>
              </a:prstGeom>
              <a:solidFill>
                <a:srgbClr val="000000"/>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776" name="Line 880">
                <a:extLst>
                  <a:ext uri="{FF2B5EF4-FFF2-40B4-BE49-F238E27FC236}">
                    <a16:creationId xmlns:a16="http://schemas.microsoft.com/office/drawing/2014/main" xmlns="" id="{402903C1-6C02-4459-8C47-AD3564433ED6}"/>
                  </a:ext>
                </a:extLst>
              </p:cNvPr>
              <p:cNvSpPr>
                <a:spLocks noChangeShapeType="1"/>
              </p:cNvSpPr>
              <p:nvPr/>
            </p:nvSpPr>
            <p:spPr bwMode="auto">
              <a:xfrm>
                <a:off x="12186" y="12009"/>
                <a:ext cx="0" cy="3769"/>
              </a:xfrm>
              <a:prstGeom prst="line">
                <a:avLst/>
              </a:prstGeom>
              <a:noFill/>
              <a:ln w="0">
                <a:solidFill>
                  <a:schemeClr val="tx1"/>
                </a:solidFill>
                <a:prstDash val="solid"/>
                <a:round/>
                <a:headEnd/>
                <a:tailEn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1778" name="Line 882">
                <a:extLst>
                  <a:ext uri="{FF2B5EF4-FFF2-40B4-BE49-F238E27FC236}">
                    <a16:creationId xmlns:a16="http://schemas.microsoft.com/office/drawing/2014/main" xmlns="" id="{6D3FBE9E-1412-483C-B765-29F632361119}"/>
                  </a:ext>
                </a:extLst>
              </p:cNvPr>
              <p:cNvSpPr>
                <a:spLocks noChangeShapeType="1"/>
              </p:cNvSpPr>
              <p:nvPr/>
            </p:nvSpPr>
            <p:spPr bwMode="auto">
              <a:xfrm>
                <a:off x="5848" y="15778"/>
                <a:ext cx="1" cy="1"/>
              </a:xfrm>
              <a:prstGeom prst="line">
                <a:avLst/>
              </a:prstGeom>
              <a:noFill/>
              <a:ln w="0">
                <a:solidFill>
                  <a:srgbClr val="DADCDD"/>
                </a:solidFill>
                <a:prstDash val="solid"/>
                <a:round/>
                <a:headEnd/>
                <a:tailEn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779" name="Rectangle 883">
                <a:extLst>
                  <a:ext uri="{FF2B5EF4-FFF2-40B4-BE49-F238E27FC236}">
                    <a16:creationId xmlns:a16="http://schemas.microsoft.com/office/drawing/2014/main" xmlns="" id="{9AE218B9-C759-4B7B-8E0C-6B45061185A4}"/>
                  </a:ext>
                </a:extLst>
              </p:cNvPr>
              <p:cNvSpPr>
                <a:spLocks noChangeArrowheads="1"/>
              </p:cNvSpPr>
              <p:nvPr/>
            </p:nvSpPr>
            <p:spPr bwMode="auto">
              <a:xfrm>
                <a:off x="5848" y="15778"/>
                <a:ext cx="5" cy="5"/>
              </a:xfrm>
              <a:prstGeom prst="rect">
                <a:avLst/>
              </a:prstGeom>
              <a:solidFill>
                <a:srgbClr val="DADCDD"/>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780" name="Line 884">
                <a:extLst>
                  <a:ext uri="{FF2B5EF4-FFF2-40B4-BE49-F238E27FC236}">
                    <a16:creationId xmlns:a16="http://schemas.microsoft.com/office/drawing/2014/main" xmlns="" id="{719F6A66-2D0E-41C0-B498-7213350020C4}"/>
                  </a:ext>
                </a:extLst>
              </p:cNvPr>
              <p:cNvSpPr>
                <a:spLocks noChangeShapeType="1"/>
              </p:cNvSpPr>
              <p:nvPr/>
            </p:nvSpPr>
            <p:spPr bwMode="auto">
              <a:xfrm>
                <a:off x="6206" y="15778"/>
                <a:ext cx="1" cy="1"/>
              </a:xfrm>
              <a:prstGeom prst="line">
                <a:avLst/>
              </a:prstGeom>
              <a:noFill/>
              <a:ln w="0">
                <a:solidFill>
                  <a:srgbClr val="DADCDD"/>
                </a:solidFill>
                <a:prstDash val="solid"/>
                <a:round/>
                <a:headEnd/>
                <a:tailEn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781" name="Rectangle 885">
                <a:extLst>
                  <a:ext uri="{FF2B5EF4-FFF2-40B4-BE49-F238E27FC236}">
                    <a16:creationId xmlns:a16="http://schemas.microsoft.com/office/drawing/2014/main" xmlns="" id="{232AC3F6-6CF2-4C89-AE97-5CD2056E4099}"/>
                  </a:ext>
                </a:extLst>
              </p:cNvPr>
              <p:cNvSpPr>
                <a:spLocks noChangeArrowheads="1"/>
              </p:cNvSpPr>
              <p:nvPr/>
            </p:nvSpPr>
            <p:spPr bwMode="auto">
              <a:xfrm>
                <a:off x="6206" y="15778"/>
                <a:ext cx="5" cy="5"/>
              </a:xfrm>
              <a:prstGeom prst="rect">
                <a:avLst/>
              </a:prstGeom>
              <a:solidFill>
                <a:srgbClr val="DADCDD"/>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782" name="Line 886">
                <a:extLst>
                  <a:ext uri="{FF2B5EF4-FFF2-40B4-BE49-F238E27FC236}">
                    <a16:creationId xmlns:a16="http://schemas.microsoft.com/office/drawing/2014/main" xmlns="" id="{888B35F6-8107-47CC-AE8C-08BE8D0F6682}"/>
                  </a:ext>
                </a:extLst>
              </p:cNvPr>
              <p:cNvSpPr>
                <a:spLocks noChangeShapeType="1"/>
              </p:cNvSpPr>
              <p:nvPr/>
            </p:nvSpPr>
            <p:spPr bwMode="auto">
              <a:xfrm>
                <a:off x="6480" y="15778"/>
                <a:ext cx="1" cy="1"/>
              </a:xfrm>
              <a:prstGeom prst="line">
                <a:avLst/>
              </a:prstGeom>
              <a:noFill/>
              <a:ln w="0">
                <a:solidFill>
                  <a:srgbClr val="DADCDD"/>
                </a:solidFill>
                <a:prstDash val="solid"/>
                <a:round/>
                <a:headEnd/>
                <a:tailEn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783" name="Rectangle 887">
                <a:extLst>
                  <a:ext uri="{FF2B5EF4-FFF2-40B4-BE49-F238E27FC236}">
                    <a16:creationId xmlns:a16="http://schemas.microsoft.com/office/drawing/2014/main" xmlns="" id="{C967F2BB-25DE-47C8-9D55-FB9FBDE1F5AB}"/>
                  </a:ext>
                </a:extLst>
              </p:cNvPr>
              <p:cNvSpPr>
                <a:spLocks noChangeArrowheads="1"/>
              </p:cNvSpPr>
              <p:nvPr/>
            </p:nvSpPr>
            <p:spPr bwMode="auto">
              <a:xfrm>
                <a:off x="6480" y="15778"/>
                <a:ext cx="5" cy="5"/>
              </a:xfrm>
              <a:prstGeom prst="rect">
                <a:avLst/>
              </a:prstGeom>
              <a:solidFill>
                <a:srgbClr val="DADCDD"/>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784" name="Line 888">
                <a:extLst>
                  <a:ext uri="{FF2B5EF4-FFF2-40B4-BE49-F238E27FC236}">
                    <a16:creationId xmlns:a16="http://schemas.microsoft.com/office/drawing/2014/main" xmlns="" id="{1228DBFB-C55D-4851-8EC6-33F2D52B0E00}"/>
                  </a:ext>
                </a:extLst>
              </p:cNvPr>
              <p:cNvSpPr>
                <a:spLocks noChangeShapeType="1"/>
              </p:cNvSpPr>
              <p:nvPr/>
            </p:nvSpPr>
            <p:spPr bwMode="auto">
              <a:xfrm>
                <a:off x="6936" y="15778"/>
                <a:ext cx="1" cy="1"/>
              </a:xfrm>
              <a:prstGeom prst="line">
                <a:avLst/>
              </a:prstGeom>
              <a:noFill/>
              <a:ln w="0">
                <a:solidFill>
                  <a:srgbClr val="DADCDD"/>
                </a:solidFill>
                <a:prstDash val="solid"/>
                <a:round/>
                <a:headEnd/>
                <a:tailEn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785" name="Rectangle 889">
                <a:extLst>
                  <a:ext uri="{FF2B5EF4-FFF2-40B4-BE49-F238E27FC236}">
                    <a16:creationId xmlns:a16="http://schemas.microsoft.com/office/drawing/2014/main" xmlns="" id="{475A1828-738B-4495-9B80-99C60F53604A}"/>
                  </a:ext>
                </a:extLst>
              </p:cNvPr>
              <p:cNvSpPr>
                <a:spLocks noChangeArrowheads="1"/>
              </p:cNvSpPr>
              <p:nvPr/>
            </p:nvSpPr>
            <p:spPr bwMode="auto">
              <a:xfrm>
                <a:off x="6936" y="15778"/>
                <a:ext cx="5" cy="5"/>
              </a:xfrm>
              <a:prstGeom prst="rect">
                <a:avLst/>
              </a:prstGeom>
              <a:solidFill>
                <a:srgbClr val="DADCDD"/>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786" name="Line 890">
                <a:extLst>
                  <a:ext uri="{FF2B5EF4-FFF2-40B4-BE49-F238E27FC236}">
                    <a16:creationId xmlns:a16="http://schemas.microsoft.com/office/drawing/2014/main" xmlns="" id="{FC97D80F-1D0A-4E03-913E-2133BB6B3BEA}"/>
                  </a:ext>
                </a:extLst>
              </p:cNvPr>
              <p:cNvSpPr>
                <a:spLocks noChangeShapeType="1"/>
              </p:cNvSpPr>
              <p:nvPr/>
            </p:nvSpPr>
            <p:spPr bwMode="auto">
              <a:xfrm>
                <a:off x="7333" y="15778"/>
                <a:ext cx="1" cy="1"/>
              </a:xfrm>
              <a:prstGeom prst="line">
                <a:avLst/>
              </a:prstGeom>
              <a:noFill/>
              <a:ln w="0">
                <a:solidFill>
                  <a:srgbClr val="DADCDD"/>
                </a:solidFill>
                <a:prstDash val="solid"/>
                <a:round/>
                <a:headEnd/>
                <a:tailEn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787" name="Rectangle 891">
                <a:extLst>
                  <a:ext uri="{FF2B5EF4-FFF2-40B4-BE49-F238E27FC236}">
                    <a16:creationId xmlns:a16="http://schemas.microsoft.com/office/drawing/2014/main" xmlns="" id="{535A585A-0091-4966-886C-C08344E03D93}"/>
                  </a:ext>
                </a:extLst>
              </p:cNvPr>
              <p:cNvSpPr>
                <a:spLocks noChangeArrowheads="1"/>
              </p:cNvSpPr>
              <p:nvPr/>
            </p:nvSpPr>
            <p:spPr bwMode="auto">
              <a:xfrm>
                <a:off x="7333" y="15778"/>
                <a:ext cx="5" cy="5"/>
              </a:xfrm>
              <a:prstGeom prst="rect">
                <a:avLst/>
              </a:prstGeom>
              <a:solidFill>
                <a:srgbClr val="DADCDD"/>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788" name="Line 892">
                <a:extLst>
                  <a:ext uri="{FF2B5EF4-FFF2-40B4-BE49-F238E27FC236}">
                    <a16:creationId xmlns:a16="http://schemas.microsoft.com/office/drawing/2014/main" xmlns="" id="{3FDDD5C4-F8E5-45BB-9F7E-311AC29F9DD1}"/>
                  </a:ext>
                </a:extLst>
              </p:cNvPr>
              <p:cNvSpPr>
                <a:spLocks noChangeShapeType="1"/>
              </p:cNvSpPr>
              <p:nvPr/>
            </p:nvSpPr>
            <p:spPr bwMode="auto">
              <a:xfrm>
                <a:off x="7814" y="15778"/>
                <a:ext cx="1" cy="1"/>
              </a:xfrm>
              <a:prstGeom prst="line">
                <a:avLst/>
              </a:prstGeom>
              <a:noFill/>
              <a:ln w="0">
                <a:solidFill>
                  <a:srgbClr val="DADCDD"/>
                </a:solidFill>
                <a:prstDash val="solid"/>
                <a:round/>
                <a:headEnd/>
                <a:tailEn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789" name="Rectangle 893">
                <a:extLst>
                  <a:ext uri="{FF2B5EF4-FFF2-40B4-BE49-F238E27FC236}">
                    <a16:creationId xmlns:a16="http://schemas.microsoft.com/office/drawing/2014/main" xmlns="" id="{6AD3338C-3979-4925-B7EB-CA5C3D1D7E69}"/>
                  </a:ext>
                </a:extLst>
              </p:cNvPr>
              <p:cNvSpPr>
                <a:spLocks noChangeArrowheads="1"/>
              </p:cNvSpPr>
              <p:nvPr/>
            </p:nvSpPr>
            <p:spPr bwMode="auto">
              <a:xfrm>
                <a:off x="7814" y="15778"/>
                <a:ext cx="5" cy="5"/>
              </a:xfrm>
              <a:prstGeom prst="rect">
                <a:avLst/>
              </a:prstGeom>
              <a:solidFill>
                <a:srgbClr val="DADCDD"/>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790" name="Line 894">
                <a:extLst>
                  <a:ext uri="{FF2B5EF4-FFF2-40B4-BE49-F238E27FC236}">
                    <a16:creationId xmlns:a16="http://schemas.microsoft.com/office/drawing/2014/main" xmlns="" id="{150E7F62-E831-4AFA-9E77-398AD6CCE54C}"/>
                  </a:ext>
                </a:extLst>
              </p:cNvPr>
              <p:cNvSpPr>
                <a:spLocks noChangeShapeType="1"/>
              </p:cNvSpPr>
              <p:nvPr/>
            </p:nvSpPr>
            <p:spPr bwMode="auto">
              <a:xfrm>
                <a:off x="8294" y="15778"/>
                <a:ext cx="1" cy="1"/>
              </a:xfrm>
              <a:prstGeom prst="line">
                <a:avLst/>
              </a:prstGeom>
              <a:noFill/>
              <a:ln w="0">
                <a:solidFill>
                  <a:srgbClr val="DADCDD"/>
                </a:solidFill>
                <a:prstDash val="solid"/>
                <a:round/>
                <a:headEnd/>
                <a:tailEn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791" name="Rectangle 895">
                <a:extLst>
                  <a:ext uri="{FF2B5EF4-FFF2-40B4-BE49-F238E27FC236}">
                    <a16:creationId xmlns:a16="http://schemas.microsoft.com/office/drawing/2014/main" xmlns="" id="{9AF87C1C-B5ED-4091-AF49-E6094DC31EA5}"/>
                  </a:ext>
                </a:extLst>
              </p:cNvPr>
              <p:cNvSpPr>
                <a:spLocks noChangeArrowheads="1"/>
              </p:cNvSpPr>
              <p:nvPr/>
            </p:nvSpPr>
            <p:spPr bwMode="auto">
              <a:xfrm>
                <a:off x="8294" y="15778"/>
                <a:ext cx="5" cy="5"/>
              </a:xfrm>
              <a:prstGeom prst="rect">
                <a:avLst/>
              </a:prstGeom>
              <a:solidFill>
                <a:srgbClr val="DADCDD"/>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792" name="Line 896">
                <a:extLst>
                  <a:ext uri="{FF2B5EF4-FFF2-40B4-BE49-F238E27FC236}">
                    <a16:creationId xmlns:a16="http://schemas.microsoft.com/office/drawing/2014/main" xmlns="" id="{2879C078-4A25-43E2-917B-810647FE8198}"/>
                  </a:ext>
                </a:extLst>
              </p:cNvPr>
              <p:cNvSpPr>
                <a:spLocks noChangeShapeType="1"/>
              </p:cNvSpPr>
              <p:nvPr/>
            </p:nvSpPr>
            <p:spPr bwMode="auto">
              <a:xfrm>
                <a:off x="8691" y="15778"/>
                <a:ext cx="1" cy="1"/>
              </a:xfrm>
              <a:prstGeom prst="line">
                <a:avLst/>
              </a:prstGeom>
              <a:noFill/>
              <a:ln w="0">
                <a:solidFill>
                  <a:srgbClr val="DADCDD"/>
                </a:solidFill>
                <a:prstDash val="solid"/>
                <a:round/>
                <a:headEnd/>
                <a:tailEn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793" name="Rectangle 897">
                <a:extLst>
                  <a:ext uri="{FF2B5EF4-FFF2-40B4-BE49-F238E27FC236}">
                    <a16:creationId xmlns:a16="http://schemas.microsoft.com/office/drawing/2014/main" xmlns="" id="{89FE114C-8C86-4B2E-BFBF-F5154F2D1D48}"/>
                  </a:ext>
                </a:extLst>
              </p:cNvPr>
              <p:cNvSpPr>
                <a:spLocks noChangeArrowheads="1"/>
              </p:cNvSpPr>
              <p:nvPr/>
            </p:nvSpPr>
            <p:spPr bwMode="auto">
              <a:xfrm>
                <a:off x="8691" y="15778"/>
                <a:ext cx="5" cy="5"/>
              </a:xfrm>
              <a:prstGeom prst="rect">
                <a:avLst/>
              </a:prstGeom>
              <a:solidFill>
                <a:srgbClr val="DADCDD"/>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794" name="Line 898">
                <a:extLst>
                  <a:ext uri="{FF2B5EF4-FFF2-40B4-BE49-F238E27FC236}">
                    <a16:creationId xmlns:a16="http://schemas.microsoft.com/office/drawing/2014/main" xmlns="" id="{EA0B9D61-ABFC-450B-B62B-7FC33A310308}"/>
                  </a:ext>
                </a:extLst>
              </p:cNvPr>
              <p:cNvSpPr>
                <a:spLocks noChangeShapeType="1"/>
              </p:cNvSpPr>
              <p:nvPr/>
            </p:nvSpPr>
            <p:spPr bwMode="auto">
              <a:xfrm>
                <a:off x="9088" y="15778"/>
                <a:ext cx="1" cy="1"/>
              </a:xfrm>
              <a:prstGeom prst="line">
                <a:avLst/>
              </a:prstGeom>
              <a:noFill/>
              <a:ln w="0">
                <a:solidFill>
                  <a:srgbClr val="DADCDD"/>
                </a:solidFill>
                <a:prstDash val="solid"/>
                <a:round/>
                <a:headEnd/>
                <a:tailEn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795" name="Rectangle 899">
                <a:extLst>
                  <a:ext uri="{FF2B5EF4-FFF2-40B4-BE49-F238E27FC236}">
                    <a16:creationId xmlns:a16="http://schemas.microsoft.com/office/drawing/2014/main" xmlns="" id="{8BB42425-CC78-49DB-822A-60927F4616E5}"/>
                  </a:ext>
                </a:extLst>
              </p:cNvPr>
              <p:cNvSpPr>
                <a:spLocks noChangeArrowheads="1"/>
              </p:cNvSpPr>
              <p:nvPr/>
            </p:nvSpPr>
            <p:spPr bwMode="auto">
              <a:xfrm>
                <a:off x="9088" y="15778"/>
                <a:ext cx="5" cy="5"/>
              </a:xfrm>
              <a:prstGeom prst="rect">
                <a:avLst/>
              </a:prstGeom>
              <a:solidFill>
                <a:srgbClr val="DADCDD"/>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796" name="Line 900">
                <a:extLst>
                  <a:ext uri="{FF2B5EF4-FFF2-40B4-BE49-F238E27FC236}">
                    <a16:creationId xmlns:a16="http://schemas.microsoft.com/office/drawing/2014/main" xmlns="" id="{3F3B6068-629C-4D53-9EB4-EEBC0EFC6D40}"/>
                  </a:ext>
                </a:extLst>
              </p:cNvPr>
              <p:cNvSpPr>
                <a:spLocks noChangeShapeType="1"/>
              </p:cNvSpPr>
              <p:nvPr/>
            </p:nvSpPr>
            <p:spPr bwMode="auto">
              <a:xfrm>
                <a:off x="9485" y="15778"/>
                <a:ext cx="1" cy="1"/>
              </a:xfrm>
              <a:prstGeom prst="line">
                <a:avLst/>
              </a:prstGeom>
              <a:noFill/>
              <a:ln w="0">
                <a:solidFill>
                  <a:srgbClr val="DADCDD"/>
                </a:solidFill>
                <a:prstDash val="solid"/>
                <a:round/>
                <a:headEnd/>
                <a:tailEn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797" name="Rectangle 901">
                <a:extLst>
                  <a:ext uri="{FF2B5EF4-FFF2-40B4-BE49-F238E27FC236}">
                    <a16:creationId xmlns:a16="http://schemas.microsoft.com/office/drawing/2014/main" xmlns="" id="{ABA6D4F3-222B-47B9-954A-33710FA78A34}"/>
                  </a:ext>
                </a:extLst>
              </p:cNvPr>
              <p:cNvSpPr>
                <a:spLocks noChangeArrowheads="1"/>
              </p:cNvSpPr>
              <p:nvPr/>
            </p:nvSpPr>
            <p:spPr bwMode="auto">
              <a:xfrm>
                <a:off x="9485" y="15778"/>
                <a:ext cx="5" cy="5"/>
              </a:xfrm>
              <a:prstGeom prst="rect">
                <a:avLst/>
              </a:prstGeom>
              <a:solidFill>
                <a:srgbClr val="DADCDD"/>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798" name="Line 902">
                <a:extLst>
                  <a:ext uri="{FF2B5EF4-FFF2-40B4-BE49-F238E27FC236}">
                    <a16:creationId xmlns:a16="http://schemas.microsoft.com/office/drawing/2014/main" xmlns="" id="{B7034CE1-FFD3-4739-81DE-EF28FF66FEE8}"/>
                  </a:ext>
                </a:extLst>
              </p:cNvPr>
              <p:cNvSpPr>
                <a:spLocks noChangeShapeType="1"/>
              </p:cNvSpPr>
              <p:nvPr/>
            </p:nvSpPr>
            <p:spPr bwMode="auto">
              <a:xfrm>
                <a:off x="9966" y="15778"/>
                <a:ext cx="1" cy="1"/>
              </a:xfrm>
              <a:prstGeom prst="line">
                <a:avLst/>
              </a:prstGeom>
              <a:noFill/>
              <a:ln w="0">
                <a:solidFill>
                  <a:srgbClr val="DADCDD"/>
                </a:solidFill>
                <a:prstDash val="solid"/>
                <a:round/>
                <a:headEnd/>
                <a:tailEn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799" name="Rectangle 903">
                <a:extLst>
                  <a:ext uri="{FF2B5EF4-FFF2-40B4-BE49-F238E27FC236}">
                    <a16:creationId xmlns:a16="http://schemas.microsoft.com/office/drawing/2014/main" xmlns="" id="{24DB44D4-B609-401C-96C4-19745CAE7519}"/>
                  </a:ext>
                </a:extLst>
              </p:cNvPr>
              <p:cNvSpPr>
                <a:spLocks noChangeArrowheads="1"/>
              </p:cNvSpPr>
              <p:nvPr/>
            </p:nvSpPr>
            <p:spPr bwMode="auto">
              <a:xfrm>
                <a:off x="9966" y="15778"/>
                <a:ext cx="4" cy="5"/>
              </a:xfrm>
              <a:prstGeom prst="rect">
                <a:avLst/>
              </a:prstGeom>
              <a:solidFill>
                <a:srgbClr val="DADCDD"/>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800" name="Line 904">
                <a:extLst>
                  <a:ext uri="{FF2B5EF4-FFF2-40B4-BE49-F238E27FC236}">
                    <a16:creationId xmlns:a16="http://schemas.microsoft.com/office/drawing/2014/main" xmlns="" id="{AAC4B8DB-31C8-4800-BB84-0192C4765045}"/>
                  </a:ext>
                </a:extLst>
              </p:cNvPr>
              <p:cNvSpPr>
                <a:spLocks noChangeShapeType="1"/>
              </p:cNvSpPr>
              <p:nvPr/>
            </p:nvSpPr>
            <p:spPr bwMode="auto">
              <a:xfrm>
                <a:off x="10363" y="15778"/>
                <a:ext cx="1" cy="1"/>
              </a:xfrm>
              <a:prstGeom prst="line">
                <a:avLst/>
              </a:prstGeom>
              <a:noFill/>
              <a:ln w="0">
                <a:solidFill>
                  <a:srgbClr val="DADCDD"/>
                </a:solidFill>
                <a:prstDash val="solid"/>
                <a:round/>
                <a:headEnd/>
                <a:tailEn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801" name="Rectangle 905">
                <a:extLst>
                  <a:ext uri="{FF2B5EF4-FFF2-40B4-BE49-F238E27FC236}">
                    <a16:creationId xmlns:a16="http://schemas.microsoft.com/office/drawing/2014/main" xmlns="" id="{4AFD42F7-4C08-4787-87E9-E0AAAAD6033C}"/>
                  </a:ext>
                </a:extLst>
              </p:cNvPr>
              <p:cNvSpPr>
                <a:spLocks noChangeArrowheads="1"/>
              </p:cNvSpPr>
              <p:nvPr/>
            </p:nvSpPr>
            <p:spPr bwMode="auto">
              <a:xfrm>
                <a:off x="10363" y="15778"/>
                <a:ext cx="5" cy="5"/>
              </a:xfrm>
              <a:prstGeom prst="rect">
                <a:avLst/>
              </a:prstGeom>
              <a:solidFill>
                <a:srgbClr val="DADCDD"/>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802" name="Line 906">
                <a:extLst>
                  <a:ext uri="{FF2B5EF4-FFF2-40B4-BE49-F238E27FC236}">
                    <a16:creationId xmlns:a16="http://schemas.microsoft.com/office/drawing/2014/main" xmlns="" id="{CDA38CC1-E657-4F45-A94F-D7E13ECCA0A3}"/>
                  </a:ext>
                </a:extLst>
              </p:cNvPr>
              <p:cNvSpPr>
                <a:spLocks noChangeShapeType="1"/>
              </p:cNvSpPr>
              <p:nvPr/>
            </p:nvSpPr>
            <p:spPr bwMode="auto">
              <a:xfrm>
                <a:off x="10843" y="15778"/>
                <a:ext cx="1" cy="1"/>
              </a:xfrm>
              <a:prstGeom prst="line">
                <a:avLst/>
              </a:prstGeom>
              <a:noFill/>
              <a:ln w="0">
                <a:solidFill>
                  <a:srgbClr val="DADCDD"/>
                </a:solidFill>
                <a:prstDash val="solid"/>
                <a:round/>
                <a:headEnd/>
                <a:tailEn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803" name="Rectangle 907">
                <a:extLst>
                  <a:ext uri="{FF2B5EF4-FFF2-40B4-BE49-F238E27FC236}">
                    <a16:creationId xmlns:a16="http://schemas.microsoft.com/office/drawing/2014/main" xmlns="" id="{BFEE16EE-0D16-4543-9B1E-2AA50BEA8D81}"/>
                  </a:ext>
                </a:extLst>
              </p:cNvPr>
              <p:cNvSpPr>
                <a:spLocks noChangeArrowheads="1"/>
              </p:cNvSpPr>
              <p:nvPr/>
            </p:nvSpPr>
            <p:spPr bwMode="auto">
              <a:xfrm>
                <a:off x="10843" y="15778"/>
                <a:ext cx="5" cy="5"/>
              </a:xfrm>
              <a:prstGeom prst="rect">
                <a:avLst/>
              </a:prstGeom>
              <a:solidFill>
                <a:srgbClr val="DADCDD"/>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804" name="Line 908">
                <a:extLst>
                  <a:ext uri="{FF2B5EF4-FFF2-40B4-BE49-F238E27FC236}">
                    <a16:creationId xmlns:a16="http://schemas.microsoft.com/office/drawing/2014/main" xmlns="" id="{C999CCBE-65FC-47BC-B896-95FD8CF635B2}"/>
                  </a:ext>
                </a:extLst>
              </p:cNvPr>
              <p:cNvSpPr>
                <a:spLocks noChangeShapeType="1"/>
              </p:cNvSpPr>
              <p:nvPr/>
            </p:nvSpPr>
            <p:spPr bwMode="auto">
              <a:xfrm>
                <a:off x="11240" y="15778"/>
                <a:ext cx="1" cy="1"/>
              </a:xfrm>
              <a:prstGeom prst="line">
                <a:avLst/>
              </a:prstGeom>
              <a:noFill/>
              <a:ln w="0">
                <a:solidFill>
                  <a:srgbClr val="DADCDD"/>
                </a:solidFill>
                <a:prstDash val="solid"/>
                <a:round/>
                <a:headEnd/>
                <a:tailEn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805" name="Rectangle 909">
                <a:extLst>
                  <a:ext uri="{FF2B5EF4-FFF2-40B4-BE49-F238E27FC236}">
                    <a16:creationId xmlns:a16="http://schemas.microsoft.com/office/drawing/2014/main" xmlns="" id="{BEE7C16F-13FA-48AF-83B5-E267847204B5}"/>
                  </a:ext>
                </a:extLst>
              </p:cNvPr>
              <p:cNvSpPr>
                <a:spLocks noChangeArrowheads="1"/>
              </p:cNvSpPr>
              <p:nvPr/>
            </p:nvSpPr>
            <p:spPr bwMode="auto">
              <a:xfrm>
                <a:off x="11240" y="15778"/>
                <a:ext cx="5" cy="5"/>
              </a:xfrm>
              <a:prstGeom prst="rect">
                <a:avLst/>
              </a:prstGeom>
              <a:solidFill>
                <a:srgbClr val="DADCDD"/>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806" name="Line 910">
                <a:extLst>
                  <a:ext uri="{FF2B5EF4-FFF2-40B4-BE49-F238E27FC236}">
                    <a16:creationId xmlns:a16="http://schemas.microsoft.com/office/drawing/2014/main" xmlns="" id="{78F7E607-4EBD-45C1-AD73-B362AC35F75B}"/>
                  </a:ext>
                </a:extLst>
              </p:cNvPr>
              <p:cNvSpPr>
                <a:spLocks noChangeShapeType="1"/>
              </p:cNvSpPr>
              <p:nvPr/>
            </p:nvSpPr>
            <p:spPr bwMode="auto">
              <a:xfrm>
                <a:off x="11637" y="15778"/>
                <a:ext cx="1" cy="1"/>
              </a:xfrm>
              <a:prstGeom prst="line">
                <a:avLst/>
              </a:prstGeom>
              <a:noFill/>
              <a:ln w="0">
                <a:solidFill>
                  <a:srgbClr val="DADCDD"/>
                </a:solidFill>
                <a:prstDash val="solid"/>
                <a:round/>
                <a:headEnd/>
                <a:tailEn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807" name="Rectangle 911">
                <a:extLst>
                  <a:ext uri="{FF2B5EF4-FFF2-40B4-BE49-F238E27FC236}">
                    <a16:creationId xmlns:a16="http://schemas.microsoft.com/office/drawing/2014/main" xmlns="" id="{3D8A177A-E0D6-46B1-9D26-B5E1204F7FC3}"/>
                  </a:ext>
                </a:extLst>
              </p:cNvPr>
              <p:cNvSpPr>
                <a:spLocks noChangeArrowheads="1"/>
              </p:cNvSpPr>
              <p:nvPr/>
            </p:nvSpPr>
            <p:spPr bwMode="auto">
              <a:xfrm>
                <a:off x="11637" y="15778"/>
                <a:ext cx="5" cy="5"/>
              </a:xfrm>
              <a:prstGeom prst="rect">
                <a:avLst/>
              </a:prstGeom>
              <a:solidFill>
                <a:srgbClr val="DADCDD"/>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808" name="Line 912">
                <a:extLst>
                  <a:ext uri="{FF2B5EF4-FFF2-40B4-BE49-F238E27FC236}">
                    <a16:creationId xmlns:a16="http://schemas.microsoft.com/office/drawing/2014/main" xmlns="" id="{143E3FA7-71CF-45A1-8CA9-B311E715664C}"/>
                  </a:ext>
                </a:extLst>
              </p:cNvPr>
              <p:cNvSpPr>
                <a:spLocks noChangeShapeType="1"/>
              </p:cNvSpPr>
              <p:nvPr/>
            </p:nvSpPr>
            <p:spPr bwMode="auto">
              <a:xfrm>
                <a:off x="11912" y="15778"/>
                <a:ext cx="1" cy="1"/>
              </a:xfrm>
              <a:prstGeom prst="line">
                <a:avLst/>
              </a:prstGeom>
              <a:noFill/>
              <a:ln w="0">
                <a:solidFill>
                  <a:srgbClr val="DADCDD"/>
                </a:solidFill>
                <a:prstDash val="solid"/>
                <a:round/>
                <a:headEnd/>
                <a:tailEn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809" name="Rectangle 913">
                <a:extLst>
                  <a:ext uri="{FF2B5EF4-FFF2-40B4-BE49-F238E27FC236}">
                    <a16:creationId xmlns:a16="http://schemas.microsoft.com/office/drawing/2014/main" xmlns="" id="{1AA7CFB0-704F-4D54-9A47-8DF41BDE06A6}"/>
                  </a:ext>
                </a:extLst>
              </p:cNvPr>
              <p:cNvSpPr>
                <a:spLocks noChangeArrowheads="1"/>
              </p:cNvSpPr>
              <p:nvPr/>
            </p:nvSpPr>
            <p:spPr bwMode="auto">
              <a:xfrm>
                <a:off x="11912" y="15778"/>
                <a:ext cx="5" cy="5"/>
              </a:xfrm>
              <a:prstGeom prst="rect">
                <a:avLst/>
              </a:prstGeom>
              <a:solidFill>
                <a:srgbClr val="DADCDD"/>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810" name="Line 914">
                <a:extLst>
                  <a:ext uri="{FF2B5EF4-FFF2-40B4-BE49-F238E27FC236}">
                    <a16:creationId xmlns:a16="http://schemas.microsoft.com/office/drawing/2014/main" xmlns="" id="{A2A785ED-3DF7-4365-88A6-4A90E7772C02}"/>
                  </a:ext>
                </a:extLst>
              </p:cNvPr>
              <p:cNvSpPr>
                <a:spLocks noChangeShapeType="1"/>
              </p:cNvSpPr>
              <p:nvPr/>
            </p:nvSpPr>
            <p:spPr bwMode="auto">
              <a:xfrm>
                <a:off x="12186" y="15778"/>
                <a:ext cx="1" cy="1"/>
              </a:xfrm>
              <a:prstGeom prst="line">
                <a:avLst/>
              </a:prstGeom>
              <a:noFill/>
              <a:ln w="0">
                <a:solidFill>
                  <a:srgbClr val="DADCDD"/>
                </a:solidFill>
                <a:prstDash val="solid"/>
                <a:round/>
                <a:headEnd/>
                <a:tailEn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811" name="Rectangle 915">
                <a:extLst>
                  <a:ext uri="{FF2B5EF4-FFF2-40B4-BE49-F238E27FC236}">
                    <a16:creationId xmlns:a16="http://schemas.microsoft.com/office/drawing/2014/main" xmlns="" id="{73908DA2-AC1B-4DC4-A6B9-69B66E9FD008}"/>
                  </a:ext>
                </a:extLst>
              </p:cNvPr>
              <p:cNvSpPr>
                <a:spLocks noChangeArrowheads="1"/>
              </p:cNvSpPr>
              <p:nvPr/>
            </p:nvSpPr>
            <p:spPr bwMode="auto">
              <a:xfrm>
                <a:off x="12186" y="15778"/>
                <a:ext cx="5" cy="5"/>
              </a:xfrm>
              <a:prstGeom prst="rect">
                <a:avLst/>
              </a:prstGeom>
              <a:solidFill>
                <a:srgbClr val="DADCDD"/>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812" name="Line 916">
                <a:extLst>
                  <a:ext uri="{FF2B5EF4-FFF2-40B4-BE49-F238E27FC236}">
                    <a16:creationId xmlns:a16="http://schemas.microsoft.com/office/drawing/2014/main" xmlns="" id="{4AC4A69B-F499-4ED0-AC71-1E8E47FB82D6}"/>
                  </a:ext>
                </a:extLst>
              </p:cNvPr>
              <p:cNvSpPr>
                <a:spLocks noChangeShapeType="1"/>
              </p:cNvSpPr>
              <p:nvPr/>
            </p:nvSpPr>
            <p:spPr bwMode="auto">
              <a:xfrm>
                <a:off x="12191" y="12004"/>
                <a:ext cx="1" cy="1"/>
              </a:xfrm>
              <a:prstGeom prst="line">
                <a:avLst/>
              </a:prstGeom>
              <a:noFill/>
              <a:ln w="0">
                <a:solidFill>
                  <a:srgbClr val="DADCDD"/>
                </a:solidFill>
                <a:prstDash val="solid"/>
                <a:round/>
                <a:headEnd/>
                <a:tailEn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813" name="Rectangle 917">
                <a:extLst>
                  <a:ext uri="{FF2B5EF4-FFF2-40B4-BE49-F238E27FC236}">
                    <a16:creationId xmlns:a16="http://schemas.microsoft.com/office/drawing/2014/main" xmlns="" id="{C654B19E-9E62-4EDC-BA13-796FBBE0B6F2}"/>
                  </a:ext>
                </a:extLst>
              </p:cNvPr>
              <p:cNvSpPr>
                <a:spLocks noChangeArrowheads="1"/>
              </p:cNvSpPr>
              <p:nvPr/>
            </p:nvSpPr>
            <p:spPr bwMode="auto">
              <a:xfrm>
                <a:off x="12191" y="12004"/>
                <a:ext cx="5" cy="5"/>
              </a:xfrm>
              <a:prstGeom prst="rect">
                <a:avLst/>
              </a:prstGeom>
              <a:solidFill>
                <a:srgbClr val="DADCDD"/>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814" name="Line 918">
                <a:extLst>
                  <a:ext uri="{FF2B5EF4-FFF2-40B4-BE49-F238E27FC236}">
                    <a16:creationId xmlns:a16="http://schemas.microsoft.com/office/drawing/2014/main" xmlns="" id="{55AD1CDD-F1A1-4949-A91C-7FED10AF8DE6}"/>
                  </a:ext>
                </a:extLst>
              </p:cNvPr>
              <p:cNvSpPr>
                <a:spLocks noChangeShapeType="1"/>
              </p:cNvSpPr>
              <p:nvPr/>
            </p:nvSpPr>
            <p:spPr bwMode="auto">
              <a:xfrm>
                <a:off x="12191" y="12215"/>
                <a:ext cx="1" cy="1"/>
              </a:xfrm>
              <a:prstGeom prst="line">
                <a:avLst/>
              </a:prstGeom>
              <a:noFill/>
              <a:ln w="0">
                <a:solidFill>
                  <a:srgbClr val="DADCDD"/>
                </a:solidFill>
                <a:prstDash val="solid"/>
                <a:round/>
                <a:headEnd/>
                <a:tailEn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en-US"/>
              </a:p>
            </p:txBody>
          </p:sp>
        </p:grpSp>
        <p:sp>
          <p:nvSpPr>
            <p:cNvPr id="1656" name="Rectangle 920">
              <a:extLst>
                <a:ext uri="{FF2B5EF4-FFF2-40B4-BE49-F238E27FC236}">
                  <a16:creationId xmlns:a16="http://schemas.microsoft.com/office/drawing/2014/main" xmlns="" id="{64D190BA-E854-4EE7-A132-AC8F1178A18A}"/>
                </a:ext>
              </a:extLst>
            </p:cNvPr>
            <p:cNvSpPr>
              <a:spLocks noChangeArrowheads="1"/>
            </p:cNvSpPr>
            <p:nvPr/>
          </p:nvSpPr>
          <p:spPr bwMode="auto">
            <a:xfrm>
              <a:off x="12191" y="12215"/>
              <a:ext cx="5" cy="5"/>
            </a:xfrm>
            <a:prstGeom prst="rect">
              <a:avLst/>
            </a:prstGeom>
            <a:solidFill>
              <a:srgbClr val="DADCDD"/>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57" name="Line 921">
              <a:extLst>
                <a:ext uri="{FF2B5EF4-FFF2-40B4-BE49-F238E27FC236}">
                  <a16:creationId xmlns:a16="http://schemas.microsoft.com/office/drawing/2014/main" xmlns="" id="{B7E25634-8599-4A2D-B208-503B6931A30C}"/>
                </a:ext>
              </a:extLst>
            </p:cNvPr>
            <p:cNvSpPr>
              <a:spLocks noChangeShapeType="1"/>
            </p:cNvSpPr>
            <p:nvPr/>
          </p:nvSpPr>
          <p:spPr bwMode="auto">
            <a:xfrm>
              <a:off x="12191" y="15352"/>
              <a:ext cx="1" cy="1"/>
            </a:xfrm>
            <a:prstGeom prst="line">
              <a:avLst/>
            </a:prstGeom>
            <a:noFill/>
            <a:ln w="0">
              <a:solidFill>
                <a:srgbClr val="DADCDD"/>
              </a:solidFill>
              <a:prstDash val="solid"/>
              <a:round/>
              <a:headEnd/>
              <a:tailEn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658" name="Rectangle 922">
              <a:extLst>
                <a:ext uri="{FF2B5EF4-FFF2-40B4-BE49-F238E27FC236}">
                  <a16:creationId xmlns:a16="http://schemas.microsoft.com/office/drawing/2014/main" xmlns="" id="{56C4114D-AE34-4C0A-9640-380ABC4D9BE4}"/>
                </a:ext>
              </a:extLst>
            </p:cNvPr>
            <p:cNvSpPr>
              <a:spLocks noChangeArrowheads="1"/>
            </p:cNvSpPr>
            <p:nvPr/>
          </p:nvSpPr>
          <p:spPr bwMode="auto">
            <a:xfrm>
              <a:off x="12191" y="15352"/>
              <a:ext cx="5" cy="4"/>
            </a:xfrm>
            <a:prstGeom prst="rect">
              <a:avLst/>
            </a:prstGeom>
            <a:solidFill>
              <a:srgbClr val="DADCDD"/>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59" name="Line 923">
              <a:extLst>
                <a:ext uri="{FF2B5EF4-FFF2-40B4-BE49-F238E27FC236}">
                  <a16:creationId xmlns:a16="http://schemas.microsoft.com/office/drawing/2014/main" xmlns="" id="{B9065D8B-261A-4949-8BDB-6D5B70A07A5A}"/>
                </a:ext>
              </a:extLst>
            </p:cNvPr>
            <p:cNvSpPr>
              <a:spLocks noChangeShapeType="1"/>
            </p:cNvSpPr>
            <p:nvPr/>
          </p:nvSpPr>
          <p:spPr bwMode="auto">
            <a:xfrm>
              <a:off x="12191" y="15562"/>
              <a:ext cx="1" cy="1"/>
            </a:xfrm>
            <a:prstGeom prst="line">
              <a:avLst/>
            </a:prstGeom>
            <a:noFill/>
            <a:ln w="0">
              <a:solidFill>
                <a:srgbClr val="DADCDD"/>
              </a:solidFill>
              <a:prstDash val="solid"/>
              <a:round/>
              <a:headEnd/>
              <a:tailEn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660" name="Rectangle 924">
              <a:extLst>
                <a:ext uri="{FF2B5EF4-FFF2-40B4-BE49-F238E27FC236}">
                  <a16:creationId xmlns:a16="http://schemas.microsoft.com/office/drawing/2014/main" xmlns="" id="{9FF6DCAA-B841-4817-9A20-7093379C71FF}"/>
                </a:ext>
              </a:extLst>
            </p:cNvPr>
            <p:cNvSpPr>
              <a:spLocks noChangeArrowheads="1"/>
            </p:cNvSpPr>
            <p:nvPr/>
          </p:nvSpPr>
          <p:spPr bwMode="auto">
            <a:xfrm>
              <a:off x="12191" y="15562"/>
              <a:ext cx="5" cy="5"/>
            </a:xfrm>
            <a:prstGeom prst="rect">
              <a:avLst/>
            </a:prstGeom>
            <a:solidFill>
              <a:srgbClr val="DADCDD"/>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61" name="Line 925">
              <a:extLst>
                <a:ext uri="{FF2B5EF4-FFF2-40B4-BE49-F238E27FC236}">
                  <a16:creationId xmlns:a16="http://schemas.microsoft.com/office/drawing/2014/main" xmlns="" id="{0BBD8233-438A-4C48-A95C-193C8B5191CE}"/>
                </a:ext>
              </a:extLst>
            </p:cNvPr>
            <p:cNvSpPr>
              <a:spLocks noChangeShapeType="1"/>
            </p:cNvSpPr>
            <p:nvPr/>
          </p:nvSpPr>
          <p:spPr bwMode="auto">
            <a:xfrm>
              <a:off x="12191" y="15773"/>
              <a:ext cx="1" cy="1"/>
            </a:xfrm>
            <a:prstGeom prst="line">
              <a:avLst/>
            </a:prstGeom>
            <a:noFill/>
            <a:ln w="0">
              <a:solidFill>
                <a:srgbClr val="DADCDD"/>
              </a:solidFill>
              <a:prstDash val="solid"/>
              <a:round/>
              <a:headEnd/>
              <a:tailEn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662" name="Rectangle 926">
              <a:extLst>
                <a:ext uri="{FF2B5EF4-FFF2-40B4-BE49-F238E27FC236}">
                  <a16:creationId xmlns:a16="http://schemas.microsoft.com/office/drawing/2014/main" xmlns="" id="{DB10A79E-4A5D-485B-9A60-D2B75935FDEB}"/>
                </a:ext>
              </a:extLst>
            </p:cNvPr>
            <p:cNvSpPr>
              <a:spLocks noChangeArrowheads="1"/>
            </p:cNvSpPr>
            <p:nvPr/>
          </p:nvSpPr>
          <p:spPr bwMode="auto">
            <a:xfrm>
              <a:off x="12191" y="15773"/>
              <a:ext cx="5" cy="5"/>
            </a:xfrm>
            <a:prstGeom prst="rect">
              <a:avLst/>
            </a:prstGeom>
            <a:solidFill>
              <a:srgbClr val="DADCDD"/>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sp>
        <p:nvSpPr>
          <p:cNvPr id="1815" name="TextBox 1814">
            <a:extLst>
              <a:ext uri="{FF2B5EF4-FFF2-40B4-BE49-F238E27FC236}">
                <a16:creationId xmlns:a16="http://schemas.microsoft.com/office/drawing/2014/main" xmlns="" id="{8D88C874-A3E0-4587-8AB9-B3A93E97D109}"/>
              </a:ext>
            </a:extLst>
          </p:cNvPr>
          <p:cNvSpPr txBox="1"/>
          <p:nvPr/>
        </p:nvSpPr>
        <p:spPr>
          <a:xfrm>
            <a:off x="8966699" y="18774931"/>
            <a:ext cx="1027951" cy="338005"/>
          </a:xfrm>
          <a:prstGeom prst="rect">
            <a:avLst/>
          </a:prstGeom>
          <a:solidFill>
            <a:schemeClr val="bg1">
              <a:lumMod val="95000"/>
            </a:schemeClr>
          </a:solidFill>
          <a:ln w="15875">
            <a:solidFill>
              <a:srgbClr val="000000"/>
            </a:solidFill>
          </a:ln>
        </p:spPr>
        <p:txBody>
          <a:bodyPr wrap="square" rtlCol="0" anchor="ctr" anchorCtr="1">
            <a:noAutofit/>
          </a:bodyPr>
          <a:lstStyle/>
          <a:p>
            <a:r>
              <a:rPr lang="en-US" sz="1800" b="1" dirty="0">
                <a:latin typeface="Arial" panose="020B0604020202020204" pitchFamily="34" charset="0"/>
                <a:cs typeface="Arial" panose="020B0604020202020204" pitchFamily="34" charset="0"/>
              </a:rPr>
              <a:t>Area</a:t>
            </a:r>
          </a:p>
        </p:txBody>
      </p:sp>
      <p:sp>
        <p:nvSpPr>
          <p:cNvPr id="1816" name="TextBox 1815">
            <a:extLst>
              <a:ext uri="{FF2B5EF4-FFF2-40B4-BE49-F238E27FC236}">
                <a16:creationId xmlns:a16="http://schemas.microsoft.com/office/drawing/2014/main" xmlns="" id="{2870CC48-781F-4A5F-B888-BFEC46651728}"/>
              </a:ext>
            </a:extLst>
          </p:cNvPr>
          <p:cNvSpPr txBox="1"/>
          <p:nvPr/>
        </p:nvSpPr>
        <p:spPr>
          <a:xfrm>
            <a:off x="8965372" y="19112936"/>
            <a:ext cx="1029278" cy="5056208"/>
          </a:xfrm>
          <a:prstGeom prst="rect">
            <a:avLst/>
          </a:prstGeom>
          <a:solidFill>
            <a:schemeClr val="bg1">
              <a:lumMod val="95000"/>
            </a:schemeClr>
          </a:solidFill>
          <a:ln w="15875">
            <a:solidFill>
              <a:srgbClr val="000000">
                <a:alpha val="97000"/>
              </a:srgbClr>
            </a:solidFill>
          </a:ln>
        </p:spPr>
        <p:txBody>
          <a:bodyPr vert="vert270" wrap="none" rtlCol="0" anchor="ctr" anchorCtr="1">
            <a:noAutofit/>
          </a:bodyPr>
          <a:lstStyle/>
          <a:p>
            <a:pPr algn="ctr"/>
            <a:r>
              <a:rPr lang="en-US" sz="1800" b="1" dirty="0">
                <a:latin typeface="Arial" panose="020B0604020202020204" pitchFamily="34" charset="0"/>
                <a:cs typeface="Arial" panose="020B0604020202020204" pitchFamily="34" charset="0"/>
              </a:rPr>
              <a:t>Survey Question</a:t>
            </a:r>
          </a:p>
        </p:txBody>
      </p:sp>
      <p:sp>
        <p:nvSpPr>
          <p:cNvPr id="1817" name="TextBox 1816">
            <a:extLst>
              <a:ext uri="{FF2B5EF4-FFF2-40B4-BE49-F238E27FC236}">
                <a16:creationId xmlns:a16="http://schemas.microsoft.com/office/drawing/2014/main" xmlns="" id="{363545A0-B398-4BD7-ABDA-2095FBE03654}"/>
              </a:ext>
            </a:extLst>
          </p:cNvPr>
          <p:cNvSpPr txBox="1"/>
          <p:nvPr/>
        </p:nvSpPr>
        <p:spPr>
          <a:xfrm>
            <a:off x="8965372" y="24127942"/>
            <a:ext cx="1029278" cy="360041"/>
          </a:xfrm>
          <a:prstGeom prst="rect">
            <a:avLst/>
          </a:prstGeom>
          <a:solidFill>
            <a:schemeClr val="bg1">
              <a:lumMod val="95000"/>
            </a:schemeClr>
          </a:solidFill>
          <a:ln w="15875">
            <a:solidFill>
              <a:srgbClr val="000000"/>
            </a:solidFill>
          </a:ln>
        </p:spPr>
        <p:txBody>
          <a:bodyPr wrap="square" rtlCol="0" anchor="ctr" anchorCtr="1">
            <a:noAutofit/>
          </a:bodyPr>
          <a:lstStyle/>
          <a:p>
            <a:r>
              <a:rPr lang="en-US" sz="1200" b="1" dirty="0">
                <a:latin typeface="Arial" panose="020B0604020202020204" pitchFamily="34" charset="0"/>
                <a:cs typeface="Arial" panose="020B0604020202020204" pitchFamily="34" charset="0"/>
              </a:rPr>
              <a:t>Response</a:t>
            </a:r>
          </a:p>
        </p:txBody>
      </p:sp>
      <p:sp>
        <p:nvSpPr>
          <p:cNvPr id="1818" name="TextBox 1817">
            <a:extLst>
              <a:ext uri="{FF2B5EF4-FFF2-40B4-BE49-F238E27FC236}">
                <a16:creationId xmlns:a16="http://schemas.microsoft.com/office/drawing/2014/main" xmlns="" id="{E4E9833A-22ED-497E-9501-277785725CF8}"/>
              </a:ext>
            </a:extLst>
          </p:cNvPr>
          <p:cNvSpPr txBox="1"/>
          <p:nvPr/>
        </p:nvSpPr>
        <p:spPr>
          <a:xfrm>
            <a:off x="8965373" y="24487983"/>
            <a:ext cx="1029277" cy="332595"/>
          </a:xfrm>
          <a:prstGeom prst="rect">
            <a:avLst/>
          </a:prstGeom>
          <a:solidFill>
            <a:schemeClr val="bg1">
              <a:lumMod val="95000"/>
            </a:schemeClr>
          </a:solidFill>
          <a:ln w="15875">
            <a:solidFill>
              <a:srgbClr val="000000"/>
            </a:solidFill>
          </a:ln>
        </p:spPr>
        <p:txBody>
          <a:bodyPr wrap="square" rtlCol="0" anchor="ctr" anchorCtr="1">
            <a:noAutofit/>
          </a:bodyPr>
          <a:lstStyle/>
          <a:p>
            <a:r>
              <a:rPr lang="en-US" sz="1800" b="1" dirty="0">
                <a:latin typeface="Arial" panose="020B0604020202020204" pitchFamily="34" charset="0"/>
                <a:cs typeface="Arial" panose="020B0604020202020204" pitchFamily="34" charset="0"/>
              </a:rPr>
              <a:t>%</a:t>
            </a:r>
          </a:p>
        </p:txBody>
      </p:sp>
      <p:sp>
        <p:nvSpPr>
          <p:cNvPr id="1110" name="object 4"/>
          <p:cNvSpPr/>
          <p:nvPr/>
        </p:nvSpPr>
        <p:spPr>
          <a:xfrm>
            <a:off x="683779" y="24482574"/>
            <a:ext cx="6910025" cy="276980"/>
          </a:xfrm>
          <a:custGeom>
            <a:avLst/>
            <a:gdLst/>
            <a:ahLst/>
            <a:cxnLst/>
            <a:rect l="l" t="t" r="r" b="b"/>
            <a:pathLst>
              <a:path w="3094354" h="185420">
                <a:moveTo>
                  <a:pt x="0" y="184912"/>
                </a:moveTo>
                <a:lnTo>
                  <a:pt x="3094241" y="184912"/>
                </a:lnTo>
                <a:lnTo>
                  <a:pt x="3094241" y="0"/>
                </a:lnTo>
                <a:lnTo>
                  <a:pt x="0" y="0"/>
                </a:lnTo>
                <a:lnTo>
                  <a:pt x="0" y="184912"/>
                </a:lnTo>
                <a:close/>
              </a:path>
            </a:pathLst>
          </a:custGeom>
          <a:solidFill>
            <a:srgbClr val="D2232A"/>
          </a:solidFill>
        </p:spPr>
        <p:txBody>
          <a:bodyPr wrap="square" lIns="0" tIns="0" rIns="0" bIns="0" rtlCol="0"/>
          <a:lstStyle/>
          <a:p>
            <a:endParaRPr sz="8156"/>
          </a:p>
        </p:txBody>
      </p:sp>
      <p:graphicFrame>
        <p:nvGraphicFramePr>
          <p:cNvPr id="10" name="Object 9">
            <a:extLst>
              <a:ext uri="{FF2B5EF4-FFF2-40B4-BE49-F238E27FC236}">
                <a16:creationId xmlns:a16="http://schemas.microsoft.com/office/drawing/2014/main" xmlns="" id="{3478EAA5-F739-4F5D-BA4F-D5D6A74C04E3}"/>
              </a:ext>
            </a:extLst>
          </p:cNvPr>
          <p:cNvGraphicFramePr>
            <a:graphicFrameLocks noChangeAspect="1"/>
          </p:cNvGraphicFramePr>
          <p:nvPr>
            <p:extLst>
              <p:ext uri="{D42A27DB-BD31-4B8C-83A1-F6EECF244321}">
                <p14:modId xmlns:p14="http://schemas.microsoft.com/office/powerpoint/2010/main" val="3390861185"/>
              </p:ext>
            </p:extLst>
          </p:nvPr>
        </p:nvGraphicFramePr>
        <p:xfrm>
          <a:off x="8012026" y="26486016"/>
          <a:ext cx="13885862" cy="12631738"/>
        </p:xfrm>
        <a:graphic>
          <a:graphicData uri="http://schemas.openxmlformats.org/presentationml/2006/ole">
            <mc:AlternateContent xmlns:mc="http://schemas.openxmlformats.org/markup-compatibility/2006">
              <mc:Choice xmlns:v="urn:schemas-microsoft-com:vml" Requires="v">
                <p:oleObj spid="_x0000_s1105" name="Document" r:id="rId6" imgW="6700638" imgH="6080704" progId="Word.Document.12">
                  <p:embed/>
                </p:oleObj>
              </mc:Choice>
              <mc:Fallback>
                <p:oleObj name="Document" r:id="rId6" imgW="6700638" imgH="6080704" progId="Word.Document.12">
                  <p:embed/>
                  <p:pic>
                    <p:nvPicPr>
                      <p:cNvPr id="0" name=""/>
                      <p:cNvPicPr/>
                      <p:nvPr/>
                    </p:nvPicPr>
                    <p:blipFill>
                      <a:blip r:embed="rId7"/>
                      <a:stretch>
                        <a:fillRect/>
                      </a:stretch>
                    </p:blipFill>
                    <p:spPr>
                      <a:xfrm>
                        <a:off x="8012026" y="26486016"/>
                        <a:ext cx="13885862" cy="12631738"/>
                      </a:xfrm>
                      <a:prstGeom prst="rect">
                        <a:avLst/>
                      </a:prstGeom>
                    </p:spPr>
                  </p:pic>
                </p:oleObj>
              </mc:Fallback>
            </mc:AlternateContent>
          </a:graphicData>
        </a:graphic>
      </p:graphicFrame>
      <p:sp>
        <p:nvSpPr>
          <p:cNvPr id="14" name="Rectangle 13">
            <a:extLst>
              <a:ext uri="{FF2B5EF4-FFF2-40B4-BE49-F238E27FC236}">
                <a16:creationId xmlns:a16="http://schemas.microsoft.com/office/drawing/2014/main" xmlns="" id="{53445407-90D7-471D-92FD-F81CB3CDA793}"/>
              </a:ext>
            </a:extLst>
          </p:cNvPr>
          <p:cNvSpPr/>
          <p:nvPr/>
        </p:nvSpPr>
        <p:spPr>
          <a:xfrm>
            <a:off x="7974785" y="38874888"/>
            <a:ext cx="6877235" cy="2400657"/>
          </a:xfrm>
          <a:prstGeom prst="rect">
            <a:avLst/>
          </a:prstGeom>
        </p:spPr>
        <p:txBody>
          <a:bodyPr wrap="square">
            <a:spAutoFit/>
          </a:bodyPr>
          <a:lstStyle/>
          <a:p>
            <a:pPr marR="99695"/>
            <a:r>
              <a:rPr lang="en-US" sz="2000" dirty="0">
                <a:solidFill>
                  <a:srgbClr val="008000"/>
                </a:solidFill>
                <a:latin typeface="Arial" panose="020B0604020202020204" pitchFamily="34" charset="0"/>
                <a:ea typeface="Times New Roman" panose="02020603050405020304" pitchFamily="18" charset="0"/>
                <a:cs typeface="Arial" panose="020B0604020202020204" pitchFamily="34" charset="0"/>
              </a:rPr>
              <a:t>■</a:t>
            </a:r>
            <a:r>
              <a:rPr lang="en-GB" sz="2000" dirty="0">
                <a:latin typeface="Arial" panose="020B0604020202020204" pitchFamily="34" charset="0"/>
                <a:ea typeface="Times New Roman" panose="02020603050405020304" pitchFamily="18" charset="0"/>
                <a:cs typeface="Arial" panose="020B0604020202020204" pitchFamily="34" charset="0"/>
              </a:rPr>
              <a:t> Country procured </a:t>
            </a:r>
            <a:r>
              <a:rPr lang="en-GB" sz="2000" dirty="0" smtClean="0">
                <a:latin typeface="Arial" panose="020B0604020202020204" pitchFamily="34" charset="0"/>
                <a:ea typeface="Times New Roman" panose="02020603050405020304" pitchFamily="18" charset="0"/>
                <a:cs typeface="Arial" panose="020B0604020202020204" pitchFamily="34" charset="0"/>
              </a:rPr>
              <a:t>cartridges at </a:t>
            </a:r>
            <a:r>
              <a:rPr lang="en-GB" sz="2000" dirty="0">
                <a:latin typeface="Arial" panose="020B0604020202020204" pitchFamily="34" charset="0"/>
                <a:ea typeface="Times New Roman" panose="02020603050405020304" pitchFamily="18" charset="0"/>
                <a:cs typeface="Arial" panose="020B0604020202020204" pitchFamily="34" charset="0"/>
              </a:rPr>
              <a:t>&gt;50% testing capacity</a:t>
            </a:r>
            <a:endParaRPr lang="en-US" sz="2000" dirty="0">
              <a:latin typeface="Arial" panose="020B0604020202020204" pitchFamily="34" charset="0"/>
              <a:ea typeface="Times New Roman" panose="02020603050405020304" pitchFamily="18" charset="0"/>
              <a:cs typeface="Arial" panose="020B0604020202020204" pitchFamily="34" charset="0"/>
            </a:endParaRPr>
          </a:p>
          <a:p>
            <a:pPr marR="99695"/>
            <a:r>
              <a:rPr lang="en-US" sz="2000" dirty="0">
                <a:solidFill>
                  <a:srgbClr val="FECC66"/>
                </a:solidFill>
                <a:latin typeface="Arial" panose="020B0604020202020204" pitchFamily="34" charset="0"/>
                <a:ea typeface="Times New Roman" panose="02020603050405020304" pitchFamily="18" charset="0"/>
                <a:cs typeface="Arial" panose="020B0604020202020204" pitchFamily="34" charset="0"/>
              </a:rPr>
              <a:t>■</a:t>
            </a:r>
            <a:r>
              <a:rPr lang="en-GB" sz="2000" dirty="0">
                <a:latin typeface="Arial" panose="020B0604020202020204" pitchFamily="34" charset="0"/>
                <a:ea typeface="Times New Roman" panose="02020603050405020304" pitchFamily="18" charset="0"/>
                <a:cs typeface="Arial" panose="020B0604020202020204" pitchFamily="34" charset="0"/>
              </a:rPr>
              <a:t> Country </a:t>
            </a:r>
            <a:r>
              <a:rPr lang="en-GB" sz="2000" dirty="0" smtClean="0">
                <a:latin typeface="Arial" panose="020B0604020202020204" pitchFamily="34" charset="0"/>
                <a:ea typeface="Times New Roman" panose="02020603050405020304" pitchFamily="18" charset="0"/>
                <a:cs typeface="Arial" panose="020B0604020202020204" pitchFamily="34" charset="0"/>
              </a:rPr>
              <a:t>procured cartridges </a:t>
            </a:r>
            <a:r>
              <a:rPr lang="en-GB" sz="2000" dirty="0">
                <a:latin typeface="Arial" panose="020B0604020202020204" pitchFamily="34" charset="0"/>
                <a:ea typeface="Times New Roman" panose="02020603050405020304" pitchFamily="18" charset="0"/>
                <a:cs typeface="Arial" panose="020B0604020202020204" pitchFamily="34" charset="0"/>
              </a:rPr>
              <a:t>at 30-50% testing capacity</a:t>
            </a:r>
            <a:endParaRPr lang="en-US" sz="2000" dirty="0">
              <a:latin typeface="Arial" panose="020B0604020202020204" pitchFamily="34" charset="0"/>
              <a:ea typeface="Times New Roman" panose="02020603050405020304" pitchFamily="18" charset="0"/>
              <a:cs typeface="Arial" panose="020B0604020202020204" pitchFamily="34" charset="0"/>
            </a:endParaRPr>
          </a:p>
          <a:p>
            <a:pPr marR="99695"/>
            <a:r>
              <a:rPr lang="en-US" sz="2000" dirty="0">
                <a:solidFill>
                  <a:srgbClr val="FF0000"/>
                </a:solidFill>
                <a:latin typeface="Arial" panose="020B0604020202020204" pitchFamily="34" charset="0"/>
                <a:ea typeface="Times New Roman" panose="02020603050405020304" pitchFamily="18" charset="0"/>
                <a:cs typeface="Arial" panose="020B0604020202020204" pitchFamily="34" charset="0"/>
              </a:rPr>
              <a:t>■</a:t>
            </a:r>
            <a:r>
              <a:rPr lang="en-US" sz="2000" dirty="0">
                <a:latin typeface="Arial" panose="020B0604020202020204" pitchFamily="34" charset="0"/>
                <a:ea typeface="Times New Roman" panose="02020603050405020304" pitchFamily="18" charset="0"/>
                <a:cs typeface="Arial" panose="020B0604020202020204" pitchFamily="34" charset="0"/>
              </a:rPr>
              <a:t> </a:t>
            </a:r>
            <a:r>
              <a:rPr lang="en-GB" sz="2000" dirty="0">
                <a:latin typeface="Arial" panose="020B0604020202020204" pitchFamily="34" charset="0"/>
                <a:ea typeface="Times New Roman" panose="02020603050405020304" pitchFamily="18" charset="0"/>
                <a:cs typeface="Arial" panose="020B0604020202020204" pitchFamily="34" charset="0"/>
              </a:rPr>
              <a:t>Country over-</a:t>
            </a:r>
            <a:r>
              <a:rPr lang="en-GB" sz="2000" dirty="0" smtClean="0">
                <a:latin typeface="Arial" panose="020B0604020202020204" pitchFamily="34" charset="0"/>
                <a:ea typeface="Times New Roman" panose="02020603050405020304" pitchFamily="18" charset="0"/>
                <a:cs typeface="Arial" panose="020B0604020202020204" pitchFamily="34" charset="0"/>
              </a:rPr>
              <a:t>procured cartridges</a:t>
            </a:r>
            <a:endParaRPr lang="en-GB" sz="2000" dirty="0">
              <a:latin typeface="Arial" panose="020B0604020202020204" pitchFamily="34" charset="0"/>
              <a:ea typeface="Times New Roman" panose="02020603050405020304" pitchFamily="18" charset="0"/>
              <a:cs typeface="Arial" panose="020B0604020202020204" pitchFamily="34" charset="0"/>
            </a:endParaRPr>
          </a:p>
          <a:p>
            <a:pPr marR="99695"/>
            <a:endParaRPr lang="en-US" sz="1000" dirty="0">
              <a:latin typeface="Arial" panose="020B0604020202020204" pitchFamily="34" charset="0"/>
              <a:ea typeface="Times New Roman" panose="02020603050405020304" pitchFamily="18" charset="0"/>
              <a:cs typeface="Arial" panose="020B0604020202020204" pitchFamily="34" charset="0"/>
            </a:endParaRPr>
          </a:p>
          <a:p>
            <a:pPr marL="90170" marR="0" indent="-90170">
              <a:spcBef>
                <a:spcPts val="0"/>
              </a:spcBef>
              <a:spcAft>
                <a:spcPts val="0"/>
              </a:spcAft>
            </a:pPr>
            <a:r>
              <a:rPr lang="en-GB" sz="2000" dirty="0">
                <a:latin typeface="Arial" panose="020B0604020202020204" pitchFamily="34" charset="0"/>
                <a:ea typeface="Times New Roman" panose="02020603050405020304" pitchFamily="18" charset="0"/>
                <a:cs typeface="Arial" panose="020B0604020202020204" pitchFamily="34" charset="0"/>
              </a:rPr>
              <a:t>*At optimised throughput of 960 tests/module/year </a:t>
            </a:r>
            <a:br>
              <a:rPr lang="en-GB" sz="2000" dirty="0">
                <a:latin typeface="Arial" panose="020B0604020202020204" pitchFamily="34" charset="0"/>
                <a:ea typeface="Times New Roman" panose="02020603050405020304" pitchFamily="18" charset="0"/>
                <a:cs typeface="Arial" panose="020B0604020202020204" pitchFamily="34" charset="0"/>
              </a:rPr>
            </a:br>
            <a:r>
              <a:rPr lang="en-GB" sz="2000" dirty="0">
                <a:latin typeface="Arial" panose="020B0604020202020204" pitchFamily="34" charset="0"/>
                <a:ea typeface="Times New Roman" panose="02020603050405020304" pitchFamily="18" charset="0"/>
                <a:cs typeface="Arial" panose="020B0604020202020204" pitchFamily="34" charset="0"/>
              </a:rPr>
              <a:t>(4 tests/module/day, </a:t>
            </a:r>
            <a:r>
              <a:rPr lang="en-GB" sz="2000" dirty="0" smtClean="0">
                <a:latin typeface="Arial" panose="020B0604020202020204" pitchFamily="34" charset="0"/>
                <a:ea typeface="Times New Roman" panose="02020603050405020304" pitchFamily="18" charset="0"/>
                <a:cs typeface="Arial" panose="020B0604020202020204" pitchFamily="34" charset="0"/>
              </a:rPr>
              <a:t>5-8hr workdays</a:t>
            </a:r>
            <a:r>
              <a:rPr lang="en-GB" sz="2000" dirty="0">
                <a:latin typeface="Arial" panose="020B0604020202020204" pitchFamily="34" charset="0"/>
                <a:ea typeface="Times New Roman" panose="02020603050405020304" pitchFamily="18" charset="0"/>
                <a:cs typeface="Arial" panose="020B0604020202020204" pitchFamily="34" charset="0"/>
              </a:rPr>
              <a:t>/week, and 48 work weeks/year)</a:t>
            </a:r>
            <a:endParaRPr lang="en-US" sz="2000" dirty="0">
              <a:latin typeface="Arial" panose="020B0604020202020204" pitchFamily="34" charset="0"/>
              <a:ea typeface="Times New Roman" panose="02020603050405020304" pitchFamily="18" charset="0"/>
              <a:cs typeface="Arial" panose="020B0604020202020204" pitchFamily="34" charset="0"/>
            </a:endParaRPr>
          </a:p>
          <a:p>
            <a:r>
              <a:rPr lang="en-US" sz="2000" b="1" baseline="30000" dirty="0">
                <a:latin typeface="Arial" panose="020B0604020202020204" pitchFamily="34" charset="0"/>
                <a:ea typeface="Times New Roman" panose="02020603050405020304" pitchFamily="18" charset="0"/>
                <a:cs typeface="Arial" panose="020B0604020202020204" pitchFamily="34" charset="0"/>
              </a:rPr>
              <a:t>†</a:t>
            </a:r>
            <a:r>
              <a:rPr lang="en-US" sz="2000" dirty="0">
                <a:solidFill>
                  <a:srgbClr val="000000"/>
                </a:solidFill>
                <a:latin typeface="Arial" panose="020B0604020202020204" pitchFamily="34" charset="0"/>
                <a:ea typeface="Times New Roman" panose="02020603050405020304" pitchFamily="18" charset="0"/>
                <a:cs typeface="Arial" panose="020B0604020202020204" pitchFamily="34" charset="0"/>
              </a:rPr>
              <a:t>Rounded to the nearest 100</a:t>
            </a:r>
            <a:endParaRPr lang="en-US" sz="2000" dirty="0">
              <a:latin typeface="Arial" panose="020B0604020202020204" pitchFamily="34" charset="0"/>
              <a:cs typeface="Arial" panose="020B0604020202020204" pitchFamily="34" charset="0"/>
            </a:endParaRPr>
          </a:p>
        </p:txBody>
      </p:sp>
      <p:graphicFrame>
        <p:nvGraphicFramePr>
          <p:cNvPr id="18" name="Object 17">
            <a:extLst>
              <a:ext uri="{FF2B5EF4-FFF2-40B4-BE49-F238E27FC236}">
                <a16:creationId xmlns:a16="http://schemas.microsoft.com/office/drawing/2014/main" xmlns="" id="{D0A129E4-4CA0-4F9C-966D-89ED07CC921A}"/>
              </a:ext>
            </a:extLst>
          </p:cNvPr>
          <p:cNvGraphicFramePr>
            <a:graphicFrameLocks noChangeAspect="1"/>
          </p:cNvGraphicFramePr>
          <p:nvPr>
            <p:extLst>
              <p:ext uri="{D42A27DB-BD31-4B8C-83A1-F6EECF244321}">
                <p14:modId xmlns:p14="http://schemas.microsoft.com/office/powerpoint/2010/main" val="2328118110"/>
              </p:ext>
            </p:extLst>
          </p:nvPr>
        </p:nvGraphicFramePr>
        <p:xfrm>
          <a:off x="14934304" y="26499404"/>
          <a:ext cx="13848324" cy="8287912"/>
        </p:xfrm>
        <a:graphic>
          <a:graphicData uri="http://schemas.openxmlformats.org/presentationml/2006/ole">
            <mc:AlternateContent xmlns:mc="http://schemas.openxmlformats.org/markup-compatibility/2006">
              <mc:Choice xmlns:v="urn:schemas-microsoft-com:vml" Requires="v">
                <p:oleObj spid="_x0000_s1106" name="Document" r:id="rId8" imgW="6674303" imgH="3994297" progId="Word.Document.12">
                  <p:embed/>
                </p:oleObj>
              </mc:Choice>
              <mc:Fallback>
                <p:oleObj name="Document" r:id="rId8" imgW="6674303" imgH="3994297" progId="Word.Document.12">
                  <p:embed/>
                  <p:pic>
                    <p:nvPicPr>
                      <p:cNvPr id="0" name=""/>
                      <p:cNvPicPr/>
                      <p:nvPr/>
                    </p:nvPicPr>
                    <p:blipFill>
                      <a:blip r:embed="rId9"/>
                      <a:stretch>
                        <a:fillRect/>
                      </a:stretch>
                    </p:blipFill>
                    <p:spPr>
                      <a:xfrm>
                        <a:off x="14934304" y="26499404"/>
                        <a:ext cx="13848324" cy="8287912"/>
                      </a:xfrm>
                      <a:prstGeom prst="rect">
                        <a:avLst/>
                      </a:prstGeom>
                    </p:spPr>
                  </p:pic>
                </p:oleObj>
              </mc:Fallback>
            </mc:AlternateContent>
          </a:graphicData>
        </a:graphic>
      </p:graphicFrame>
      <p:sp>
        <p:nvSpPr>
          <p:cNvPr id="1124" name="Rectangle 1123">
            <a:extLst>
              <a:ext uri="{FF2B5EF4-FFF2-40B4-BE49-F238E27FC236}">
                <a16:creationId xmlns:a16="http://schemas.microsoft.com/office/drawing/2014/main" xmlns="" id="{BB3FB7B5-C334-423B-B7E5-0DC3C083E613}"/>
              </a:ext>
            </a:extLst>
          </p:cNvPr>
          <p:cNvSpPr/>
          <p:nvPr/>
        </p:nvSpPr>
        <p:spPr>
          <a:xfrm>
            <a:off x="15046781" y="34590792"/>
            <a:ext cx="6058574" cy="1631216"/>
          </a:xfrm>
          <a:prstGeom prst="rect">
            <a:avLst/>
          </a:prstGeom>
        </p:spPr>
        <p:txBody>
          <a:bodyPr wrap="square">
            <a:spAutoFit/>
          </a:bodyPr>
          <a:lstStyle/>
          <a:p>
            <a:pPr marR="99695"/>
            <a:r>
              <a:rPr lang="en-US" sz="2000" dirty="0">
                <a:solidFill>
                  <a:srgbClr val="008000"/>
                </a:solidFill>
                <a:latin typeface="Arial" panose="020B0604020202020204" pitchFamily="34" charset="0"/>
                <a:ea typeface="Times New Roman" panose="02020603050405020304" pitchFamily="18" charset="0"/>
                <a:cs typeface="Arial" panose="020B0604020202020204" pitchFamily="34" charset="0"/>
              </a:rPr>
              <a:t>■</a:t>
            </a:r>
            <a:r>
              <a:rPr lang="en-GB" sz="2000" dirty="0">
                <a:latin typeface="Arial" panose="020B0604020202020204" pitchFamily="34" charset="0"/>
                <a:ea typeface="Times New Roman" panose="02020603050405020304" pitchFamily="18" charset="0"/>
                <a:cs typeface="Arial" panose="020B0604020202020204" pitchFamily="34" charset="0"/>
              </a:rPr>
              <a:t> </a:t>
            </a:r>
            <a:r>
              <a:rPr lang="en-US" sz="2000" dirty="0">
                <a:latin typeface="Arial" panose="020B0604020202020204" pitchFamily="34" charset="0"/>
                <a:ea typeface="Times New Roman" panose="02020603050405020304" pitchFamily="18" charset="0"/>
                <a:cs typeface="Arial" panose="020B0604020202020204" pitchFamily="34" charset="0"/>
              </a:rPr>
              <a:t>More than doubled capacity (68% of countries)</a:t>
            </a:r>
          </a:p>
          <a:p>
            <a:pPr marR="99695"/>
            <a:r>
              <a:rPr lang="en-US" sz="2000" dirty="0">
                <a:solidFill>
                  <a:srgbClr val="FECC66"/>
                </a:solidFill>
                <a:latin typeface="Arial" panose="020B0604020202020204" pitchFamily="34" charset="0"/>
                <a:ea typeface="Times New Roman" panose="02020603050405020304" pitchFamily="18" charset="0"/>
                <a:cs typeface="Arial" panose="020B0604020202020204" pitchFamily="34" charset="0"/>
              </a:rPr>
              <a:t>■</a:t>
            </a:r>
            <a:r>
              <a:rPr lang="en-GB" sz="2000" dirty="0">
                <a:latin typeface="Arial" panose="020B0604020202020204" pitchFamily="34" charset="0"/>
                <a:ea typeface="Times New Roman" panose="02020603050405020304" pitchFamily="18" charset="0"/>
                <a:cs typeface="Arial" panose="020B0604020202020204" pitchFamily="34" charset="0"/>
              </a:rPr>
              <a:t> </a:t>
            </a:r>
            <a:r>
              <a:rPr lang="en-US" sz="2000" dirty="0">
                <a:latin typeface="Arial" panose="020B0604020202020204" pitchFamily="34" charset="0"/>
                <a:ea typeface="Times New Roman" panose="02020603050405020304" pitchFamily="18" charset="0"/>
                <a:cs typeface="Arial" panose="020B0604020202020204" pitchFamily="34" charset="0"/>
              </a:rPr>
              <a:t>Moderate increases (27% of countries)</a:t>
            </a:r>
          </a:p>
          <a:p>
            <a:pPr marR="99695"/>
            <a:r>
              <a:rPr lang="en-US" sz="2000" dirty="0">
                <a:solidFill>
                  <a:srgbClr val="FF0000"/>
                </a:solidFill>
                <a:latin typeface="Arial" panose="020B0604020202020204" pitchFamily="34" charset="0"/>
                <a:ea typeface="Times New Roman" panose="02020603050405020304" pitchFamily="18" charset="0"/>
                <a:cs typeface="Arial" panose="020B0604020202020204" pitchFamily="34" charset="0"/>
              </a:rPr>
              <a:t>■</a:t>
            </a:r>
            <a:r>
              <a:rPr lang="en-US" sz="2000" dirty="0">
                <a:latin typeface="Arial" panose="020B0604020202020204" pitchFamily="34" charset="0"/>
                <a:ea typeface="Times New Roman" panose="02020603050405020304" pitchFamily="18" charset="0"/>
                <a:cs typeface="Arial" panose="020B0604020202020204" pitchFamily="34" charset="0"/>
              </a:rPr>
              <a:t> No increase (5% of countries). China did not participate in the survey but is known to be implementing other </a:t>
            </a:r>
            <a:r>
              <a:rPr lang="en-US" sz="2000" dirty="0" smtClean="0">
                <a:latin typeface="Arial" panose="020B0604020202020204" pitchFamily="34" charset="0"/>
                <a:ea typeface="Times New Roman" panose="02020603050405020304" pitchFamily="18" charset="0"/>
                <a:cs typeface="Arial" panose="020B0604020202020204" pitchFamily="34" charset="0"/>
              </a:rPr>
              <a:t>PCR-based technologies. </a:t>
            </a:r>
            <a:endParaRPr lang="en-US" sz="800" dirty="0">
              <a:latin typeface="Arial" panose="020B0604020202020204" pitchFamily="34" charset="0"/>
              <a:ea typeface="Times New Roman" panose="02020603050405020304" pitchFamily="18" charset="0"/>
              <a:cs typeface="Arial" panose="020B0604020202020204" pitchFamily="34" charset="0"/>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EF656C67CEBF1B4EA4579FD3E3AFD5F7" ma:contentTypeVersion="6" ma:contentTypeDescription="Create a new document." ma:contentTypeScope="" ma:versionID="0a4da1f39be4a4643d4d8e5bc18bd4eb">
  <xsd:schema xmlns:xsd="http://www.w3.org/2001/XMLSchema" xmlns:xs="http://www.w3.org/2001/XMLSchema" xmlns:p="http://schemas.microsoft.com/office/2006/metadata/properties" xmlns:ns2="5895eead-2303-49e7-ae5e-1c41a0da3250" xmlns:ns3="e2f035dc-877f-47c5-a098-0c6fdb408b4f" targetNamespace="http://schemas.microsoft.com/office/2006/metadata/properties" ma:root="true" ma:fieldsID="fe335e4f5f8d9dface2ac2651128f73e" ns2:_="" ns3:_="">
    <xsd:import namespace="5895eead-2303-49e7-ae5e-1c41a0da3250"/>
    <xsd:import namespace="e2f035dc-877f-47c5-a098-0c6fdb408b4f"/>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3:SharedWithUsers" minOccurs="0"/>
                <xsd:element ref="ns3: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895eead-2303-49e7-ae5e-1c41a0da325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e2f035dc-877f-47c5-a098-0c6fdb408b4f"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D8C73A49-B984-43E8-A2AB-070BBD927B57}"/>
</file>

<file path=customXml/itemProps2.xml><?xml version="1.0" encoding="utf-8"?>
<ds:datastoreItem xmlns:ds="http://schemas.openxmlformats.org/officeDocument/2006/customXml" ds:itemID="{D4BF1DCE-9B6D-4D47-A687-3C2B58DC9DB2}"/>
</file>

<file path=customXml/itemProps3.xml><?xml version="1.0" encoding="utf-8"?>
<ds:datastoreItem xmlns:ds="http://schemas.openxmlformats.org/officeDocument/2006/customXml" ds:itemID="{1A4CECD7-42AD-40BD-B8EF-EA30793D28CC}"/>
</file>

<file path=docProps/app.xml><?xml version="1.0" encoding="utf-8"?>
<Properties xmlns="http://schemas.openxmlformats.org/officeDocument/2006/extended-properties" xmlns:vt="http://schemas.openxmlformats.org/officeDocument/2006/docPropsVTypes">
  <Template/>
  <TotalTime>2532</TotalTime>
  <Words>1212</Words>
  <Application>Microsoft Macintosh PowerPoint</Application>
  <PresentationFormat>Custom</PresentationFormat>
  <Paragraphs>164</Paragraphs>
  <Slides>1</Slides>
  <Notes>1</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1</vt:i4>
      </vt:variant>
      <vt:variant>
        <vt:lpstr>Slide Titles</vt:lpstr>
      </vt:variant>
      <vt:variant>
        <vt:i4>1</vt:i4>
      </vt:variant>
    </vt:vector>
  </HeadingPairs>
  <TitlesOfParts>
    <vt:vector size="7" baseType="lpstr">
      <vt:lpstr>Calibri</vt:lpstr>
      <vt:lpstr>MS Mincho</vt:lpstr>
      <vt:lpstr>Times New Roman</vt:lpstr>
      <vt:lpstr>Arial</vt:lpstr>
      <vt:lpstr>Office Theme</vt:lpstr>
      <vt:lpstr>Document</vt:lpstr>
      <vt:lpstr>Xpert scale-up: time to take stock and optimise resources to increase impact</vt:lpstr>
    </vt:vector>
  </TitlesOfParts>
  <Manager/>
  <Company/>
  <LinksUpToDate>false</LinksUpToDate>
  <SharedDoc>false</SharedDoc>
  <HyperlinkBase/>
  <HyperlinksChanged>false</HyperlinksChanged>
  <AppVersion>15.0023</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MSF Scientific Days Poster Template</dc:title>
  <dc:subject/>
  <dc:creator>Kathleen ENGLAND</dc:creator>
  <cp:keywords/>
  <dc:description/>
  <cp:lastModifiedBy>Microsoft Office User</cp:lastModifiedBy>
  <cp:revision>216</cp:revision>
  <cp:lastPrinted>2018-04-26T21:13:01Z</cp:lastPrinted>
  <dcterms:created xsi:type="dcterms:W3CDTF">2018-04-11T18:28:11Z</dcterms:created>
  <dcterms:modified xsi:type="dcterms:W3CDTF">2018-05-04T09:39:55Z</dcterms:modified>
  <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2018-04-05T23:00:00Z</vt:filetime>
  </property>
  <property fmtid="{D5CDD505-2E9C-101B-9397-08002B2CF9AE}" pid="3" name="Creator">
    <vt:lpwstr>Adobe InDesign CS6 (Macintosh)</vt:lpwstr>
  </property>
  <property fmtid="{D5CDD505-2E9C-101B-9397-08002B2CF9AE}" pid="4" name="LastSaved">
    <vt:filetime>2018-04-10T23:00:00Z</vt:filetime>
  </property>
  <property fmtid="{D5CDD505-2E9C-101B-9397-08002B2CF9AE}" pid="5" name="ContentTypeId">
    <vt:lpwstr>0x010100EF656C67CEBF1B4EA4579FD3E3AFD5F7</vt:lpwstr>
  </property>
</Properties>
</file>