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Override2.xml" ContentType="application/vnd.openxmlformats-officedocument.themeOverrid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sldIdLst>
    <p:sldId id="256" r:id="rId3"/>
    <p:sldId id="275" r:id="rId4"/>
    <p:sldId id="266" r:id="rId5"/>
    <p:sldId id="257" r:id="rId6"/>
    <p:sldId id="268" r:id="rId7"/>
    <p:sldId id="276" r:id="rId8"/>
    <p:sldId id="277" r:id="rId9"/>
    <p:sldId id="278" r:id="rId10"/>
    <p:sldId id="279" r:id="rId11"/>
    <p:sldId id="269" r:id="rId12"/>
    <p:sldId id="273" r:id="rId13"/>
    <p:sldId id="272" r:id="rId14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73" autoAdjust="0"/>
    <p:restoredTop sz="53413" autoAdjust="0"/>
  </p:normalViewPr>
  <p:slideViewPr>
    <p:cSldViewPr snapToGrid="0">
      <p:cViewPr varScale="1">
        <p:scale>
          <a:sx n="72" d="100"/>
          <a:sy n="72" d="100"/>
        </p:scale>
        <p:origin x="27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78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947314597103056"/>
          <c:y val="0.19593972955474984"/>
          <c:w val="0.74979815420289786"/>
          <c:h val="0.50552767644804308"/>
        </c:manualLayout>
      </c:layout>
      <c:barChart>
        <c:barDir val="col"/>
        <c:grouping val="stacked"/>
        <c:varyColors val="0"/>
        <c:ser>
          <c:idx val="0"/>
          <c:order val="0"/>
          <c:tx>
            <c:v>Cases</c:v>
          </c:tx>
          <c:invertIfNegative val="0"/>
          <c:cat>
            <c:strRef>
              <c:f>Sheet1!$A$7:$A$24</c:f>
              <c:strCache>
                <c:ptCount val="18"/>
                <c:pt idx="0">
                  <c:v>1 Aug</c:v>
                </c:pt>
                <c:pt idx="1">
                  <c:v>8 Aug</c:v>
                </c:pt>
                <c:pt idx="2">
                  <c:v>15 Aug</c:v>
                </c:pt>
                <c:pt idx="3">
                  <c:v>22 Aug</c:v>
                </c:pt>
                <c:pt idx="4">
                  <c:v>29 Aug</c:v>
                </c:pt>
                <c:pt idx="5">
                  <c:v>5 Sep</c:v>
                </c:pt>
                <c:pt idx="6">
                  <c:v>12 Sep</c:v>
                </c:pt>
                <c:pt idx="7">
                  <c:v>19 Sep</c:v>
                </c:pt>
                <c:pt idx="8">
                  <c:v>26 Sep</c:v>
                </c:pt>
                <c:pt idx="9">
                  <c:v>3 Oct</c:v>
                </c:pt>
                <c:pt idx="10">
                  <c:v>10 Oct</c:v>
                </c:pt>
                <c:pt idx="11">
                  <c:v>17 Oct</c:v>
                </c:pt>
                <c:pt idx="12">
                  <c:v>24 Oct</c:v>
                </c:pt>
                <c:pt idx="13">
                  <c:v>31 Oct</c:v>
                </c:pt>
                <c:pt idx="14">
                  <c:v>7 Nov</c:v>
                </c:pt>
                <c:pt idx="15">
                  <c:v>14 Nov</c:v>
                </c:pt>
                <c:pt idx="16">
                  <c:v>21 Nov</c:v>
                </c:pt>
                <c:pt idx="17">
                  <c:v>28 Nov</c:v>
                </c:pt>
              </c:strCache>
            </c:strRef>
          </c:cat>
          <c:val>
            <c:numRef>
              <c:f>Sheet1!$B$7:$B$24</c:f>
              <c:numCache>
                <c:formatCode>General</c:formatCode>
                <c:ptCount val="18"/>
                <c:pt idx="0">
                  <c:v>17</c:v>
                </c:pt>
                <c:pt idx="1">
                  <c:v>28</c:v>
                </c:pt>
                <c:pt idx="2">
                  <c:v>28</c:v>
                </c:pt>
                <c:pt idx="3">
                  <c:v>28</c:v>
                </c:pt>
                <c:pt idx="4">
                  <c:v>27</c:v>
                </c:pt>
                <c:pt idx="5">
                  <c:v>32</c:v>
                </c:pt>
                <c:pt idx="6">
                  <c:v>11</c:v>
                </c:pt>
                <c:pt idx="7">
                  <c:v>36</c:v>
                </c:pt>
                <c:pt idx="8">
                  <c:v>37</c:v>
                </c:pt>
                <c:pt idx="9">
                  <c:v>28</c:v>
                </c:pt>
                <c:pt idx="10">
                  <c:v>40</c:v>
                </c:pt>
                <c:pt idx="11">
                  <c:v>37</c:v>
                </c:pt>
                <c:pt idx="12">
                  <c:v>41</c:v>
                </c:pt>
                <c:pt idx="13">
                  <c:v>34</c:v>
                </c:pt>
                <c:pt idx="14">
                  <c:v>40</c:v>
                </c:pt>
                <c:pt idx="15">
                  <c:v>37</c:v>
                </c:pt>
                <c:pt idx="16">
                  <c:v>43</c:v>
                </c:pt>
                <c:pt idx="17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1-4F35-8B30-4FC06E7F13DB}"/>
            </c:ext>
          </c:extLst>
        </c:ser>
        <c:ser>
          <c:idx val="1"/>
          <c:order val="1"/>
          <c:tx>
            <c:v>Community controls</c:v>
          </c:tx>
          <c:invertIfNegative val="0"/>
          <c:cat>
            <c:strRef>
              <c:f>Sheet1!$A$7:$A$24</c:f>
              <c:strCache>
                <c:ptCount val="18"/>
                <c:pt idx="0">
                  <c:v>1 Aug</c:v>
                </c:pt>
                <c:pt idx="1">
                  <c:v>8 Aug</c:v>
                </c:pt>
                <c:pt idx="2">
                  <c:v>15 Aug</c:v>
                </c:pt>
                <c:pt idx="3">
                  <c:v>22 Aug</c:v>
                </c:pt>
                <c:pt idx="4">
                  <c:v>29 Aug</c:v>
                </c:pt>
                <c:pt idx="5">
                  <c:v>5 Sep</c:v>
                </c:pt>
                <c:pt idx="6">
                  <c:v>12 Sep</c:v>
                </c:pt>
                <c:pt idx="7">
                  <c:v>19 Sep</c:v>
                </c:pt>
                <c:pt idx="8">
                  <c:v>26 Sep</c:v>
                </c:pt>
                <c:pt idx="9">
                  <c:v>3 Oct</c:v>
                </c:pt>
                <c:pt idx="10">
                  <c:v>10 Oct</c:v>
                </c:pt>
                <c:pt idx="11">
                  <c:v>17 Oct</c:v>
                </c:pt>
                <c:pt idx="12">
                  <c:v>24 Oct</c:v>
                </c:pt>
                <c:pt idx="13">
                  <c:v>31 Oct</c:v>
                </c:pt>
                <c:pt idx="14">
                  <c:v>7 Nov</c:v>
                </c:pt>
                <c:pt idx="15">
                  <c:v>14 Nov</c:v>
                </c:pt>
                <c:pt idx="16">
                  <c:v>21 Nov</c:v>
                </c:pt>
                <c:pt idx="17">
                  <c:v>28 Nov</c:v>
                </c:pt>
              </c:strCache>
            </c:strRef>
          </c:cat>
          <c:val>
            <c:numRef>
              <c:f>Sheet1!$C$7:$C$24</c:f>
              <c:numCache>
                <c:formatCode>General</c:formatCode>
                <c:ptCount val="18"/>
                <c:pt idx="0">
                  <c:v>52</c:v>
                </c:pt>
                <c:pt idx="1">
                  <c:v>83</c:v>
                </c:pt>
                <c:pt idx="2">
                  <c:v>83</c:v>
                </c:pt>
                <c:pt idx="3">
                  <c:v>85</c:v>
                </c:pt>
                <c:pt idx="4">
                  <c:v>81</c:v>
                </c:pt>
                <c:pt idx="5">
                  <c:v>97</c:v>
                </c:pt>
                <c:pt idx="6">
                  <c:v>33</c:v>
                </c:pt>
                <c:pt idx="7">
                  <c:v>106</c:v>
                </c:pt>
                <c:pt idx="8">
                  <c:v>108</c:v>
                </c:pt>
                <c:pt idx="9">
                  <c:v>83</c:v>
                </c:pt>
                <c:pt idx="10">
                  <c:v>119</c:v>
                </c:pt>
                <c:pt idx="11">
                  <c:v>104</c:v>
                </c:pt>
                <c:pt idx="12">
                  <c:v>122</c:v>
                </c:pt>
                <c:pt idx="13">
                  <c:v>96</c:v>
                </c:pt>
                <c:pt idx="14">
                  <c:v>115</c:v>
                </c:pt>
                <c:pt idx="15">
                  <c:v>108</c:v>
                </c:pt>
                <c:pt idx="16">
                  <c:v>127</c:v>
                </c:pt>
                <c:pt idx="17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71-4F35-8B30-4FC06E7F13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987112"/>
        <c:axId val="7987504"/>
      </c:barChart>
      <c:catAx>
        <c:axId val="7987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Week beginning</a:t>
                </a:r>
              </a:p>
            </c:rich>
          </c:tx>
          <c:layout>
            <c:manualLayout>
              <c:xMode val="edge"/>
              <c:yMode val="edge"/>
              <c:x val="0.34302245105735063"/>
              <c:y val="0.87880554422279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200"/>
            </a:pPr>
            <a:endParaRPr lang="en-US"/>
          </a:p>
        </c:txPr>
        <c:crossAx val="7987504"/>
        <c:crosses val="autoZero"/>
        <c:auto val="1"/>
        <c:lblAlgn val="ctr"/>
        <c:lblOffset val="100"/>
        <c:noMultiLvlLbl val="0"/>
      </c:catAx>
      <c:valAx>
        <c:axId val="79875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200" dirty="0"/>
                  <a:t>Number of participants enrolled</a:t>
                </a:r>
              </a:p>
            </c:rich>
          </c:tx>
          <c:layout>
            <c:manualLayout>
              <c:xMode val="edge"/>
              <c:yMode val="edge"/>
              <c:x val="4.688914346493378E-3"/>
              <c:y val="8.6776830328130286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987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6377733985841282E-2"/>
          <c:y val="4.5771058140295199E-4"/>
          <c:w val="0.9013504030656625"/>
          <c:h val="0.11258466683600039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7E500-847B-4331-9153-484D884E2AED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DD002-17C3-45A1-BC4C-01897E1C8B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155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DD002-17C3-45A1-BC4C-01897E1C8BD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362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58C46-BFA1-41DB-97ED-8CECC76F27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77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DD002-17C3-45A1-BC4C-01897E1C8BD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6563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DD002-17C3-45A1-BC4C-01897E1C8BD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916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DD002-17C3-45A1-BC4C-01897E1C8BD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976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58C46-BFA1-41DB-97ED-8CECC76F27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296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DD002-17C3-45A1-BC4C-01897E1C8BD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04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DD002-17C3-45A1-BC4C-01897E1C8BD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197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58C46-BFA1-41DB-97ED-8CECC76F27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53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DD002-17C3-45A1-BC4C-01897E1C8BD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466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DD002-17C3-45A1-BC4C-01897E1C8BD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653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58C46-BFA1-41DB-97ED-8CECC76F27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26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leu fonc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-27516"/>
            <a:ext cx="12240684" cy="690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altLang="fr-FR" noProof="0"/>
              <a:t>Cliquez pour modifier le style du titre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fr-FR" altLang="fr-FR" noProof="0"/>
              <a:t>Cliquez pour modifier le style des sous-titres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36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274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70" indent="0">
              <a:buNone/>
              <a:defRPr sz="2400"/>
            </a:lvl2pPr>
            <a:lvl3pPr marL="1219140" indent="0">
              <a:buNone/>
              <a:defRPr sz="2133"/>
            </a:lvl3pPr>
            <a:lvl4pPr marL="1828709" indent="0">
              <a:buNone/>
              <a:defRPr sz="1867"/>
            </a:lvl4pPr>
            <a:lvl5pPr marL="2438278" indent="0">
              <a:buNone/>
              <a:defRPr sz="1867"/>
            </a:lvl5pPr>
            <a:lvl6pPr marL="3047848" indent="0">
              <a:buNone/>
              <a:defRPr sz="1867"/>
            </a:lvl6pPr>
            <a:lvl7pPr marL="3657418" indent="0">
              <a:buNone/>
              <a:defRPr sz="1867"/>
            </a:lvl7pPr>
            <a:lvl8pPr marL="4266987" indent="0">
              <a:buNone/>
              <a:defRPr sz="1867"/>
            </a:lvl8pPr>
            <a:lvl9pPr marL="4876557" indent="0">
              <a:buNone/>
              <a:defRPr sz="1867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31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671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106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09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997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0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324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7127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180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leu fonc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-27516"/>
            <a:ext cx="12240684" cy="690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altLang="fr-FR" noProof="0"/>
              <a:t>Cliquez pour modifier le style du titre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fr-FR" altLang="fr-FR" noProof="0"/>
              <a:t>Cliquez pour modifier le style des sous-titres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62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510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70" indent="0">
              <a:buNone/>
              <a:defRPr sz="2400"/>
            </a:lvl2pPr>
            <a:lvl3pPr marL="1219140" indent="0">
              <a:buNone/>
              <a:defRPr sz="2133"/>
            </a:lvl3pPr>
            <a:lvl4pPr marL="1828709" indent="0">
              <a:buNone/>
              <a:defRPr sz="1867"/>
            </a:lvl4pPr>
            <a:lvl5pPr marL="2438278" indent="0">
              <a:buNone/>
              <a:defRPr sz="1867"/>
            </a:lvl5pPr>
            <a:lvl6pPr marL="3047848" indent="0">
              <a:buNone/>
              <a:defRPr sz="1867"/>
            </a:lvl6pPr>
            <a:lvl7pPr marL="3657418" indent="0">
              <a:buNone/>
              <a:defRPr sz="1867"/>
            </a:lvl7pPr>
            <a:lvl8pPr marL="4266987" indent="0">
              <a:buNone/>
              <a:defRPr sz="1867"/>
            </a:lvl8pPr>
            <a:lvl9pPr marL="4876557" indent="0">
              <a:buNone/>
              <a:defRPr sz="1867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904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272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029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50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984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86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2304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994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211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leu foncé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84"/>
            <a:ext cx="12192000" cy="684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2"/>
            <a:ext cx="10972800" cy="452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6286"/>
            <a:ext cx="2844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67" smtClean="0">
                <a:latin typeface="Arial" charset="0"/>
              </a:defRPr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6286"/>
            <a:ext cx="3860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67" smtClean="0">
                <a:latin typeface="Arial" charset="0"/>
              </a:defRPr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6286"/>
            <a:ext cx="2844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67"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46569" y="44452"/>
            <a:ext cx="960967" cy="1007533"/>
            <a:chOff x="22" y="-17"/>
            <a:chExt cx="454" cy="635"/>
          </a:xfrm>
        </p:grpSpPr>
        <p:sp>
          <p:nvSpPr>
            <p:cNvPr id="1273" name="Oval 9"/>
            <p:cNvSpPr>
              <a:spLocks noChangeArrowheads="1"/>
            </p:cNvSpPr>
            <p:nvPr/>
          </p:nvSpPr>
          <p:spPr bwMode="auto">
            <a:xfrm>
              <a:off x="431" y="35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74" name="Oval 10"/>
            <p:cNvSpPr>
              <a:spLocks noChangeArrowheads="1"/>
            </p:cNvSpPr>
            <p:nvPr/>
          </p:nvSpPr>
          <p:spPr bwMode="auto">
            <a:xfrm>
              <a:off x="431" y="40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75" name="Oval 11"/>
            <p:cNvSpPr>
              <a:spLocks noChangeArrowheads="1"/>
            </p:cNvSpPr>
            <p:nvPr/>
          </p:nvSpPr>
          <p:spPr bwMode="auto">
            <a:xfrm>
              <a:off x="431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chemeClr val="bg1"/>
                </a:solidFill>
              </a:endParaRPr>
            </a:p>
          </p:txBody>
        </p:sp>
        <p:sp>
          <p:nvSpPr>
            <p:cNvPr id="1276" name="Oval 12"/>
            <p:cNvSpPr>
              <a:spLocks noChangeArrowheads="1"/>
            </p:cNvSpPr>
            <p:nvPr/>
          </p:nvSpPr>
          <p:spPr bwMode="auto">
            <a:xfrm>
              <a:off x="461" y="35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77" name="Oval 13"/>
            <p:cNvSpPr>
              <a:spLocks noChangeArrowheads="1"/>
            </p:cNvSpPr>
            <p:nvPr/>
          </p:nvSpPr>
          <p:spPr bwMode="auto">
            <a:xfrm>
              <a:off x="461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78" name="Oval 14"/>
            <p:cNvSpPr>
              <a:spLocks noChangeArrowheads="1"/>
            </p:cNvSpPr>
            <p:nvPr/>
          </p:nvSpPr>
          <p:spPr bwMode="auto">
            <a:xfrm>
              <a:off x="431" y="43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79" name="Oval 15"/>
            <p:cNvSpPr>
              <a:spLocks noChangeArrowheads="1"/>
            </p:cNvSpPr>
            <p:nvPr/>
          </p:nvSpPr>
          <p:spPr bwMode="auto">
            <a:xfrm>
              <a:off x="401" y="35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0" name="Oval 16"/>
            <p:cNvSpPr>
              <a:spLocks noChangeArrowheads="1"/>
            </p:cNvSpPr>
            <p:nvPr/>
          </p:nvSpPr>
          <p:spPr bwMode="auto">
            <a:xfrm>
              <a:off x="401" y="40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1" name="Oval 17"/>
            <p:cNvSpPr>
              <a:spLocks noChangeArrowheads="1"/>
            </p:cNvSpPr>
            <p:nvPr/>
          </p:nvSpPr>
          <p:spPr bwMode="auto">
            <a:xfrm>
              <a:off x="401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chemeClr val="bg1"/>
                </a:solidFill>
              </a:endParaRPr>
            </a:p>
          </p:txBody>
        </p:sp>
        <p:sp>
          <p:nvSpPr>
            <p:cNvPr id="1282" name="Oval 18"/>
            <p:cNvSpPr>
              <a:spLocks noChangeArrowheads="1"/>
            </p:cNvSpPr>
            <p:nvPr/>
          </p:nvSpPr>
          <p:spPr bwMode="auto">
            <a:xfrm>
              <a:off x="401" y="43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3" name="Oval 19"/>
            <p:cNvSpPr>
              <a:spLocks noChangeArrowheads="1"/>
            </p:cNvSpPr>
            <p:nvPr/>
          </p:nvSpPr>
          <p:spPr bwMode="auto">
            <a:xfrm>
              <a:off x="401" y="46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4" name="Oval 20"/>
            <p:cNvSpPr>
              <a:spLocks noChangeArrowheads="1"/>
            </p:cNvSpPr>
            <p:nvPr/>
          </p:nvSpPr>
          <p:spPr bwMode="auto">
            <a:xfrm>
              <a:off x="400" y="32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5" name="Oval 21"/>
            <p:cNvSpPr>
              <a:spLocks noChangeArrowheads="1"/>
            </p:cNvSpPr>
            <p:nvPr/>
          </p:nvSpPr>
          <p:spPr bwMode="auto">
            <a:xfrm>
              <a:off x="370" y="35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6" name="Oval 22"/>
            <p:cNvSpPr>
              <a:spLocks noChangeArrowheads="1"/>
            </p:cNvSpPr>
            <p:nvPr/>
          </p:nvSpPr>
          <p:spPr bwMode="auto">
            <a:xfrm>
              <a:off x="370" y="40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7" name="Oval 23"/>
            <p:cNvSpPr>
              <a:spLocks noChangeArrowheads="1"/>
            </p:cNvSpPr>
            <p:nvPr/>
          </p:nvSpPr>
          <p:spPr bwMode="auto">
            <a:xfrm>
              <a:off x="370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chemeClr val="bg1"/>
                </a:solidFill>
              </a:endParaRPr>
            </a:p>
          </p:txBody>
        </p:sp>
        <p:sp>
          <p:nvSpPr>
            <p:cNvPr id="1288" name="Oval 24"/>
            <p:cNvSpPr>
              <a:spLocks noChangeArrowheads="1"/>
            </p:cNvSpPr>
            <p:nvPr/>
          </p:nvSpPr>
          <p:spPr bwMode="auto">
            <a:xfrm>
              <a:off x="370" y="43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9" name="Oval 25"/>
            <p:cNvSpPr>
              <a:spLocks noChangeArrowheads="1"/>
            </p:cNvSpPr>
            <p:nvPr/>
          </p:nvSpPr>
          <p:spPr bwMode="auto">
            <a:xfrm>
              <a:off x="370" y="46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0" name="Oval 26"/>
            <p:cNvSpPr>
              <a:spLocks noChangeArrowheads="1"/>
            </p:cNvSpPr>
            <p:nvPr/>
          </p:nvSpPr>
          <p:spPr bwMode="auto">
            <a:xfrm>
              <a:off x="370" y="49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1" name="Oval 27"/>
            <p:cNvSpPr>
              <a:spLocks noChangeArrowheads="1"/>
            </p:cNvSpPr>
            <p:nvPr/>
          </p:nvSpPr>
          <p:spPr bwMode="auto">
            <a:xfrm>
              <a:off x="370" y="32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2" name="Oval 28"/>
            <p:cNvSpPr>
              <a:spLocks noChangeArrowheads="1"/>
            </p:cNvSpPr>
            <p:nvPr/>
          </p:nvSpPr>
          <p:spPr bwMode="auto">
            <a:xfrm>
              <a:off x="370" y="52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3" name="Oval 29"/>
            <p:cNvSpPr>
              <a:spLocks noChangeArrowheads="1"/>
            </p:cNvSpPr>
            <p:nvPr/>
          </p:nvSpPr>
          <p:spPr bwMode="auto">
            <a:xfrm>
              <a:off x="340" y="35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4" name="Oval 30"/>
            <p:cNvSpPr>
              <a:spLocks noChangeArrowheads="1"/>
            </p:cNvSpPr>
            <p:nvPr/>
          </p:nvSpPr>
          <p:spPr bwMode="auto">
            <a:xfrm>
              <a:off x="340" y="40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5" name="Oval 31"/>
            <p:cNvSpPr>
              <a:spLocks noChangeArrowheads="1"/>
            </p:cNvSpPr>
            <p:nvPr/>
          </p:nvSpPr>
          <p:spPr bwMode="auto">
            <a:xfrm>
              <a:off x="340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chemeClr val="bg1"/>
                </a:solidFill>
              </a:endParaRPr>
            </a:p>
          </p:txBody>
        </p:sp>
        <p:sp>
          <p:nvSpPr>
            <p:cNvPr id="1296" name="Oval 32"/>
            <p:cNvSpPr>
              <a:spLocks noChangeArrowheads="1"/>
            </p:cNvSpPr>
            <p:nvPr/>
          </p:nvSpPr>
          <p:spPr bwMode="auto">
            <a:xfrm>
              <a:off x="340" y="43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7" name="Oval 33"/>
            <p:cNvSpPr>
              <a:spLocks noChangeArrowheads="1"/>
            </p:cNvSpPr>
            <p:nvPr/>
          </p:nvSpPr>
          <p:spPr bwMode="auto">
            <a:xfrm>
              <a:off x="340" y="46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8" name="Oval 34"/>
            <p:cNvSpPr>
              <a:spLocks noChangeArrowheads="1"/>
            </p:cNvSpPr>
            <p:nvPr/>
          </p:nvSpPr>
          <p:spPr bwMode="auto">
            <a:xfrm>
              <a:off x="340" y="49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9" name="Oval 35"/>
            <p:cNvSpPr>
              <a:spLocks noChangeArrowheads="1"/>
            </p:cNvSpPr>
            <p:nvPr/>
          </p:nvSpPr>
          <p:spPr bwMode="auto">
            <a:xfrm>
              <a:off x="340" y="32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0" name="Oval 36"/>
            <p:cNvSpPr>
              <a:spLocks noChangeArrowheads="1"/>
            </p:cNvSpPr>
            <p:nvPr/>
          </p:nvSpPr>
          <p:spPr bwMode="auto">
            <a:xfrm>
              <a:off x="340" y="52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1" name="Oval 37"/>
            <p:cNvSpPr>
              <a:spLocks noChangeArrowheads="1"/>
            </p:cNvSpPr>
            <p:nvPr/>
          </p:nvSpPr>
          <p:spPr bwMode="auto">
            <a:xfrm>
              <a:off x="340" y="54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2" name="Oval 38"/>
            <p:cNvSpPr>
              <a:spLocks noChangeArrowheads="1"/>
            </p:cNvSpPr>
            <p:nvPr/>
          </p:nvSpPr>
          <p:spPr bwMode="auto">
            <a:xfrm>
              <a:off x="340" y="57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3" name="Oval 39"/>
            <p:cNvSpPr>
              <a:spLocks noChangeArrowheads="1"/>
            </p:cNvSpPr>
            <p:nvPr/>
          </p:nvSpPr>
          <p:spPr bwMode="auto">
            <a:xfrm>
              <a:off x="340" y="60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4" name="Oval 40"/>
            <p:cNvSpPr>
              <a:spLocks noChangeArrowheads="1"/>
            </p:cNvSpPr>
            <p:nvPr/>
          </p:nvSpPr>
          <p:spPr bwMode="auto">
            <a:xfrm>
              <a:off x="309" y="35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5" name="Oval 41"/>
            <p:cNvSpPr>
              <a:spLocks noChangeArrowheads="1"/>
            </p:cNvSpPr>
            <p:nvPr/>
          </p:nvSpPr>
          <p:spPr bwMode="auto">
            <a:xfrm>
              <a:off x="309" y="40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6" name="Oval 42"/>
            <p:cNvSpPr>
              <a:spLocks noChangeArrowheads="1"/>
            </p:cNvSpPr>
            <p:nvPr/>
          </p:nvSpPr>
          <p:spPr bwMode="auto">
            <a:xfrm>
              <a:off x="309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chemeClr val="bg1"/>
                </a:solidFill>
              </a:endParaRPr>
            </a:p>
          </p:txBody>
        </p:sp>
        <p:sp>
          <p:nvSpPr>
            <p:cNvPr id="1307" name="Oval 43"/>
            <p:cNvSpPr>
              <a:spLocks noChangeArrowheads="1"/>
            </p:cNvSpPr>
            <p:nvPr/>
          </p:nvSpPr>
          <p:spPr bwMode="auto">
            <a:xfrm>
              <a:off x="309" y="32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8" name="Oval 44"/>
            <p:cNvSpPr>
              <a:spLocks noChangeArrowheads="1"/>
            </p:cNvSpPr>
            <p:nvPr/>
          </p:nvSpPr>
          <p:spPr bwMode="auto">
            <a:xfrm>
              <a:off x="279" y="32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9" name="Oval 45"/>
            <p:cNvSpPr>
              <a:spLocks noChangeArrowheads="1"/>
            </p:cNvSpPr>
            <p:nvPr/>
          </p:nvSpPr>
          <p:spPr bwMode="auto">
            <a:xfrm>
              <a:off x="113" y="3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0" name="Oval 46"/>
            <p:cNvSpPr>
              <a:spLocks noChangeArrowheads="1"/>
            </p:cNvSpPr>
            <p:nvPr/>
          </p:nvSpPr>
          <p:spPr bwMode="auto">
            <a:xfrm>
              <a:off x="113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1" name="Oval 47"/>
            <p:cNvSpPr>
              <a:spLocks noChangeArrowheads="1"/>
            </p:cNvSpPr>
            <p:nvPr/>
          </p:nvSpPr>
          <p:spPr bwMode="auto">
            <a:xfrm>
              <a:off x="113" y="6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12" name="Oval 48"/>
            <p:cNvSpPr>
              <a:spLocks noChangeArrowheads="1"/>
            </p:cNvSpPr>
            <p:nvPr/>
          </p:nvSpPr>
          <p:spPr bwMode="auto">
            <a:xfrm>
              <a:off x="113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3" name="Oval 49"/>
            <p:cNvSpPr>
              <a:spLocks noChangeArrowheads="1"/>
            </p:cNvSpPr>
            <p:nvPr/>
          </p:nvSpPr>
          <p:spPr bwMode="auto">
            <a:xfrm>
              <a:off x="22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4" name="Oval 50"/>
            <p:cNvSpPr>
              <a:spLocks noChangeArrowheads="1"/>
            </p:cNvSpPr>
            <p:nvPr/>
          </p:nvSpPr>
          <p:spPr bwMode="auto">
            <a:xfrm>
              <a:off x="52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5" name="Oval 51"/>
            <p:cNvSpPr>
              <a:spLocks noChangeArrowheads="1"/>
            </p:cNvSpPr>
            <p:nvPr/>
          </p:nvSpPr>
          <p:spPr bwMode="auto">
            <a:xfrm>
              <a:off x="52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16" name="Oval 52"/>
            <p:cNvSpPr>
              <a:spLocks noChangeArrowheads="1"/>
            </p:cNvSpPr>
            <p:nvPr/>
          </p:nvSpPr>
          <p:spPr bwMode="auto">
            <a:xfrm>
              <a:off x="22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7" name="Oval 53"/>
            <p:cNvSpPr>
              <a:spLocks noChangeArrowheads="1"/>
            </p:cNvSpPr>
            <p:nvPr/>
          </p:nvSpPr>
          <p:spPr bwMode="auto">
            <a:xfrm>
              <a:off x="83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8" name="Oval 54"/>
            <p:cNvSpPr>
              <a:spLocks noChangeArrowheads="1"/>
            </p:cNvSpPr>
            <p:nvPr/>
          </p:nvSpPr>
          <p:spPr bwMode="auto">
            <a:xfrm>
              <a:off x="83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9" name="Oval 55"/>
            <p:cNvSpPr>
              <a:spLocks noChangeArrowheads="1"/>
            </p:cNvSpPr>
            <p:nvPr/>
          </p:nvSpPr>
          <p:spPr bwMode="auto">
            <a:xfrm>
              <a:off x="113" y="15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0" name="Oval 56"/>
            <p:cNvSpPr>
              <a:spLocks noChangeArrowheads="1"/>
            </p:cNvSpPr>
            <p:nvPr/>
          </p:nvSpPr>
          <p:spPr bwMode="auto">
            <a:xfrm>
              <a:off x="113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1" name="Oval 57"/>
            <p:cNvSpPr>
              <a:spLocks noChangeArrowheads="1"/>
            </p:cNvSpPr>
            <p:nvPr/>
          </p:nvSpPr>
          <p:spPr bwMode="auto">
            <a:xfrm>
              <a:off x="143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2" name="Oval 58"/>
            <p:cNvSpPr>
              <a:spLocks noChangeArrowheads="1"/>
            </p:cNvSpPr>
            <p:nvPr/>
          </p:nvSpPr>
          <p:spPr bwMode="auto">
            <a:xfrm>
              <a:off x="143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3" name="Oval 59"/>
            <p:cNvSpPr>
              <a:spLocks noChangeArrowheads="1"/>
            </p:cNvSpPr>
            <p:nvPr/>
          </p:nvSpPr>
          <p:spPr bwMode="auto">
            <a:xfrm>
              <a:off x="143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24" name="Oval 60"/>
            <p:cNvSpPr>
              <a:spLocks noChangeArrowheads="1"/>
            </p:cNvSpPr>
            <p:nvPr/>
          </p:nvSpPr>
          <p:spPr bwMode="auto">
            <a:xfrm>
              <a:off x="143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5" name="Oval 61"/>
            <p:cNvSpPr>
              <a:spLocks noChangeArrowheads="1"/>
            </p:cNvSpPr>
            <p:nvPr/>
          </p:nvSpPr>
          <p:spPr bwMode="auto">
            <a:xfrm>
              <a:off x="143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6" name="Oval 62"/>
            <p:cNvSpPr>
              <a:spLocks noChangeArrowheads="1"/>
            </p:cNvSpPr>
            <p:nvPr/>
          </p:nvSpPr>
          <p:spPr bwMode="auto">
            <a:xfrm>
              <a:off x="143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7" name="Oval 63"/>
            <p:cNvSpPr>
              <a:spLocks noChangeArrowheads="1"/>
            </p:cNvSpPr>
            <p:nvPr/>
          </p:nvSpPr>
          <p:spPr bwMode="auto">
            <a:xfrm>
              <a:off x="143" y="20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8" name="Oval 64"/>
            <p:cNvSpPr>
              <a:spLocks noChangeArrowheads="1"/>
            </p:cNvSpPr>
            <p:nvPr/>
          </p:nvSpPr>
          <p:spPr bwMode="auto">
            <a:xfrm>
              <a:off x="143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9" name="Oval 65"/>
            <p:cNvSpPr>
              <a:spLocks noChangeArrowheads="1"/>
            </p:cNvSpPr>
            <p:nvPr/>
          </p:nvSpPr>
          <p:spPr bwMode="auto">
            <a:xfrm>
              <a:off x="173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0" name="Oval 66"/>
            <p:cNvSpPr>
              <a:spLocks noChangeArrowheads="1"/>
            </p:cNvSpPr>
            <p:nvPr/>
          </p:nvSpPr>
          <p:spPr bwMode="auto">
            <a:xfrm>
              <a:off x="173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1" name="Oval 67"/>
            <p:cNvSpPr>
              <a:spLocks noChangeArrowheads="1"/>
            </p:cNvSpPr>
            <p:nvPr/>
          </p:nvSpPr>
          <p:spPr bwMode="auto">
            <a:xfrm>
              <a:off x="173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32" name="Oval 68"/>
            <p:cNvSpPr>
              <a:spLocks noChangeArrowheads="1"/>
            </p:cNvSpPr>
            <p:nvPr/>
          </p:nvSpPr>
          <p:spPr bwMode="auto">
            <a:xfrm>
              <a:off x="173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3" name="Oval 69"/>
            <p:cNvSpPr>
              <a:spLocks noChangeArrowheads="1"/>
            </p:cNvSpPr>
            <p:nvPr/>
          </p:nvSpPr>
          <p:spPr bwMode="auto">
            <a:xfrm>
              <a:off x="173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4" name="Oval 70"/>
            <p:cNvSpPr>
              <a:spLocks noChangeArrowheads="1"/>
            </p:cNvSpPr>
            <p:nvPr/>
          </p:nvSpPr>
          <p:spPr bwMode="auto">
            <a:xfrm>
              <a:off x="173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5" name="Oval 71"/>
            <p:cNvSpPr>
              <a:spLocks noChangeArrowheads="1"/>
            </p:cNvSpPr>
            <p:nvPr/>
          </p:nvSpPr>
          <p:spPr bwMode="auto">
            <a:xfrm>
              <a:off x="173" y="20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6" name="Oval 72"/>
            <p:cNvSpPr>
              <a:spLocks noChangeArrowheads="1"/>
            </p:cNvSpPr>
            <p:nvPr/>
          </p:nvSpPr>
          <p:spPr bwMode="auto">
            <a:xfrm>
              <a:off x="173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7" name="Oval 73"/>
            <p:cNvSpPr>
              <a:spLocks noChangeArrowheads="1"/>
            </p:cNvSpPr>
            <p:nvPr/>
          </p:nvSpPr>
          <p:spPr bwMode="auto">
            <a:xfrm>
              <a:off x="204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8" name="Oval 74"/>
            <p:cNvSpPr>
              <a:spLocks noChangeArrowheads="1"/>
            </p:cNvSpPr>
            <p:nvPr/>
          </p:nvSpPr>
          <p:spPr bwMode="auto">
            <a:xfrm>
              <a:off x="204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9" name="Oval 75"/>
            <p:cNvSpPr>
              <a:spLocks noChangeArrowheads="1"/>
            </p:cNvSpPr>
            <p:nvPr/>
          </p:nvSpPr>
          <p:spPr bwMode="auto">
            <a:xfrm>
              <a:off x="204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40" name="Oval 76"/>
            <p:cNvSpPr>
              <a:spLocks noChangeArrowheads="1"/>
            </p:cNvSpPr>
            <p:nvPr/>
          </p:nvSpPr>
          <p:spPr bwMode="auto">
            <a:xfrm>
              <a:off x="204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1" name="Oval 77"/>
            <p:cNvSpPr>
              <a:spLocks noChangeArrowheads="1"/>
            </p:cNvSpPr>
            <p:nvPr/>
          </p:nvSpPr>
          <p:spPr bwMode="auto">
            <a:xfrm>
              <a:off x="204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2" name="Oval 78"/>
            <p:cNvSpPr>
              <a:spLocks noChangeArrowheads="1"/>
            </p:cNvSpPr>
            <p:nvPr/>
          </p:nvSpPr>
          <p:spPr bwMode="auto">
            <a:xfrm>
              <a:off x="204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3" name="Oval 79"/>
            <p:cNvSpPr>
              <a:spLocks noChangeArrowheads="1"/>
            </p:cNvSpPr>
            <p:nvPr/>
          </p:nvSpPr>
          <p:spPr bwMode="auto">
            <a:xfrm>
              <a:off x="204" y="20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4" name="Oval 80"/>
            <p:cNvSpPr>
              <a:spLocks noChangeArrowheads="1"/>
            </p:cNvSpPr>
            <p:nvPr/>
          </p:nvSpPr>
          <p:spPr bwMode="auto">
            <a:xfrm>
              <a:off x="204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5" name="Oval 81"/>
            <p:cNvSpPr>
              <a:spLocks noChangeArrowheads="1"/>
            </p:cNvSpPr>
            <p:nvPr/>
          </p:nvSpPr>
          <p:spPr bwMode="auto">
            <a:xfrm>
              <a:off x="173" y="23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6" name="Oval 82"/>
            <p:cNvSpPr>
              <a:spLocks noChangeArrowheads="1"/>
            </p:cNvSpPr>
            <p:nvPr/>
          </p:nvSpPr>
          <p:spPr bwMode="auto">
            <a:xfrm>
              <a:off x="204" y="23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7" name="Oval 83"/>
            <p:cNvSpPr>
              <a:spLocks noChangeArrowheads="1"/>
            </p:cNvSpPr>
            <p:nvPr/>
          </p:nvSpPr>
          <p:spPr bwMode="auto">
            <a:xfrm>
              <a:off x="204" y="26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8" name="Oval 84"/>
            <p:cNvSpPr>
              <a:spLocks noChangeArrowheads="1"/>
            </p:cNvSpPr>
            <p:nvPr/>
          </p:nvSpPr>
          <p:spPr bwMode="auto">
            <a:xfrm>
              <a:off x="234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9" name="Oval 85"/>
            <p:cNvSpPr>
              <a:spLocks noChangeArrowheads="1"/>
            </p:cNvSpPr>
            <p:nvPr/>
          </p:nvSpPr>
          <p:spPr bwMode="auto">
            <a:xfrm>
              <a:off x="234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0" name="Oval 86"/>
            <p:cNvSpPr>
              <a:spLocks noChangeArrowheads="1"/>
            </p:cNvSpPr>
            <p:nvPr/>
          </p:nvSpPr>
          <p:spPr bwMode="auto">
            <a:xfrm>
              <a:off x="234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51" name="Oval 87"/>
            <p:cNvSpPr>
              <a:spLocks noChangeArrowheads="1"/>
            </p:cNvSpPr>
            <p:nvPr/>
          </p:nvSpPr>
          <p:spPr bwMode="auto">
            <a:xfrm>
              <a:off x="234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2" name="Oval 88"/>
            <p:cNvSpPr>
              <a:spLocks noChangeArrowheads="1"/>
            </p:cNvSpPr>
            <p:nvPr/>
          </p:nvSpPr>
          <p:spPr bwMode="auto">
            <a:xfrm>
              <a:off x="234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3" name="Oval 89"/>
            <p:cNvSpPr>
              <a:spLocks noChangeArrowheads="1"/>
            </p:cNvSpPr>
            <p:nvPr/>
          </p:nvSpPr>
          <p:spPr bwMode="auto">
            <a:xfrm>
              <a:off x="234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4" name="Oval 90"/>
            <p:cNvSpPr>
              <a:spLocks noChangeArrowheads="1"/>
            </p:cNvSpPr>
            <p:nvPr/>
          </p:nvSpPr>
          <p:spPr bwMode="auto">
            <a:xfrm>
              <a:off x="234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5" name="Oval 91"/>
            <p:cNvSpPr>
              <a:spLocks noChangeArrowheads="1"/>
            </p:cNvSpPr>
            <p:nvPr/>
          </p:nvSpPr>
          <p:spPr bwMode="auto">
            <a:xfrm>
              <a:off x="264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6" name="Oval 92"/>
            <p:cNvSpPr>
              <a:spLocks noChangeArrowheads="1"/>
            </p:cNvSpPr>
            <p:nvPr/>
          </p:nvSpPr>
          <p:spPr bwMode="auto">
            <a:xfrm>
              <a:off x="264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7" name="Oval 93"/>
            <p:cNvSpPr>
              <a:spLocks noChangeArrowheads="1"/>
            </p:cNvSpPr>
            <p:nvPr/>
          </p:nvSpPr>
          <p:spPr bwMode="auto">
            <a:xfrm>
              <a:off x="264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58" name="Oval 94"/>
            <p:cNvSpPr>
              <a:spLocks noChangeArrowheads="1"/>
            </p:cNvSpPr>
            <p:nvPr/>
          </p:nvSpPr>
          <p:spPr bwMode="auto">
            <a:xfrm>
              <a:off x="264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9" name="Oval 95"/>
            <p:cNvSpPr>
              <a:spLocks noChangeArrowheads="1"/>
            </p:cNvSpPr>
            <p:nvPr/>
          </p:nvSpPr>
          <p:spPr bwMode="auto">
            <a:xfrm>
              <a:off x="264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0" name="Oval 96"/>
            <p:cNvSpPr>
              <a:spLocks noChangeArrowheads="1"/>
            </p:cNvSpPr>
            <p:nvPr/>
          </p:nvSpPr>
          <p:spPr bwMode="auto">
            <a:xfrm>
              <a:off x="264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1" name="Oval 97"/>
            <p:cNvSpPr>
              <a:spLocks noChangeArrowheads="1"/>
            </p:cNvSpPr>
            <p:nvPr/>
          </p:nvSpPr>
          <p:spPr bwMode="auto">
            <a:xfrm>
              <a:off x="264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2" name="Oval 98"/>
            <p:cNvSpPr>
              <a:spLocks noChangeArrowheads="1"/>
            </p:cNvSpPr>
            <p:nvPr/>
          </p:nvSpPr>
          <p:spPr bwMode="auto">
            <a:xfrm>
              <a:off x="264" y="-1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3" name="Oval 99"/>
            <p:cNvSpPr>
              <a:spLocks noChangeArrowheads="1"/>
            </p:cNvSpPr>
            <p:nvPr/>
          </p:nvSpPr>
          <p:spPr bwMode="auto">
            <a:xfrm>
              <a:off x="295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4" name="Oval 100"/>
            <p:cNvSpPr>
              <a:spLocks noChangeArrowheads="1"/>
            </p:cNvSpPr>
            <p:nvPr/>
          </p:nvSpPr>
          <p:spPr bwMode="auto">
            <a:xfrm>
              <a:off x="295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5" name="Oval 101"/>
            <p:cNvSpPr>
              <a:spLocks noChangeArrowheads="1"/>
            </p:cNvSpPr>
            <p:nvPr/>
          </p:nvSpPr>
          <p:spPr bwMode="auto">
            <a:xfrm>
              <a:off x="295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6" name="Oval 102"/>
            <p:cNvSpPr>
              <a:spLocks noChangeArrowheads="1"/>
            </p:cNvSpPr>
            <p:nvPr/>
          </p:nvSpPr>
          <p:spPr bwMode="auto">
            <a:xfrm>
              <a:off x="295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7" name="Oval 103"/>
            <p:cNvSpPr>
              <a:spLocks noChangeArrowheads="1"/>
            </p:cNvSpPr>
            <p:nvPr/>
          </p:nvSpPr>
          <p:spPr bwMode="auto">
            <a:xfrm>
              <a:off x="295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8" name="Oval 104"/>
            <p:cNvSpPr>
              <a:spLocks noChangeArrowheads="1"/>
            </p:cNvSpPr>
            <p:nvPr/>
          </p:nvSpPr>
          <p:spPr bwMode="auto">
            <a:xfrm>
              <a:off x="295" y="-1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9" name="Oval 105"/>
            <p:cNvSpPr>
              <a:spLocks noChangeArrowheads="1"/>
            </p:cNvSpPr>
            <p:nvPr/>
          </p:nvSpPr>
          <p:spPr bwMode="auto">
            <a:xfrm>
              <a:off x="325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0" name="Oval 106"/>
            <p:cNvSpPr>
              <a:spLocks noChangeArrowheads="1"/>
            </p:cNvSpPr>
            <p:nvPr/>
          </p:nvSpPr>
          <p:spPr bwMode="auto">
            <a:xfrm>
              <a:off x="325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1" name="Oval 107"/>
            <p:cNvSpPr>
              <a:spLocks noChangeArrowheads="1"/>
            </p:cNvSpPr>
            <p:nvPr/>
          </p:nvSpPr>
          <p:spPr bwMode="auto">
            <a:xfrm>
              <a:off x="325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2" name="Oval 108"/>
            <p:cNvSpPr>
              <a:spLocks noChangeArrowheads="1"/>
            </p:cNvSpPr>
            <p:nvPr/>
          </p:nvSpPr>
          <p:spPr bwMode="auto">
            <a:xfrm>
              <a:off x="325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3" name="Oval 109"/>
            <p:cNvSpPr>
              <a:spLocks noChangeArrowheads="1"/>
            </p:cNvSpPr>
            <p:nvPr/>
          </p:nvSpPr>
          <p:spPr bwMode="auto">
            <a:xfrm>
              <a:off x="355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4" name="Oval 110"/>
            <p:cNvSpPr>
              <a:spLocks noChangeArrowheads="1"/>
            </p:cNvSpPr>
            <p:nvPr/>
          </p:nvSpPr>
          <p:spPr bwMode="auto">
            <a:xfrm>
              <a:off x="355" y="9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5" name="Oval 111"/>
            <p:cNvSpPr>
              <a:spLocks noChangeArrowheads="1"/>
            </p:cNvSpPr>
            <p:nvPr/>
          </p:nvSpPr>
          <p:spPr bwMode="auto">
            <a:xfrm>
              <a:off x="234" y="29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</p:grpSp>
      <p:sp>
        <p:nvSpPr>
          <p:cNvPr id="1033" name="Oval 331"/>
          <p:cNvSpPr>
            <a:spLocks noChangeArrowheads="1"/>
          </p:cNvSpPr>
          <p:nvPr/>
        </p:nvSpPr>
        <p:spPr bwMode="auto">
          <a:xfrm>
            <a:off x="17136535" y="715435"/>
            <a:ext cx="31751" cy="23284"/>
          </a:xfrm>
          <a:prstGeom prst="ellipse">
            <a:avLst/>
          </a:prstGeom>
          <a:solidFill>
            <a:srgbClr val="003399">
              <a:alpha val="5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66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grpSp>
        <p:nvGrpSpPr>
          <p:cNvPr id="1034" name="Group 356"/>
          <p:cNvGrpSpPr>
            <a:grpSpLocks/>
          </p:cNvGrpSpPr>
          <p:nvPr/>
        </p:nvGrpSpPr>
        <p:grpSpPr bwMode="auto">
          <a:xfrm>
            <a:off x="10801352" y="116417"/>
            <a:ext cx="1439333" cy="863600"/>
            <a:chOff x="6373" y="28"/>
            <a:chExt cx="680" cy="544"/>
          </a:xfrm>
        </p:grpSpPr>
        <p:grpSp>
          <p:nvGrpSpPr>
            <p:cNvPr id="1035" name="Group 354"/>
            <p:cNvGrpSpPr>
              <a:grpSpLocks/>
            </p:cNvGrpSpPr>
            <p:nvPr userDrawn="1"/>
          </p:nvGrpSpPr>
          <p:grpSpPr bwMode="auto">
            <a:xfrm>
              <a:off x="6373" y="28"/>
              <a:ext cx="680" cy="544"/>
              <a:chOff x="6373" y="28"/>
              <a:chExt cx="680" cy="544"/>
            </a:xfrm>
          </p:grpSpPr>
          <p:sp>
            <p:nvSpPr>
              <p:cNvPr id="1055" name="Oval 113"/>
              <p:cNvSpPr>
                <a:spLocks noChangeArrowheads="1"/>
              </p:cNvSpPr>
              <p:nvPr userDrawn="1"/>
            </p:nvSpPr>
            <p:spPr bwMode="auto">
              <a:xfrm>
                <a:off x="6439" y="357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6" name="Oval 114"/>
              <p:cNvSpPr>
                <a:spLocks noChangeArrowheads="1"/>
              </p:cNvSpPr>
              <p:nvPr userDrawn="1"/>
            </p:nvSpPr>
            <p:spPr bwMode="auto">
              <a:xfrm>
                <a:off x="6439" y="386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57" name="Oval 115"/>
              <p:cNvSpPr>
                <a:spLocks noChangeArrowheads="1"/>
              </p:cNvSpPr>
              <p:nvPr userDrawn="1"/>
            </p:nvSpPr>
            <p:spPr bwMode="auto">
              <a:xfrm>
                <a:off x="6439" y="3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8" name="Oval 116"/>
              <p:cNvSpPr>
                <a:spLocks noChangeArrowheads="1"/>
              </p:cNvSpPr>
              <p:nvPr userDrawn="1"/>
            </p:nvSpPr>
            <p:spPr bwMode="auto">
              <a:xfrm>
                <a:off x="6469" y="3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9" name="Oval 117"/>
              <p:cNvSpPr>
                <a:spLocks noChangeArrowheads="1"/>
              </p:cNvSpPr>
              <p:nvPr userDrawn="1"/>
            </p:nvSpPr>
            <p:spPr bwMode="auto">
              <a:xfrm>
                <a:off x="6469" y="415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0" name="Oval 118"/>
              <p:cNvSpPr>
                <a:spLocks noChangeArrowheads="1"/>
              </p:cNvSpPr>
              <p:nvPr userDrawn="1"/>
            </p:nvSpPr>
            <p:spPr bwMode="auto">
              <a:xfrm>
                <a:off x="6469" y="386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61" name="Oval 119"/>
              <p:cNvSpPr>
                <a:spLocks noChangeArrowheads="1"/>
              </p:cNvSpPr>
              <p:nvPr userDrawn="1"/>
            </p:nvSpPr>
            <p:spPr bwMode="auto">
              <a:xfrm>
                <a:off x="6469" y="3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2" name="Oval 120"/>
              <p:cNvSpPr>
                <a:spLocks noChangeArrowheads="1"/>
              </p:cNvSpPr>
              <p:nvPr userDrawn="1"/>
            </p:nvSpPr>
            <p:spPr bwMode="auto">
              <a:xfrm>
                <a:off x="6498" y="3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3" name="Oval 121"/>
              <p:cNvSpPr>
                <a:spLocks noChangeArrowheads="1"/>
              </p:cNvSpPr>
              <p:nvPr userDrawn="1"/>
            </p:nvSpPr>
            <p:spPr bwMode="auto">
              <a:xfrm>
                <a:off x="6498" y="415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4" name="Oval 122"/>
              <p:cNvSpPr>
                <a:spLocks noChangeArrowheads="1"/>
              </p:cNvSpPr>
              <p:nvPr userDrawn="1"/>
            </p:nvSpPr>
            <p:spPr bwMode="auto">
              <a:xfrm>
                <a:off x="6498" y="386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65" name="Oval 123"/>
              <p:cNvSpPr>
                <a:spLocks noChangeArrowheads="1"/>
              </p:cNvSpPr>
              <p:nvPr userDrawn="1"/>
            </p:nvSpPr>
            <p:spPr bwMode="auto">
              <a:xfrm>
                <a:off x="6498" y="3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6" name="Oval 124"/>
              <p:cNvSpPr>
                <a:spLocks noChangeArrowheads="1"/>
              </p:cNvSpPr>
              <p:nvPr userDrawn="1"/>
            </p:nvSpPr>
            <p:spPr bwMode="auto">
              <a:xfrm>
                <a:off x="6528" y="3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7" name="Oval 125"/>
              <p:cNvSpPr>
                <a:spLocks noChangeArrowheads="1"/>
              </p:cNvSpPr>
              <p:nvPr userDrawn="1"/>
            </p:nvSpPr>
            <p:spPr bwMode="auto">
              <a:xfrm>
                <a:off x="6528" y="415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8" name="Oval 126"/>
              <p:cNvSpPr>
                <a:spLocks noChangeArrowheads="1"/>
              </p:cNvSpPr>
              <p:nvPr userDrawn="1"/>
            </p:nvSpPr>
            <p:spPr bwMode="auto">
              <a:xfrm>
                <a:off x="6528" y="386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69" name="Oval 127"/>
              <p:cNvSpPr>
                <a:spLocks noChangeArrowheads="1"/>
              </p:cNvSpPr>
              <p:nvPr userDrawn="1"/>
            </p:nvSpPr>
            <p:spPr bwMode="auto">
              <a:xfrm>
                <a:off x="6528" y="3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0" name="Oval 128"/>
              <p:cNvSpPr>
                <a:spLocks noChangeArrowheads="1"/>
              </p:cNvSpPr>
              <p:nvPr userDrawn="1"/>
            </p:nvSpPr>
            <p:spPr bwMode="auto">
              <a:xfrm>
                <a:off x="6528" y="300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1" name="Oval 129"/>
              <p:cNvSpPr>
                <a:spLocks noChangeArrowheads="1"/>
              </p:cNvSpPr>
              <p:nvPr userDrawn="1"/>
            </p:nvSpPr>
            <p:spPr bwMode="auto">
              <a:xfrm>
                <a:off x="6498" y="300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2" name="Oval 130"/>
              <p:cNvSpPr>
                <a:spLocks noChangeArrowheads="1"/>
              </p:cNvSpPr>
              <p:nvPr userDrawn="1"/>
            </p:nvSpPr>
            <p:spPr bwMode="auto">
              <a:xfrm>
                <a:off x="6468" y="30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3" name="Oval 131"/>
              <p:cNvSpPr>
                <a:spLocks noChangeArrowheads="1"/>
              </p:cNvSpPr>
              <p:nvPr userDrawn="1"/>
            </p:nvSpPr>
            <p:spPr bwMode="auto">
              <a:xfrm>
                <a:off x="6557" y="357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4" name="Oval 132"/>
              <p:cNvSpPr>
                <a:spLocks noChangeArrowheads="1"/>
              </p:cNvSpPr>
              <p:nvPr userDrawn="1"/>
            </p:nvSpPr>
            <p:spPr bwMode="auto">
              <a:xfrm>
                <a:off x="6557" y="415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5" name="Oval 133"/>
              <p:cNvSpPr>
                <a:spLocks noChangeArrowheads="1"/>
              </p:cNvSpPr>
              <p:nvPr userDrawn="1"/>
            </p:nvSpPr>
            <p:spPr bwMode="auto">
              <a:xfrm>
                <a:off x="6557" y="386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76" name="Oval 134"/>
              <p:cNvSpPr>
                <a:spLocks noChangeArrowheads="1"/>
              </p:cNvSpPr>
              <p:nvPr userDrawn="1"/>
            </p:nvSpPr>
            <p:spPr bwMode="auto">
              <a:xfrm>
                <a:off x="6557" y="3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7" name="Oval 135"/>
              <p:cNvSpPr>
                <a:spLocks noChangeArrowheads="1"/>
              </p:cNvSpPr>
              <p:nvPr userDrawn="1"/>
            </p:nvSpPr>
            <p:spPr bwMode="auto">
              <a:xfrm>
                <a:off x="6557" y="50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8" name="Oval 136"/>
              <p:cNvSpPr>
                <a:spLocks noChangeArrowheads="1"/>
              </p:cNvSpPr>
              <p:nvPr userDrawn="1"/>
            </p:nvSpPr>
            <p:spPr bwMode="auto">
              <a:xfrm>
                <a:off x="6557" y="557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9" name="Oval 137"/>
              <p:cNvSpPr>
                <a:spLocks noChangeArrowheads="1"/>
              </p:cNvSpPr>
              <p:nvPr userDrawn="1"/>
            </p:nvSpPr>
            <p:spPr bwMode="auto">
              <a:xfrm>
                <a:off x="6557" y="5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80" name="Oval 138"/>
              <p:cNvSpPr>
                <a:spLocks noChangeArrowheads="1"/>
              </p:cNvSpPr>
              <p:nvPr userDrawn="1"/>
            </p:nvSpPr>
            <p:spPr bwMode="auto">
              <a:xfrm>
                <a:off x="6557" y="472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1" name="Oval 139"/>
              <p:cNvSpPr>
                <a:spLocks noChangeArrowheads="1"/>
              </p:cNvSpPr>
              <p:nvPr userDrawn="1"/>
            </p:nvSpPr>
            <p:spPr bwMode="auto">
              <a:xfrm>
                <a:off x="6557" y="443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2" name="Oval 140"/>
              <p:cNvSpPr>
                <a:spLocks noChangeArrowheads="1"/>
              </p:cNvSpPr>
              <p:nvPr userDrawn="1"/>
            </p:nvSpPr>
            <p:spPr bwMode="auto">
              <a:xfrm>
                <a:off x="6587" y="3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3" name="Oval 141"/>
              <p:cNvSpPr>
                <a:spLocks noChangeArrowheads="1"/>
              </p:cNvSpPr>
              <p:nvPr userDrawn="1"/>
            </p:nvSpPr>
            <p:spPr bwMode="auto">
              <a:xfrm>
                <a:off x="6587" y="415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4" name="Oval 142"/>
              <p:cNvSpPr>
                <a:spLocks noChangeArrowheads="1"/>
              </p:cNvSpPr>
              <p:nvPr userDrawn="1"/>
            </p:nvSpPr>
            <p:spPr bwMode="auto">
              <a:xfrm>
                <a:off x="6587" y="386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85" name="Oval 143"/>
              <p:cNvSpPr>
                <a:spLocks noChangeArrowheads="1"/>
              </p:cNvSpPr>
              <p:nvPr userDrawn="1"/>
            </p:nvSpPr>
            <p:spPr bwMode="auto">
              <a:xfrm>
                <a:off x="6587" y="3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6" name="Oval 144"/>
              <p:cNvSpPr>
                <a:spLocks noChangeArrowheads="1"/>
              </p:cNvSpPr>
              <p:nvPr userDrawn="1"/>
            </p:nvSpPr>
            <p:spPr bwMode="auto">
              <a:xfrm>
                <a:off x="6587" y="300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7" name="Oval 145"/>
              <p:cNvSpPr>
                <a:spLocks noChangeArrowheads="1"/>
              </p:cNvSpPr>
              <p:nvPr userDrawn="1"/>
            </p:nvSpPr>
            <p:spPr bwMode="auto">
              <a:xfrm>
                <a:off x="6587" y="500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8" name="Oval 146"/>
              <p:cNvSpPr>
                <a:spLocks noChangeArrowheads="1"/>
              </p:cNvSpPr>
              <p:nvPr userDrawn="1"/>
            </p:nvSpPr>
            <p:spPr bwMode="auto">
              <a:xfrm>
                <a:off x="6587" y="5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9" name="Oval 147"/>
              <p:cNvSpPr>
                <a:spLocks noChangeArrowheads="1"/>
              </p:cNvSpPr>
              <p:nvPr userDrawn="1"/>
            </p:nvSpPr>
            <p:spPr bwMode="auto">
              <a:xfrm>
                <a:off x="6587" y="5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90" name="Oval 148"/>
              <p:cNvSpPr>
                <a:spLocks noChangeArrowheads="1"/>
              </p:cNvSpPr>
              <p:nvPr userDrawn="1"/>
            </p:nvSpPr>
            <p:spPr bwMode="auto">
              <a:xfrm>
                <a:off x="6587" y="472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1" name="Oval 149"/>
              <p:cNvSpPr>
                <a:spLocks noChangeArrowheads="1"/>
              </p:cNvSpPr>
              <p:nvPr userDrawn="1"/>
            </p:nvSpPr>
            <p:spPr bwMode="auto">
              <a:xfrm>
                <a:off x="6587" y="443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2" name="Oval 150"/>
              <p:cNvSpPr>
                <a:spLocks noChangeArrowheads="1"/>
              </p:cNvSpPr>
              <p:nvPr userDrawn="1"/>
            </p:nvSpPr>
            <p:spPr bwMode="auto">
              <a:xfrm>
                <a:off x="6616" y="357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3" name="Oval 151"/>
              <p:cNvSpPr>
                <a:spLocks noChangeArrowheads="1"/>
              </p:cNvSpPr>
              <p:nvPr userDrawn="1"/>
            </p:nvSpPr>
            <p:spPr bwMode="auto">
              <a:xfrm>
                <a:off x="6616" y="415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4" name="Oval 152"/>
              <p:cNvSpPr>
                <a:spLocks noChangeArrowheads="1"/>
              </p:cNvSpPr>
              <p:nvPr userDrawn="1"/>
            </p:nvSpPr>
            <p:spPr bwMode="auto">
              <a:xfrm>
                <a:off x="6616" y="386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95" name="Oval 153"/>
              <p:cNvSpPr>
                <a:spLocks noChangeArrowheads="1"/>
              </p:cNvSpPr>
              <p:nvPr userDrawn="1"/>
            </p:nvSpPr>
            <p:spPr bwMode="auto">
              <a:xfrm>
                <a:off x="6616" y="3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6" name="Oval 154"/>
              <p:cNvSpPr>
                <a:spLocks noChangeArrowheads="1"/>
              </p:cNvSpPr>
              <p:nvPr userDrawn="1"/>
            </p:nvSpPr>
            <p:spPr bwMode="auto">
              <a:xfrm>
                <a:off x="6616" y="50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7" name="Oval 155"/>
              <p:cNvSpPr>
                <a:spLocks noChangeArrowheads="1"/>
              </p:cNvSpPr>
              <p:nvPr userDrawn="1"/>
            </p:nvSpPr>
            <p:spPr bwMode="auto">
              <a:xfrm>
                <a:off x="6616" y="5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98" name="Oval 156"/>
              <p:cNvSpPr>
                <a:spLocks noChangeArrowheads="1"/>
              </p:cNvSpPr>
              <p:nvPr userDrawn="1"/>
            </p:nvSpPr>
            <p:spPr bwMode="auto">
              <a:xfrm>
                <a:off x="6616" y="472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9" name="Oval 157"/>
              <p:cNvSpPr>
                <a:spLocks noChangeArrowheads="1"/>
              </p:cNvSpPr>
              <p:nvPr userDrawn="1"/>
            </p:nvSpPr>
            <p:spPr bwMode="auto">
              <a:xfrm>
                <a:off x="6616" y="443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0" name="Oval 158"/>
              <p:cNvSpPr>
                <a:spLocks noChangeArrowheads="1"/>
              </p:cNvSpPr>
              <p:nvPr userDrawn="1"/>
            </p:nvSpPr>
            <p:spPr bwMode="auto">
              <a:xfrm>
                <a:off x="6646" y="3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1" name="Oval 159"/>
              <p:cNvSpPr>
                <a:spLocks noChangeArrowheads="1"/>
              </p:cNvSpPr>
              <p:nvPr userDrawn="1"/>
            </p:nvSpPr>
            <p:spPr bwMode="auto">
              <a:xfrm>
                <a:off x="6646" y="415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2" name="Oval 160"/>
              <p:cNvSpPr>
                <a:spLocks noChangeArrowheads="1"/>
              </p:cNvSpPr>
              <p:nvPr userDrawn="1"/>
            </p:nvSpPr>
            <p:spPr bwMode="auto">
              <a:xfrm>
                <a:off x="6646" y="386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103" name="Oval 161"/>
              <p:cNvSpPr>
                <a:spLocks noChangeArrowheads="1"/>
              </p:cNvSpPr>
              <p:nvPr userDrawn="1"/>
            </p:nvSpPr>
            <p:spPr bwMode="auto">
              <a:xfrm>
                <a:off x="6646" y="3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4" name="Oval 162"/>
              <p:cNvSpPr>
                <a:spLocks noChangeArrowheads="1"/>
              </p:cNvSpPr>
              <p:nvPr userDrawn="1"/>
            </p:nvSpPr>
            <p:spPr bwMode="auto">
              <a:xfrm>
                <a:off x="6646" y="472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5" name="Oval 163"/>
              <p:cNvSpPr>
                <a:spLocks noChangeArrowheads="1"/>
              </p:cNvSpPr>
              <p:nvPr userDrawn="1"/>
            </p:nvSpPr>
            <p:spPr bwMode="auto">
              <a:xfrm>
                <a:off x="6646" y="443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6" name="Oval 164"/>
              <p:cNvSpPr>
                <a:spLocks noChangeArrowheads="1"/>
              </p:cNvSpPr>
              <p:nvPr userDrawn="1"/>
            </p:nvSpPr>
            <p:spPr bwMode="auto">
              <a:xfrm>
                <a:off x="6675" y="357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7" name="Oval 165"/>
              <p:cNvSpPr>
                <a:spLocks noChangeArrowheads="1"/>
              </p:cNvSpPr>
              <p:nvPr userDrawn="1"/>
            </p:nvSpPr>
            <p:spPr bwMode="auto">
              <a:xfrm>
                <a:off x="6675" y="3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8" name="Oval 166"/>
              <p:cNvSpPr>
                <a:spLocks noChangeArrowheads="1"/>
              </p:cNvSpPr>
              <p:nvPr userDrawn="1"/>
            </p:nvSpPr>
            <p:spPr bwMode="auto">
              <a:xfrm>
                <a:off x="6557" y="30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9" name="Oval 167"/>
              <p:cNvSpPr>
                <a:spLocks noChangeArrowheads="1"/>
              </p:cNvSpPr>
              <p:nvPr userDrawn="1"/>
            </p:nvSpPr>
            <p:spPr bwMode="auto">
              <a:xfrm>
                <a:off x="6402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0" name="Oval 168"/>
              <p:cNvSpPr>
                <a:spLocks noChangeArrowheads="1"/>
              </p:cNvSpPr>
              <p:nvPr userDrawn="1"/>
            </p:nvSpPr>
            <p:spPr bwMode="auto">
              <a:xfrm>
                <a:off x="6402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1" name="Oval 169"/>
              <p:cNvSpPr>
                <a:spLocks noChangeArrowheads="1"/>
              </p:cNvSpPr>
              <p:nvPr userDrawn="1"/>
            </p:nvSpPr>
            <p:spPr bwMode="auto">
              <a:xfrm>
                <a:off x="6373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2" name="Oval 170"/>
              <p:cNvSpPr>
                <a:spLocks noChangeArrowheads="1"/>
              </p:cNvSpPr>
              <p:nvPr userDrawn="1"/>
            </p:nvSpPr>
            <p:spPr bwMode="auto">
              <a:xfrm>
                <a:off x="6402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3" name="Oval 171"/>
              <p:cNvSpPr>
                <a:spLocks noChangeArrowheads="1"/>
              </p:cNvSpPr>
              <p:nvPr userDrawn="1"/>
            </p:nvSpPr>
            <p:spPr bwMode="auto">
              <a:xfrm>
                <a:off x="6431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4" name="Oval 172"/>
              <p:cNvSpPr>
                <a:spLocks noChangeArrowheads="1"/>
              </p:cNvSpPr>
              <p:nvPr userDrawn="1"/>
            </p:nvSpPr>
            <p:spPr bwMode="auto">
              <a:xfrm>
                <a:off x="6431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5" name="Oval 173"/>
              <p:cNvSpPr>
                <a:spLocks noChangeArrowheads="1"/>
              </p:cNvSpPr>
              <p:nvPr userDrawn="1"/>
            </p:nvSpPr>
            <p:spPr bwMode="auto">
              <a:xfrm>
                <a:off x="6431" y="105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6" name="Oval 174"/>
              <p:cNvSpPr>
                <a:spLocks noChangeArrowheads="1"/>
              </p:cNvSpPr>
              <p:nvPr userDrawn="1"/>
            </p:nvSpPr>
            <p:spPr bwMode="auto">
              <a:xfrm>
                <a:off x="6460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7" name="Oval 175"/>
              <p:cNvSpPr>
                <a:spLocks noChangeArrowheads="1"/>
              </p:cNvSpPr>
              <p:nvPr userDrawn="1"/>
            </p:nvSpPr>
            <p:spPr bwMode="auto">
              <a:xfrm>
                <a:off x="6460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8" name="Oval 176"/>
              <p:cNvSpPr>
                <a:spLocks noChangeArrowheads="1"/>
              </p:cNvSpPr>
              <p:nvPr userDrawn="1"/>
            </p:nvSpPr>
            <p:spPr bwMode="auto">
              <a:xfrm>
                <a:off x="6460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9" name="Oval 177"/>
              <p:cNvSpPr>
                <a:spLocks noChangeArrowheads="1"/>
              </p:cNvSpPr>
              <p:nvPr userDrawn="1"/>
            </p:nvSpPr>
            <p:spPr bwMode="auto">
              <a:xfrm>
                <a:off x="6459" y="83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0" name="Oval 178"/>
              <p:cNvSpPr>
                <a:spLocks noChangeArrowheads="1"/>
              </p:cNvSpPr>
              <p:nvPr userDrawn="1"/>
            </p:nvSpPr>
            <p:spPr bwMode="auto">
              <a:xfrm>
                <a:off x="6459" y="105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1" name="Oval 179"/>
              <p:cNvSpPr>
                <a:spLocks noChangeArrowheads="1"/>
              </p:cNvSpPr>
              <p:nvPr userDrawn="1"/>
            </p:nvSpPr>
            <p:spPr bwMode="auto">
              <a:xfrm>
                <a:off x="6489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2" name="Oval 180"/>
              <p:cNvSpPr>
                <a:spLocks noChangeArrowheads="1"/>
              </p:cNvSpPr>
              <p:nvPr userDrawn="1"/>
            </p:nvSpPr>
            <p:spPr bwMode="auto">
              <a:xfrm>
                <a:off x="6489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3" name="Oval 181"/>
              <p:cNvSpPr>
                <a:spLocks noChangeArrowheads="1"/>
              </p:cNvSpPr>
              <p:nvPr userDrawn="1"/>
            </p:nvSpPr>
            <p:spPr bwMode="auto">
              <a:xfrm>
                <a:off x="6489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4" name="Oval 182"/>
              <p:cNvSpPr>
                <a:spLocks noChangeArrowheads="1"/>
              </p:cNvSpPr>
              <p:nvPr userDrawn="1"/>
            </p:nvSpPr>
            <p:spPr bwMode="auto">
              <a:xfrm>
                <a:off x="6489" y="83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5" name="Oval 183"/>
              <p:cNvSpPr>
                <a:spLocks noChangeArrowheads="1"/>
              </p:cNvSpPr>
              <p:nvPr userDrawn="1"/>
            </p:nvSpPr>
            <p:spPr bwMode="auto">
              <a:xfrm>
                <a:off x="6489" y="105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6" name="Oval 184"/>
              <p:cNvSpPr>
                <a:spLocks noChangeArrowheads="1"/>
              </p:cNvSpPr>
              <p:nvPr userDrawn="1"/>
            </p:nvSpPr>
            <p:spPr bwMode="auto">
              <a:xfrm>
                <a:off x="6489" y="126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7" name="Oval 185"/>
              <p:cNvSpPr>
                <a:spLocks noChangeArrowheads="1"/>
              </p:cNvSpPr>
              <p:nvPr userDrawn="1"/>
            </p:nvSpPr>
            <p:spPr bwMode="auto">
              <a:xfrm>
                <a:off x="6518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8" name="Oval 186"/>
              <p:cNvSpPr>
                <a:spLocks noChangeArrowheads="1"/>
              </p:cNvSpPr>
              <p:nvPr userDrawn="1"/>
            </p:nvSpPr>
            <p:spPr bwMode="auto">
              <a:xfrm>
                <a:off x="6518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9" name="Oval 187"/>
              <p:cNvSpPr>
                <a:spLocks noChangeArrowheads="1"/>
              </p:cNvSpPr>
              <p:nvPr userDrawn="1"/>
            </p:nvSpPr>
            <p:spPr bwMode="auto">
              <a:xfrm>
                <a:off x="6518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0" name="Oval 188"/>
              <p:cNvSpPr>
                <a:spLocks noChangeArrowheads="1"/>
              </p:cNvSpPr>
              <p:nvPr userDrawn="1"/>
            </p:nvSpPr>
            <p:spPr bwMode="auto">
              <a:xfrm>
                <a:off x="6517" y="83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1" name="Oval 189"/>
              <p:cNvSpPr>
                <a:spLocks noChangeArrowheads="1"/>
              </p:cNvSpPr>
              <p:nvPr userDrawn="1"/>
            </p:nvSpPr>
            <p:spPr bwMode="auto">
              <a:xfrm>
                <a:off x="6517" y="105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2" name="Oval 190"/>
              <p:cNvSpPr>
                <a:spLocks noChangeArrowheads="1"/>
              </p:cNvSpPr>
              <p:nvPr userDrawn="1"/>
            </p:nvSpPr>
            <p:spPr bwMode="auto">
              <a:xfrm>
                <a:off x="6518" y="126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3" name="Oval 191"/>
              <p:cNvSpPr>
                <a:spLocks noChangeArrowheads="1"/>
              </p:cNvSpPr>
              <p:nvPr userDrawn="1"/>
            </p:nvSpPr>
            <p:spPr bwMode="auto">
              <a:xfrm>
                <a:off x="6547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4" name="Oval 192"/>
              <p:cNvSpPr>
                <a:spLocks noChangeArrowheads="1"/>
              </p:cNvSpPr>
              <p:nvPr userDrawn="1"/>
            </p:nvSpPr>
            <p:spPr bwMode="auto">
              <a:xfrm>
                <a:off x="6547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5" name="Oval 193"/>
              <p:cNvSpPr>
                <a:spLocks noChangeArrowheads="1"/>
              </p:cNvSpPr>
              <p:nvPr userDrawn="1"/>
            </p:nvSpPr>
            <p:spPr bwMode="auto">
              <a:xfrm>
                <a:off x="6547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6" name="Oval 194"/>
              <p:cNvSpPr>
                <a:spLocks noChangeArrowheads="1"/>
              </p:cNvSpPr>
              <p:nvPr userDrawn="1"/>
            </p:nvSpPr>
            <p:spPr bwMode="auto">
              <a:xfrm>
                <a:off x="6546" y="83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7" name="Oval 195"/>
              <p:cNvSpPr>
                <a:spLocks noChangeArrowheads="1"/>
              </p:cNvSpPr>
              <p:nvPr userDrawn="1"/>
            </p:nvSpPr>
            <p:spPr bwMode="auto">
              <a:xfrm>
                <a:off x="6546" y="105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8" name="Oval 196"/>
              <p:cNvSpPr>
                <a:spLocks noChangeArrowheads="1"/>
              </p:cNvSpPr>
              <p:nvPr userDrawn="1"/>
            </p:nvSpPr>
            <p:spPr bwMode="auto">
              <a:xfrm>
                <a:off x="6547" y="126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9" name="Oval 197"/>
              <p:cNvSpPr>
                <a:spLocks noChangeArrowheads="1"/>
              </p:cNvSpPr>
              <p:nvPr userDrawn="1"/>
            </p:nvSpPr>
            <p:spPr bwMode="auto">
              <a:xfrm>
                <a:off x="6547" y="236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0" name="Oval 198"/>
              <p:cNvSpPr>
                <a:spLocks noChangeArrowheads="1"/>
              </p:cNvSpPr>
              <p:nvPr userDrawn="1"/>
            </p:nvSpPr>
            <p:spPr bwMode="auto">
              <a:xfrm>
                <a:off x="6547" y="21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1" name="Oval 199"/>
              <p:cNvSpPr>
                <a:spLocks noChangeArrowheads="1"/>
              </p:cNvSpPr>
              <p:nvPr userDrawn="1"/>
            </p:nvSpPr>
            <p:spPr bwMode="auto">
              <a:xfrm>
                <a:off x="6576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2" name="Oval 200"/>
              <p:cNvSpPr>
                <a:spLocks noChangeArrowheads="1"/>
              </p:cNvSpPr>
              <p:nvPr userDrawn="1"/>
            </p:nvSpPr>
            <p:spPr bwMode="auto">
              <a:xfrm>
                <a:off x="6576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3" name="Oval 201"/>
              <p:cNvSpPr>
                <a:spLocks noChangeArrowheads="1"/>
              </p:cNvSpPr>
              <p:nvPr userDrawn="1"/>
            </p:nvSpPr>
            <p:spPr bwMode="auto">
              <a:xfrm>
                <a:off x="6576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4" name="Oval 202"/>
              <p:cNvSpPr>
                <a:spLocks noChangeArrowheads="1"/>
              </p:cNvSpPr>
              <p:nvPr userDrawn="1"/>
            </p:nvSpPr>
            <p:spPr bwMode="auto">
              <a:xfrm>
                <a:off x="6575" y="83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5" name="Oval 203"/>
              <p:cNvSpPr>
                <a:spLocks noChangeArrowheads="1"/>
              </p:cNvSpPr>
              <p:nvPr userDrawn="1"/>
            </p:nvSpPr>
            <p:spPr bwMode="auto">
              <a:xfrm>
                <a:off x="6575" y="105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6" name="Oval 204"/>
              <p:cNvSpPr>
                <a:spLocks noChangeArrowheads="1"/>
              </p:cNvSpPr>
              <p:nvPr userDrawn="1"/>
            </p:nvSpPr>
            <p:spPr bwMode="auto">
              <a:xfrm>
                <a:off x="6576" y="126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7" name="Oval 205"/>
              <p:cNvSpPr>
                <a:spLocks noChangeArrowheads="1"/>
              </p:cNvSpPr>
              <p:nvPr userDrawn="1"/>
            </p:nvSpPr>
            <p:spPr bwMode="auto">
              <a:xfrm>
                <a:off x="6576" y="236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8" name="Oval 206"/>
              <p:cNvSpPr>
                <a:spLocks noChangeArrowheads="1"/>
              </p:cNvSpPr>
              <p:nvPr userDrawn="1"/>
            </p:nvSpPr>
            <p:spPr bwMode="auto">
              <a:xfrm>
                <a:off x="6576" y="21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9" name="Oval 207"/>
              <p:cNvSpPr>
                <a:spLocks noChangeArrowheads="1"/>
              </p:cNvSpPr>
              <p:nvPr userDrawn="1"/>
            </p:nvSpPr>
            <p:spPr bwMode="auto">
              <a:xfrm>
                <a:off x="6575" y="25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0" name="Oval 208"/>
              <p:cNvSpPr>
                <a:spLocks noChangeArrowheads="1"/>
              </p:cNvSpPr>
              <p:nvPr userDrawn="1"/>
            </p:nvSpPr>
            <p:spPr bwMode="auto">
              <a:xfrm>
                <a:off x="6605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1" name="Oval 209"/>
              <p:cNvSpPr>
                <a:spLocks noChangeArrowheads="1"/>
              </p:cNvSpPr>
              <p:nvPr userDrawn="1"/>
            </p:nvSpPr>
            <p:spPr bwMode="auto">
              <a:xfrm>
                <a:off x="6605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2" name="Oval 210"/>
              <p:cNvSpPr>
                <a:spLocks noChangeArrowheads="1"/>
              </p:cNvSpPr>
              <p:nvPr userDrawn="1"/>
            </p:nvSpPr>
            <p:spPr bwMode="auto">
              <a:xfrm>
                <a:off x="6605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3" name="Oval 211"/>
              <p:cNvSpPr>
                <a:spLocks noChangeArrowheads="1"/>
              </p:cNvSpPr>
              <p:nvPr userDrawn="1"/>
            </p:nvSpPr>
            <p:spPr bwMode="auto">
              <a:xfrm>
                <a:off x="6604" y="83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4" name="Oval 212"/>
              <p:cNvSpPr>
                <a:spLocks noChangeArrowheads="1"/>
              </p:cNvSpPr>
              <p:nvPr userDrawn="1"/>
            </p:nvSpPr>
            <p:spPr bwMode="auto">
              <a:xfrm>
                <a:off x="6604" y="105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5" name="Oval 213"/>
              <p:cNvSpPr>
                <a:spLocks noChangeArrowheads="1"/>
              </p:cNvSpPr>
              <p:nvPr userDrawn="1"/>
            </p:nvSpPr>
            <p:spPr bwMode="auto">
              <a:xfrm>
                <a:off x="6605" y="126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6" name="Oval 214"/>
              <p:cNvSpPr>
                <a:spLocks noChangeArrowheads="1"/>
              </p:cNvSpPr>
              <p:nvPr userDrawn="1"/>
            </p:nvSpPr>
            <p:spPr bwMode="auto">
              <a:xfrm>
                <a:off x="6605" y="236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7" name="Oval 215"/>
              <p:cNvSpPr>
                <a:spLocks noChangeArrowheads="1"/>
              </p:cNvSpPr>
              <p:nvPr userDrawn="1"/>
            </p:nvSpPr>
            <p:spPr bwMode="auto">
              <a:xfrm>
                <a:off x="6605" y="21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8" name="Oval 216"/>
              <p:cNvSpPr>
                <a:spLocks noChangeArrowheads="1"/>
              </p:cNvSpPr>
              <p:nvPr userDrawn="1"/>
            </p:nvSpPr>
            <p:spPr bwMode="auto">
              <a:xfrm>
                <a:off x="6604" y="25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9" name="Oval 217"/>
              <p:cNvSpPr>
                <a:spLocks noChangeArrowheads="1"/>
              </p:cNvSpPr>
              <p:nvPr userDrawn="1"/>
            </p:nvSpPr>
            <p:spPr bwMode="auto">
              <a:xfrm>
                <a:off x="6604" y="27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0" name="Oval 218"/>
              <p:cNvSpPr>
                <a:spLocks noChangeArrowheads="1"/>
              </p:cNvSpPr>
              <p:nvPr userDrawn="1"/>
            </p:nvSpPr>
            <p:spPr bwMode="auto">
              <a:xfrm>
                <a:off x="6633" y="17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1" name="Oval 219"/>
              <p:cNvSpPr>
                <a:spLocks noChangeArrowheads="1"/>
              </p:cNvSpPr>
              <p:nvPr userDrawn="1"/>
            </p:nvSpPr>
            <p:spPr bwMode="auto">
              <a:xfrm>
                <a:off x="6633" y="14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2" name="Oval 220"/>
              <p:cNvSpPr>
                <a:spLocks noChangeArrowheads="1"/>
              </p:cNvSpPr>
              <p:nvPr userDrawn="1"/>
            </p:nvSpPr>
            <p:spPr bwMode="auto">
              <a:xfrm>
                <a:off x="6633" y="126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3" name="Oval 221"/>
              <p:cNvSpPr>
                <a:spLocks noChangeArrowheads="1"/>
              </p:cNvSpPr>
              <p:nvPr userDrawn="1"/>
            </p:nvSpPr>
            <p:spPr bwMode="auto">
              <a:xfrm>
                <a:off x="6633" y="61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4" name="Oval 222"/>
              <p:cNvSpPr>
                <a:spLocks noChangeArrowheads="1"/>
              </p:cNvSpPr>
              <p:nvPr userDrawn="1"/>
            </p:nvSpPr>
            <p:spPr bwMode="auto">
              <a:xfrm>
                <a:off x="6633" y="83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5" name="Oval 223"/>
              <p:cNvSpPr>
                <a:spLocks noChangeArrowheads="1"/>
              </p:cNvSpPr>
              <p:nvPr userDrawn="1"/>
            </p:nvSpPr>
            <p:spPr bwMode="auto">
              <a:xfrm>
                <a:off x="6633" y="104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6" name="Oval 224"/>
              <p:cNvSpPr>
                <a:spLocks noChangeArrowheads="1"/>
              </p:cNvSpPr>
              <p:nvPr userDrawn="1"/>
            </p:nvSpPr>
            <p:spPr bwMode="auto">
              <a:xfrm>
                <a:off x="6633" y="214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7" name="Oval 225"/>
              <p:cNvSpPr>
                <a:spLocks noChangeArrowheads="1"/>
              </p:cNvSpPr>
              <p:nvPr userDrawn="1"/>
            </p:nvSpPr>
            <p:spPr bwMode="auto">
              <a:xfrm>
                <a:off x="6633" y="191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8" name="Oval 226"/>
              <p:cNvSpPr>
                <a:spLocks noChangeArrowheads="1"/>
              </p:cNvSpPr>
              <p:nvPr userDrawn="1"/>
            </p:nvSpPr>
            <p:spPr bwMode="auto">
              <a:xfrm>
                <a:off x="6633" y="236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9" name="Oval 227"/>
              <p:cNvSpPr>
                <a:spLocks noChangeArrowheads="1"/>
              </p:cNvSpPr>
              <p:nvPr userDrawn="1"/>
            </p:nvSpPr>
            <p:spPr bwMode="auto">
              <a:xfrm>
                <a:off x="6633" y="257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0" name="Oval 228"/>
              <p:cNvSpPr>
                <a:spLocks noChangeArrowheads="1"/>
              </p:cNvSpPr>
              <p:nvPr userDrawn="1"/>
            </p:nvSpPr>
            <p:spPr bwMode="auto">
              <a:xfrm>
                <a:off x="6663" y="159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1" name="Oval 229"/>
              <p:cNvSpPr>
                <a:spLocks noChangeArrowheads="1"/>
              </p:cNvSpPr>
              <p:nvPr userDrawn="1"/>
            </p:nvSpPr>
            <p:spPr bwMode="auto">
              <a:xfrm>
                <a:off x="6663" y="137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2" name="Oval 230"/>
              <p:cNvSpPr>
                <a:spLocks noChangeArrowheads="1"/>
              </p:cNvSpPr>
              <p:nvPr userDrawn="1"/>
            </p:nvSpPr>
            <p:spPr bwMode="auto">
              <a:xfrm>
                <a:off x="6663" y="11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3" name="Oval 231"/>
              <p:cNvSpPr>
                <a:spLocks noChangeArrowheads="1"/>
              </p:cNvSpPr>
              <p:nvPr userDrawn="1"/>
            </p:nvSpPr>
            <p:spPr bwMode="auto">
              <a:xfrm>
                <a:off x="6662" y="5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4" name="Oval 232"/>
              <p:cNvSpPr>
                <a:spLocks noChangeArrowheads="1"/>
              </p:cNvSpPr>
              <p:nvPr userDrawn="1"/>
            </p:nvSpPr>
            <p:spPr bwMode="auto">
              <a:xfrm>
                <a:off x="6662" y="72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5" name="Oval 233"/>
              <p:cNvSpPr>
                <a:spLocks noChangeArrowheads="1"/>
              </p:cNvSpPr>
              <p:nvPr userDrawn="1"/>
            </p:nvSpPr>
            <p:spPr bwMode="auto">
              <a:xfrm>
                <a:off x="6663" y="9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6" name="Oval 234"/>
              <p:cNvSpPr>
                <a:spLocks noChangeArrowheads="1"/>
              </p:cNvSpPr>
              <p:nvPr userDrawn="1"/>
            </p:nvSpPr>
            <p:spPr bwMode="auto">
              <a:xfrm>
                <a:off x="6663" y="20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7" name="Oval 235"/>
              <p:cNvSpPr>
                <a:spLocks noChangeArrowheads="1"/>
              </p:cNvSpPr>
              <p:nvPr userDrawn="1"/>
            </p:nvSpPr>
            <p:spPr bwMode="auto">
              <a:xfrm>
                <a:off x="6663" y="181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8" name="Oval 236"/>
              <p:cNvSpPr>
                <a:spLocks noChangeArrowheads="1"/>
              </p:cNvSpPr>
              <p:nvPr userDrawn="1"/>
            </p:nvSpPr>
            <p:spPr bwMode="auto">
              <a:xfrm>
                <a:off x="6662" y="22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9" name="Oval 237"/>
              <p:cNvSpPr>
                <a:spLocks noChangeArrowheads="1"/>
              </p:cNvSpPr>
              <p:nvPr userDrawn="1"/>
            </p:nvSpPr>
            <p:spPr bwMode="auto">
              <a:xfrm>
                <a:off x="6662" y="247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0" name="Oval 238"/>
              <p:cNvSpPr>
                <a:spLocks noChangeArrowheads="1"/>
              </p:cNvSpPr>
              <p:nvPr userDrawn="1"/>
            </p:nvSpPr>
            <p:spPr bwMode="auto">
              <a:xfrm>
                <a:off x="6691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1" name="Oval 239"/>
              <p:cNvSpPr>
                <a:spLocks noChangeArrowheads="1"/>
              </p:cNvSpPr>
              <p:nvPr userDrawn="1"/>
            </p:nvSpPr>
            <p:spPr bwMode="auto">
              <a:xfrm>
                <a:off x="6691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2" name="Oval 240"/>
              <p:cNvSpPr>
                <a:spLocks noChangeArrowheads="1"/>
              </p:cNvSpPr>
              <p:nvPr userDrawn="1"/>
            </p:nvSpPr>
            <p:spPr bwMode="auto">
              <a:xfrm>
                <a:off x="6691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3" name="Oval 241"/>
              <p:cNvSpPr>
                <a:spLocks noChangeArrowheads="1"/>
              </p:cNvSpPr>
              <p:nvPr userDrawn="1"/>
            </p:nvSpPr>
            <p:spPr bwMode="auto">
              <a:xfrm>
                <a:off x="6691" y="5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4" name="Oval 242"/>
              <p:cNvSpPr>
                <a:spLocks noChangeArrowheads="1"/>
              </p:cNvSpPr>
              <p:nvPr userDrawn="1"/>
            </p:nvSpPr>
            <p:spPr bwMode="auto">
              <a:xfrm>
                <a:off x="6691" y="72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5" name="Oval 243"/>
              <p:cNvSpPr>
                <a:spLocks noChangeArrowheads="1"/>
              </p:cNvSpPr>
              <p:nvPr userDrawn="1"/>
            </p:nvSpPr>
            <p:spPr bwMode="auto">
              <a:xfrm>
                <a:off x="6691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6" name="Oval 244"/>
              <p:cNvSpPr>
                <a:spLocks noChangeArrowheads="1"/>
              </p:cNvSpPr>
              <p:nvPr userDrawn="1"/>
            </p:nvSpPr>
            <p:spPr bwMode="auto">
              <a:xfrm>
                <a:off x="6691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7" name="Oval 245"/>
              <p:cNvSpPr>
                <a:spLocks noChangeArrowheads="1"/>
              </p:cNvSpPr>
              <p:nvPr userDrawn="1"/>
            </p:nvSpPr>
            <p:spPr bwMode="auto">
              <a:xfrm>
                <a:off x="6691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8" name="Oval 246"/>
              <p:cNvSpPr>
                <a:spLocks noChangeArrowheads="1"/>
              </p:cNvSpPr>
              <p:nvPr userDrawn="1"/>
            </p:nvSpPr>
            <p:spPr bwMode="auto">
              <a:xfrm>
                <a:off x="6691" y="22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9" name="Oval 247"/>
              <p:cNvSpPr>
                <a:spLocks noChangeArrowheads="1"/>
              </p:cNvSpPr>
              <p:nvPr userDrawn="1"/>
            </p:nvSpPr>
            <p:spPr bwMode="auto">
              <a:xfrm>
                <a:off x="6691" y="247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0" name="Oval 248"/>
              <p:cNvSpPr>
                <a:spLocks noChangeArrowheads="1"/>
              </p:cNvSpPr>
              <p:nvPr userDrawn="1"/>
            </p:nvSpPr>
            <p:spPr bwMode="auto">
              <a:xfrm>
                <a:off x="6691" y="26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1" name="Oval 249"/>
              <p:cNvSpPr>
                <a:spLocks noChangeArrowheads="1"/>
              </p:cNvSpPr>
              <p:nvPr userDrawn="1"/>
            </p:nvSpPr>
            <p:spPr bwMode="auto">
              <a:xfrm>
                <a:off x="6691" y="2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2" name="Oval 250"/>
              <p:cNvSpPr>
                <a:spLocks noChangeArrowheads="1"/>
              </p:cNvSpPr>
              <p:nvPr userDrawn="1"/>
            </p:nvSpPr>
            <p:spPr bwMode="auto">
              <a:xfrm>
                <a:off x="6691" y="29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3" name="Oval 251"/>
              <p:cNvSpPr>
                <a:spLocks noChangeArrowheads="1"/>
              </p:cNvSpPr>
              <p:nvPr userDrawn="1"/>
            </p:nvSpPr>
            <p:spPr bwMode="auto">
              <a:xfrm>
                <a:off x="6720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4" name="Oval 252"/>
              <p:cNvSpPr>
                <a:spLocks noChangeArrowheads="1"/>
              </p:cNvSpPr>
              <p:nvPr userDrawn="1"/>
            </p:nvSpPr>
            <p:spPr bwMode="auto">
              <a:xfrm>
                <a:off x="6720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5" name="Oval 253"/>
              <p:cNvSpPr>
                <a:spLocks noChangeArrowheads="1"/>
              </p:cNvSpPr>
              <p:nvPr userDrawn="1"/>
            </p:nvSpPr>
            <p:spPr bwMode="auto">
              <a:xfrm>
                <a:off x="6720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6" name="Oval 254"/>
              <p:cNvSpPr>
                <a:spLocks noChangeArrowheads="1"/>
              </p:cNvSpPr>
              <p:nvPr userDrawn="1"/>
            </p:nvSpPr>
            <p:spPr bwMode="auto">
              <a:xfrm>
                <a:off x="6720" y="5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7" name="Oval 255"/>
              <p:cNvSpPr>
                <a:spLocks noChangeArrowheads="1"/>
              </p:cNvSpPr>
              <p:nvPr userDrawn="1"/>
            </p:nvSpPr>
            <p:spPr bwMode="auto">
              <a:xfrm>
                <a:off x="6720" y="72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8" name="Oval 256"/>
              <p:cNvSpPr>
                <a:spLocks noChangeArrowheads="1"/>
              </p:cNvSpPr>
              <p:nvPr userDrawn="1"/>
            </p:nvSpPr>
            <p:spPr bwMode="auto">
              <a:xfrm>
                <a:off x="6720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9" name="Oval 257"/>
              <p:cNvSpPr>
                <a:spLocks noChangeArrowheads="1"/>
              </p:cNvSpPr>
              <p:nvPr userDrawn="1"/>
            </p:nvSpPr>
            <p:spPr bwMode="auto">
              <a:xfrm>
                <a:off x="6720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0" name="Oval 258"/>
              <p:cNvSpPr>
                <a:spLocks noChangeArrowheads="1"/>
              </p:cNvSpPr>
              <p:nvPr userDrawn="1"/>
            </p:nvSpPr>
            <p:spPr bwMode="auto">
              <a:xfrm>
                <a:off x="6720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1" name="Oval 259"/>
              <p:cNvSpPr>
                <a:spLocks noChangeArrowheads="1"/>
              </p:cNvSpPr>
              <p:nvPr userDrawn="1"/>
            </p:nvSpPr>
            <p:spPr bwMode="auto">
              <a:xfrm>
                <a:off x="6720" y="22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2" name="Oval 260"/>
              <p:cNvSpPr>
                <a:spLocks noChangeArrowheads="1"/>
              </p:cNvSpPr>
              <p:nvPr userDrawn="1"/>
            </p:nvSpPr>
            <p:spPr bwMode="auto">
              <a:xfrm>
                <a:off x="6720" y="247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3" name="Oval 261"/>
              <p:cNvSpPr>
                <a:spLocks noChangeArrowheads="1"/>
              </p:cNvSpPr>
              <p:nvPr userDrawn="1"/>
            </p:nvSpPr>
            <p:spPr bwMode="auto">
              <a:xfrm>
                <a:off x="6720" y="2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4" name="Oval 262"/>
              <p:cNvSpPr>
                <a:spLocks noChangeArrowheads="1"/>
              </p:cNvSpPr>
              <p:nvPr userDrawn="1"/>
            </p:nvSpPr>
            <p:spPr bwMode="auto">
              <a:xfrm>
                <a:off x="6749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5" name="Oval 263"/>
              <p:cNvSpPr>
                <a:spLocks noChangeArrowheads="1"/>
              </p:cNvSpPr>
              <p:nvPr userDrawn="1"/>
            </p:nvSpPr>
            <p:spPr bwMode="auto">
              <a:xfrm>
                <a:off x="6749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6" name="Oval 264"/>
              <p:cNvSpPr>
                <a:spLocks noChangeArrowheads="1"/>
              </p:cNvSpPr>
              <p:nvPr userDrawn="1"/>
            </p:nvSpPr>
            <p:spPr bwMode="auto">
              <a:xfrm>
                <a:off x="6749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7" name="Oval 265"/>
              <p:cNvSpPr>
                <a:spLocks noChangeArrowheads="1"/>
              </p:cNvSpPr>
              <p:nvPr userDrawn="1"/>
            </p:nvSpPr>
            <p:spPr bwMode="auto">
              <a:xfrm>
                <a:off x="6749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8" name="Oval 266"/>
              <p:cNvSpPr>
                <a:spLocks noChangeArrowheads="1"/>
              </p:cNvSpPr>
              <p:nvPr userDrawn="1"/>
            </p:nvSpPr>
            <p:spPr bwMode="auto">
              <a:xfrm>
                <a:off x="6749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9" name="Oval 267"/>
              <p:cNvSpPr>
                <a:spLocks noChangeArrowheads="1"/>
              </p:cNvSpPr>
              <p:nvPr userDrawn="1"/>
            </p:nvSpPr>
            <p:spPr bwMode="auto">
              <a:xfrm>
                <a:off x="6749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0" name="Oval 268"/>
              <p:cNvSpPr>
                <a:spLocks noChangeArrowheads="1"/>
              </p:cNvSpPr>
              <p:nvPr userDrawn="1"/>
            </p:nvSpPr>
            <p:spPr bwMode="auto">
              <a:xfrm>
                <a:off x="6749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1" name="Oval 269"/>
              <p:cNvSpPr>
                <a:spLocks noChangeArrowheads="1"/>
              </p:cNvSpPr>
              <p:nvPr userDrawn="1"/>
            </p:nvSpPr>
            <p:spPr bwMode="auto">
              <a:xfrm>
                <a:off x="6749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2" name="Oval 270"/>
              <p:cNvSpPr>
                <a:spLocks noChangeArrowheads="1"/>
              </p:cNvSpPr>
              <p:nvPr userDrawn="1"/>
            </p:nvSpPr>
            <p:spPr bwMode="auto">
              <a:xfrm>
                <a:off x="6749" y="22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3" name="Oval 271"/>
              <p:cNvSpPr>
                <a:spLocks noChangeArrowheads="1"/>
              </p:cNvSpPr>
              <p:nvPr userDrawn="1"/>
            </p:nvSpPr>
            <p:spPr bwMode="auto">
              <a:xfrm>
                <a:off x="6749" y="247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4" name="Oval 272"/>
              <p:cNvSpPr>
                <a:spLocks noChangeArrowheads="1"/>
              </p:cNvSpPr>
              <p:nvPr userDrawn="1"/>
            </p:nvSpPr>
            <p:spPr bwMode="auto">
              <a:xfrm>
                <a:off x="6749" y="2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5" name="Oval 273"/>
              <p:cNvSpPr>
                <a:spLocks noChangeArrowheads="1"/>
              </p:cNvSpPr>
              <p:nvPr userDrawn="1"/>
            </p:nvSpPr>
            <p:spPr bwMode="auto">
              <a:xfrm>
                <a:off x="6778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6" name="Oval 274"/>
              <p:cNvSpPr>
                <a:spLocks noChangeArrowheads="1"/>
              </p:cNvSpPr>
              <p:nvPr userDrawn="1"/>
            </p:nvSpPr>
            <p:spPr bwMode="auto">
              <a:xfrm>
                <a:off x="6778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7" name="Oval 275"/>
              <p:cNvSpPr>
                <a:spLocks noChangeArrowheads="1"/>
              </p:cNvSpPr>
              <p:nvPr userDrawn="1"/>
            </p:nvSpPr>
            <p:spPr bwMode="auto">
              <a:xfrm>
                <a:off x="6778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8" name="Oval 276"/>
              <p:cNvSpPr>
                <a:spLocks noChangeArrowheads="1"/>
              </p:cNvSpPr>
              <p:nvPr userDrawn="1"/>
            </p:nvSpPr>
            <p:spPr bwMode="auto">
              <a:xfrm>
                <a:off x="6778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9" name="Oval 277"/>
              <p:cNvSpPr>
                <a:spLocks noChangeArrowheads="1"/>
              </p:cNvSpPr>
              <p:nvPr userDrawn="1"/>
            </p:nvSpPr>
            <p:spPr bwMode="auto">
              <a:xfrm>
                <a:off x="6778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0" name="Oval 278"/>
              <p:cNvSpPr>
                <a:spLocks noChangeArrowheads="1"/>
              </p:cNvSpPr>
              <p:nvPr userDrawn="1"/>
            </p:nvSpPr>
            <p:spPr bwMode="auto">
              <a:xfrm>
                <a:off x="6778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1" name="Oval 279"/>
              <p:cNvSpPr>
                <a:spLocks noChangeArrowheads="1"/>
              </p:cNvSpPr>
              <p:nvPr userDrawn="1"/>
            </p:nvSpPr>
            <p:spPr bwMode="auto">
              <a:xfrm>
                <a:off x="6778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2" name="Oval 280"/>
              <p:cNvSpPr>
                <a:spLocks noChangeArrowheads="1"/>
              </p:cNvSpPr>
              <p:nvPr userDrawn="1"/>
            </p:nvSpPr>
            <p:spPr bwMode="auto">
              <a:xfrm>
                <a:off x="6778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3" name="Oval 281"/>
              <p:cNvSpPr>
                <a:spLocks noChangeArrowheads="1"/>
              </p:cNvSpPr>
              <p:nvPr userDrawn="1"/>
            </p:nvSpPr>
            <p:spPr bwMode="auto">
              <a:xfrm>
                <a:off x="6778" y="22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4" name="Oval 282"/>
              <p:cNvSpPr>
                <a:spLocks noChangeArrowheads="1"/>
              </p:cNvSpPr>
              <p:nvPr userDrawn="1"/>
            </p:nvSpPr>
            <p:spPr bwMode="auto">
              <a:xfrm>
                <a:off x="6778" y="247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5" name="Oval 283"/>
              <p:cNvSpPr>
                <a:spLocks noChangeArrowheads="1"/>
              </p:cNvSpPr>
              <p:nvPr userDrawn="1"/>
            </p:nvSpPr>
            <p:spPr bwMode="auto">
              <a:xfrm>
                <a:off x="6778" y="2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6" name="Oval 284"/>
              <p:cNvSpPr>
                <a:spLocks noChangeArrowheads="1"/>
              </p:cNvSpPr>
              <p:nvPr userDrawn="1"/>
            </p:nvSpPr>
            <p:spPr bwMode="auto">
              <a:xfrm>
                <a:off x="6778" y="26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7" name="Oval 285"/>
              <p:cNvSpPr>
                <a:spLocks noChangeArrowheads="1"/>
              </p:cNvSpPr>
              <p:nvPr userDrawn="1"/>
            </p:nvSpPr>
            <p:spPr bwMode="auto">
              <a:xfrm>
                <a:off x="6778" y="29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8" name="Oval 286"/>
              <p:cNvSpPr>
                <a:spLocks noChangeArrowheads="1"/>
              </p:cNvSpPr>
              <p:nvPr userDrawn="1"/>
            </p:nvSpPr>
            <p:spPr bwMode="auto">
              <a:xfrm>
                <a:off x="6807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9" name="Oval 287"/>
              <p:cNvSpPr>
                <a:spLocks noChangeArrowheads="1"/>
              </p:cNvSpPr>
              <p:nvPr userDrawn="1"/>
            </p:nvSpPr>
            <p:spPr bwMode="auto">
              <a:xfrm>
                <a:off x="6807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0" name="Oval 288"/>
              <p:cNvSpPr>
                <a:spLocks noChangeArrowheads="1"/>
              </p:cNvSpPr>
              <p:nvPr userDrawn="1"/>
            </p:nvSpPr>
            <p:spPr bwMode="auto">
              <a:xfrm>
                <a:off x="6807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1" name="Oval 289"/>
              <p:cNvSpPr>
                <a:spLocks noChangeArrowheads="1"/>
              </p:cNvSpPr>
              <p:nvPr userDrawn="1"/>
            </p:nvSpPr>
            <p:spPr bwMode="auto">
              <a:xfrm>
                <a:off x="6807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2" name="Oval 290"/>
              <p:cNvSpPr>
                <a:spLocks noChangeArrowheads="1"/>
              </p:cNvSpPr>
              <p:nvPr userDrawn="1"/>
            </p:nvSpPr>
            <p:spPr bwMode="auto">
              <a:xfrm>
                <a:off x="6807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3" name="Oval 291"/>
              <p:cNvSpPr>
                <a:spLocks noChangeArrowheads="1"/>
              </p:cNvSpPr>
              <p:nvPr userDrawn="1"/>
            </p:nvSpPr>
            <p:spPr bwMode="auto">
              <a:xfrm>
                <a:off x="6807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4" name="Oval 292"/>
              <p:cNvSpPr>
                <a:spLocks noChangeArrowheads="1"/>
              </p:cNvSpPr>
              <p:nvPr userDrawn="1"/>
            </p:nvSpPr>
            <p:spPr bwMode="auto">
              <a:xfrm>
                <a:off x="6807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5" name="Oval 293"/>
              <p:cNvSpPr>
                <a:spLocks noChangeArrowheads="1"/>
              </p:cNvSpPr>
              <p:nvPr userDrawn="1"/>
            </p:nvSpPr>
            <p:spPr bwMode="auto">
              <a:xfrm>
                <a:off x="6807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6" name="Oval 294"/>
              <p:cNvSpPr>
                <a:spLocks noChangeArrowheads="1"/>
              </p:cNvSpPr>
              <p:nvPr userDrawn="1"/>
            </p:nvSpPr>
            <p:spPr bwMode="auto">
              <a:xfrm>
                <a:off x="6807" y="22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7" name="Oval 295"/>
              <p:cNvSpPr>
                <a:spLocks noChangeArrowheads="1"/>
              </p:cNvSpPr>
              <p:nvPr userDrawn="1"/>
            </p:nvSpPr>
            <p:spPr bwMode="auto">
              <a:xfrm>
                <a:off x="6807" y="247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8" name="Oval 296"/>
              <p:cNvSpPr>
                <a:spLocks noChangeArrowheads="1"/>
              </p:cNvSpPr>
              <p:nvPr userDrawn="1"/>
            </p:nvSpPr>
            <p:spPr bwMode="auto">
              <a:xfrm>
                <a:off x="6807" y="26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9" name="Oval 297"/>
              <p:cNvSpPr>
                <a:spLocks noChangeArrowheads="1"/>
              </p:cNvSpPr>
              <p:nvPr userDrawn="1"/>
            </p:nvSpPr>
            <p:spPr bwMode="auto">
              <a:xfrm>
                <a:off x="6836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0" name="Oval 298"/>
              <p:cNvSpPr>
                <a:spLocks noChangeArrowheads="1"/>
              </p:cNvSpPr>
              <p:nvPr userDrawn="1"/>
            </p:nvSpPr>
            <p:spPr bwMode="auto">
              <a:xfrm>
                <a:off x="6836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1" name="Oval 299"/>
              <p:cNvSpPr>
                <a:spLocks noChangeArrowheads="1"/>
              </p:cNvSpPr>
              <p:nvPr userDrawn="1"/>
            </p:nvSpPr>
            <p:spPr bwMode="auto">
              <a:xfrm>
                <a:off x="6836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2" name="Oval 300"/>
              <p:cNvSpPr>
                <a:spLocks noChangeArrowheads="1"/>
              </p:cNvSpPr>
              <p:nvPr userDrawn="1"/>
            </p:nvSpPr>
            <p:spPr bwMode="auto">
              <a:xfrm>
                <a:off x="6836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3" name="Oval 301"/>
              <p:cNvSpPr>
                <a:spLocks noChangeArrowheads="1"/>
              </p:cNvSpPr>
              <p:nvPr userDrawn="1"/>
            </p:nvSpPr>
            <p:spPr bwMode="auto">
              <a:xfrm>
                <a:off x="6836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4" name="Oval 302"/>
              <p:cNvSpPr>
                <a:spLocks noChangeArrowheads="1"/>
              </p:cNvSpPr>
              <p:nvPr userDrawn="1"/>
            </p:nvSpPr>
            <p:spPr bwMode="auto">
              <a:xfrm>
                <a:off x="6836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5" name="Oval 303"/>
              <p:cNvSpPr>
                <a:spLocks noChangeArrowheads="1"/>
              </p:cNvSpPr>
              <p:nvPr userDrawn="1"/>
            </p:nvSpPr>
            <p:spPr bwMode="auto">
              <a:xfrm>
                <a:off x="6836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6" name="Oval 304"/>
              <p:cNvSpPr>
                <a:spLocks noChangeArrowheads="1"/>
              </p:cNvSpPr>
              <p:nvPr userDrawn="1"/>
            </p:nvSpPr>
            <p:spPr bwMode="auto">
              <a:xfrm>
                <a:off x="6836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7" name="Oval 305"/>
              <p:cNvSpPr>
                <a:spLocks noChangeArrowheads="1"/>
              </p:cNvSpPr>
              <p:nvPr userDrawn="1"/>
            </p:nvSpPr>
            <p:spPr bwMode="auto">
              <a:xfrm>
                <a:off x="6836" y="22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8" name="Oval 306"/>
              <p:cNvSpPr>
                <a:spLocks noChangeArrowheads="1"/>
              </p:cNvSpPr>
              <p:nvPr userDrawn="1"/>
            </p:nvSpPr>
            <p:spPr bwMode="auto">
              <a:xfrm>
                <a:off x="6865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9" name="Oval 307"/>
              <p:cNvSpPr>
                <a:spLocks noChangeArrowheads="1"/>
              </p:cNvSpPr>
              <p:nvPr userDrawn="1"/>
            </p:nvSpPr>
            <p:spPr bwMode="auto">
              <a:xfrm>
                <a:off x="6865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0" name="Oval 308"/>
              <p:cNvSpPr>
                <a:spLocks noChangeArrowheads="1"/>
              </p:cNvSpPr>
              <p:nvPr userDrawn="1"/>
            </p:nvSpPr>
            <p:spPr bwMode="auto">
              <a:xfrm>
                <a:off x="6865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1" name="Oval 309"/>
              <p:cNvSpPr>
                <a:spLocks noChangeArrowheads="1"/>
              </p:cNvSpPr>
              <p:nvPr userDrawn="1"/>
            </p:nvSpPr>
            <p:spPr bwMode="auto">
              <a:xfrm>
                <a:off x="6865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2" name="Oval 310"/>
              <p:cNvSpPr>
                <a:spLocks noChangeArrowheads="1"/>
              </p:cNvSpPr>
              <p:nvPr userDrawn="1"/>
            </p:nvSpPr>
            <p:spPr bwMode="auto">
              <a:xfrm>
                <a:off x="6865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3" name="Oval 311"/>
              <p:cNvSpPr>
                <a:spLocks noChangeArrowheads="1"/>
              </p:cNvSpPr>
              <p:nvPr userDrawn="1"/>
            </p:nvSpPr>
            <p:spPr bwMode="auto">
              <a:xfrm>
                <a:off x="6865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4" name="Oval 312"/>
              <p:cNvSpPr>
                <a:spLocks noChangeArrowheads="1"/>
              </p:cNvSpPr>
              <p:nvPr userDrawn="1"/>
            </p:nvSpPr>
            <p:spPr bwMode="auto">
              <a:xfrm>
                <a:off x="6865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5" name="Oval 313"/>
              <p:cNvSpPr>
                <a:spLocks noChangeArrowheads="1"/>
              </p:cNvSpPr>
              <p:nvPr userDrawn="1"/>
            </p:nvSpPr>
            <p:spPr bwMode="auto">
              <a:xfrm>
                <a:off x="6865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6" name="Oval 314"/>
              <p:cNvSpPr>
                <a:spLocks noChangeArrowheads="1"/>
              </p:cNvSpPr>
              <p:nvPr userDrawn="1"/>
            </p:nvSpPr>
            <p:spPr bwMode="auto">
              <a:xfrm>
                <a:off x="6894" y="159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7" name="Oval 315"/>
              <p:cNvSpPr>
                <a:spLocks noChangeArrowheads="1"/>
              </p:cNvSpPr>
              <p:nvPr userDrawn="1"/>
            </p:nvSpPr>
            <p:spPr bwMode="auto">
              <a:xfrm>
                <a:off x="6894" y="137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8" name="Oval 316"/>
              <p:cNvSpPr>
                <a:spLocks noChangeArrowheads="1"/>
              </p:cNvSpPr>
              <p:nvPr userDrawn="1"/>
            </p:nvSpPr>
            <p:spPr bwMode="auto">
              <a:xfrm>
                <a:off x="6894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9" name="Oval 317"/>
              <p:cNvSpPr>
                <a:spLocks noChangeArrowheads="1"/>
              </p:cNvSpPr>
              <p:nvPr userDrawn="1"/>
            </p:nvSpPr>
            <p:spPr bwMode="auto">
              <a:xfrm>
                <a:off x="6894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0" name="Oval 318"/>
              <p:cNvSpPr>
                <a:spLocks noChangeArrowheads="1"/>
              </p:cNvSpPr>
              <p:nvPr userDrawn="1"/>
            </p:nvSpPr>
            <p:spPr bwMode="auto">
              <a:xfrm>
                <a:off x="6923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1" name="Oval 319"/>
              <p:cNvSpPr>
                <a:spLocks noChangeArrowheads="1"/>
              </p:cNvSpPr>
              <p:nvPr userDrawn="1"/>
            </p:nvSpPr>
            <p:spPr bwMode="auto">
              <a:xfrm>
                <a:off x="6923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2" name="Oval 320"/>
              <p:cNvSpPr>
                <a:spLocks noChangeArrowheads="1"/>
              </p:cNvSpPr>
              <p:nvPr userDrawn="1"/>
            </p:nvSpPr>
            <p:spPr bwMode="auto">
              <a:xfrm>
                <a:off x="6923" y="9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3" name="Oval 321"/>
              <p:cNvSpPr>
                <a:spLocks noChangeArrowheads="1"/>
              </p:cNvSpPr>
              <p:nvPr userDrawn="1"/>
            </p:nvSpPr>
            <p:spPr bwMode="auto">
              <a:xfrm>
                <a:off x="6952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4" name="Oval 322"/>
              <p:cNvSpPr>
                <a:spLocks noChangeArrowheads="1"/>
              </p:cNvSpPr>
              <p:nvPr userDrawn="1"/>
            </p:nvSpPr>
            <p:spPr bwMode="auto">
              <a:xfrm>
                <a:off x="6952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5" name="Oval 323"/>
              <p:cNvSpPr>
                <a:spLocks noChangeArrowheads="1"/>
              </p:cNvSpPr>
              <p:nvPr userDrawn="1"/>
            </p:nvSpPr>
            <p:spPr bwMode="auto">
              <a:xfrm>
                <a:off x="6952" y="9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6" name="Oval 324"/>
              <p:cNvSpPr>
                <a:spLocks noChangeArrowheads="1"/>
              </p:cNvSpPr>
              <p:nvPr userDrawn="1"/>
            </p:nvSpPr>
            <p:spPr bwMode="auto">
              <a:xfrm>
                <a:off x="6952" y="11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7" name="Oval 325"/>
              <p:cNvSpPr>
                <a:spLocks noChangeArrowheads="1"/>
              </p:cNvSpPr>
              <p:nvPr userDrawn="1"/>
            </p:nvSpPr>
            <p:spPr bwMode="auto">
              <a:xfrm>
                <a:off x="6981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8" name="Oval 326"/>
              <p:cNvSpPr>
                <a:spLocks noChangeArrowheads="1"/>
              </p:cNvSpPr>
              <p:nvPr userDrawn="1"/>
            </p:nvSpPr>
            <p:spPr bwMode="auto">
              <a:xfrm>
                <a:off x="6981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9" name="Oval 327"/>
              <p:cNvSpPr>
                <a:spLocks noChangeArrowheads="1"/>
              </p:cNvSpPr>
              <p:nvPr userDrawn="1"/>
            </p:nvSpPr>
            <p:spPr bwMode="auto">
              <a:xfrm>
                <a:off x="7010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70" name="Oval 328"/>
              <p:cNvSpPr>
                <a:spLocks noChangeArrowheads="1"/>
              </p:cNvSpPr>
              <p:nvPr userDrawn="1"/>
            </p:nvSpPr>
            <p:spPr bwMode="auto">
              <a:xfrm>
                <a:off x="7010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71" name="Oval 329"/>
              <p:cNvSpPr>
                <a:spLocks noChangeArrowheads="1"/>
              </p:cNvSpPr>
              <p:nvPr userDrawn="1"/>
            </p:nvSpPr>
            <p:spPr bwMode="auto">
              <a:xfrm>
                <a:off x="7039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72" name="Oval 330"/>
              <p:cNvSpPr>
                <a:spLocks noChangeArrowheads="1"/>
              </p:cNvSpPr>
              <p:nvPr userDrawn="1"/>
            </p:nvSpPr>
            <p:spPr bwMode="auto">
              <a:xfrm>
                <a:off x="6807" y="2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</p:grpSp>
        <p:grpSp>
          <p:nvGrpSpPr>
            <p:cNvPr id="1036" name="Group 355"/>
            <p:cNvGrpSpPr>
              <a:grpSpLocks/>
            </p:cNvGrpSpPr>
            <p:nvPr userDrawn="1"/>
          </p:nvGrpSpPr>
          <p:grpSpPr bwMode="auto">
            <a:xfrm>
              <a:off x="6917" y="391"/>
              <a:ext cx="105" cy="135"/>
              <a:chOff x="8127" y="391"/>
              <a:chExt cx="105" cy="135"/>
            </a:xfrm>
          </p:grpSpPr>
          <p:sp>
            <p:nvSpPr>
              <p:cNvPr id="1037" name="Oval 333"/>
              <p:cNvSpPr>
                <a:spLocks noChangeArrowheads="1"/>
              </p:cNvSpPr>
              <p:nvPr userDrawn="1"/>
            </p:nvSpPr>
            <p:spPr bwMode="auto">
              <a:xfrm>
                <a:off x="8187" y="45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38" name="Oval 334"/>
              <p:cNvSpPr>
                <a:spLocks noChangeArrowheads="1"/>
              </p:cNvSpPr>
              <p:nvPr userDrawn="1"/>
            </p:nvSpPr>
            <p:spPr bwMode="auto">
              <a:xfrm>
                <a:off x="8187" y="42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39" name="Oval 335"/>
              <p:cNvSpPr>
                <a:spLocks noChangeArrowheads="1"/>
              </p:cNvSpPr>
              <p:nvPr userDrawn="1"/>
            </p:nvSpPr>
            <p:spPr bwMode="auto">
              <a:xfrm>
                <a:off x="8187" y="39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0" name="Oval 336"/>
              <p:cNvSpPr>
                <a:spLocks noChangeArrowheads="1"/>
              </p:cNvSpPr>
              <p:nvPr userDrawn="1"/>
            </p:nvSpPr>
            <p:spPr bwMode="auto">
              <a:xfrm>
                <a:off x="8187" y="51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1" name="Oval 337"/>
              <p:cNvSpPr>
                <a:spLocks noChangeArrowheads="1"/>
              </p:cNvSpPr>
              <p:nvPr userDrawn="1"/>
            </p:nvSpPr>
            <p:spPr bwMode="auto">
              <a:xfrm>
                <a:off x="8187" y="48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2" name="Oval 338"/>
              <p:cNvSpPr>
                <a:spLocks noChangeArrowheads="1"/>
              </p:cNvSpPr>
              <p:nvPr userDrawn="1"/>
            </p:nvSpPr>
            <p:spPr bwMode="auto">
              <a:xfrm>
                <a:off x="8217" y="45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3" name="Oval 339"/>
              <p:cNvSpPr>
                <a:spLocks noChangeArrowheads="1"/>
              </p:cNvSpPr>
              <p:nvPr userDrawn="1"/>
            </p:nvSpPr>
            <p:spPr bwMode="auto">
              <a:xfrm>
                <a:off x="8217" y="42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4" name="Oval 340"/>
              <p:cNvSpPr>
                <a:spLocks noChangeArrowheads="1"/>
              </p:cNvSpPr>
              <p:nvPr userDrawn="1"/>
            </p:nvSpPr>
            <p:spPr bwMode="auto">
              <a:xfrm>
                <a:off x="8217" y="48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5" name="Oval 341"/>
              <p:cNvSpPr>
                <a:spLocks noChangeArrowheads="1"/>
              </p:cNvSpPr>
              <p:nvPr userDrawn="1"/>
            </p:nvSpPr>
            <p:spPr bwMode="auto">
              <a:xfrm>
                <a:off x="8156" y="45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6" name="Oval 342"/>
              <p:cNvSpPr>
                <a:spLocks noChangeArrowheads="1"/>
              </p:cNvSpPr>
              <p:nvPr userDrawn="1"/>
            </p:nvSpPr>
            <p:spPr bwMode="auto">
              <a:xfrm>
                <a:off x="8156" y="42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7" name="Oval 343"/>
              <p:cNvSpPr>
                <a:spLocks noChangeArrowheads="1"/>
              </p:cNvSpPr>
              <p:nvPr userDrawn="1"/>
            </p:nvSpPr>
            <p:spPr bwMode="auto">
              <a:xfrm>
                <a:off x="8156" y="51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8" name="Oval 344"/>
              <p:cNvSpPr>
                <a:spLocks noChangeArrowheads="1"/>
              </p:cNvSpPr>
              <p:nvPr userDrawn="1"/>
            </p:nvSpPr>
            <p:spPr bwMode="auto">
              <a:xfrm>
                <a:off x="8156" y="48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9" name="Oval 345"/>
              <p:cNvSpPr>
                <a:spLocks noChangeArrowheads="1"/>
              </p:cNvSpPr>
              <p:nvPr userDrawn="1"/>
            </p:nvSpPr>
            <p:spPr bwMode="auto">
              <a:xfrm>
                <a:off x="8127" y="45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0" name="Oval 346"/>
              <p:cNvSpPr>
                <a:spLocks noChangeArrowheads="1"/>
              </p:cNvSpPr>
              <p:nvPr userDrawn="1"/>
            </p:nvSpPr>
            <p:spPr bwMode="auto">
              <a:xfrm>
                <a:off x="8127" y="42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1" name="Oval 347"/>
              <p:cNvSpPr>
                <a:spLocks noChangeArrowheads="1"/>
              </p:cNvSpPr>
              <p:nvPr userDrawn="1"/>
            </p:nvSpPr>
            <p:spPr bwMode="auto">
              <a:xfrm>
                <a:off x="8127" y="48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2" name="Oval 348"/>
              <p:cNvSpPr>
                <a:spLocks noChangeArrowheads="1"/>
              </p:cNvSpPr>
              <p:nvPr userDrawn="1"/>
            </p:nvSpPr>
            <p:spPr bwMode="auto">
              <a:xfrm>
                <a:off x="8156" y="45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3" name="Oval 349"/>
              <p:cNvSpPr>
                <a:spLocks noChangeArrowheads="1"/>
              </p:cNvSpPr>
              <p:nvPr userDrawn="1"/>
            </p:nvSpPr>
            <p:spPr bwMode="auto">
              <a:xfrm>
                <a:off x="8156" y="42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4" name="Oval 350"/>
              <p:cNvSpPr>
                <a:spLocks noChangeArrowheads="1"/>
              </p:cNvSpPr>
              <p:nvPr userDrawn="1"/>
            </p:nvSpPr>
            <p:spPr bwMode="auto">
              <a:xfrm>
                <a:off x="8156" y="48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9411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5pPr>
      <a:lvl6pPr marL="609570" algn="ctr" rtl="0" fontAlgn="base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6pPr>
      <a:lvl7pPr marL="1219140" algn="ctr" rtl="0" fontAlgn="base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7pPr>
      <a:lvl8pPr marL="1828709" algn="ctr" rtl="0" fontAlgn="base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8pPr>
      <a:lvl9pPr marL="2438278" algn="ctr" rtl="0" fontAlgn="base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9pPr>
    </p:titleStyle>
    <p:bodyStyle>
      <a:lvl1pPr marL="457178" indent="-457178" algn="l" rtl="0" eaLnBrk="0" fontAlgn="base" hangingPunct="0">
        <a:spcBef>
          <a:spcPct val="20000"/>
        </a:spcBef>
        <a:spcAft>
          <a:spcPct val="0"/>
        </a:spcAft>
        <a:buChar char="•"/>
        <a:defRPr sz="4267">
          <a:solidFill>
            <a:srgbClr val="000066"/>
          </a:solidFill>
          <a:latin typeface="+mn-lt"/>
          <a:ea typeface="+mn-ea"/>
          <a:cs typeface="+mn-cs"/>
        </a:defRPr>
      </a:lvl1pPr>
      <a:lvl2pPr marL="990550" indent="-380981" algn="l" rtl="0" eaLnBrk="0" fontAlgn="base" hangingPunct="0">
        <a:spcBef>
          <a:spcPct val="20000"/>
        </a:spcBef>
        <a:spcAft>
          <a:spcPct val="0"/>
        </a:spcAft>
        <a:buChar char="–"/>
        <a:defRPr sz="3733">
          <a:solidFill>
            <a:srgbClr val="000066"/>
          </a:solidFill>
          <a:latin typeface="+mn-lt"/>
        </a:defRPr>
      </a:lvl2pPr>
      <a:lvl3pPr marL="1523925" indent="-304784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+mn-lt"/>
        </a:defRPr>
      </a:lvl3pPr>
      <a:lvl4pPr marL="2133493" indent="-304784" algn="l" rtl="0" eaLnBrk="0" fontAlgn="base" hangingPunct="0">
        <a:spcBef>
          <a:spcPct val="20000"/>
        </a:spcBef>
        <a:spcAft>
          <a:spcPct val="0"/>
        </a:spcAft>
        <a:buChar char="–"/>
        <a:defRPr sz="2667">
          <a:solidFill>
            <a:srgbClr val="000066"/>
          </a:solidFill>
          <a:latin typeface="+mn-lt"/>
        </a:defRPr>
      </a:lvl4pPr>
      <a:lvl5pPr marL="2743062" indent="-304784" algn="l" rtl="0" eaLnBrk="0" fontAlgn="base" hangingPunct="0">
        <a:spcBef>
          <a:spcPct val="20000"/>
        </a:spcBef>
        <a:spcAft>
          <a:spcPct val="0"/>
        </a:spcAft>
        <a:buChar char="»"/>
        <a:defRPr sz="2667">
          <a:solidFill>
            <a:srgbClr val="000066"/>
          </a:solidFill>
          <a:latin typeface="+mn-lt"/>
        </a:defRPr>
      </a:lvl5pPr>
      <a:lvl6pPr marL="3352632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rgbClr val="000066"/>
          </a:solidFill>
          <a:latin typeface="+mn-lt"/>
        </a:defRPr>
      </a:lvl6pPr>
      <a:lvl7pPr marL="3962202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rgbClr val="000066"/>
          </a:solidFill>
          <a:latin typeface="+mn-lt"/>
        </a:defRPr>
      </a:lvl7pPr>
      <a:lvl8pPr marL="4571772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rgbClr val="000066"/>
          </a:solidFill>
          <a:latin typeface="+mn-lt"/>
        </a:defRPr>
      </a:lvl8pPr>
      <a:lvl9pPr marL="5181341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rgbClr val="000066"/>
          </a:solidFill>
          <a:latin typeface="+mn-lt"/>
        </a:defRPr>
      </a:lvl9pPr>
    </p:bodyStyle>
    <p:otherStyle>
      <a:defPPr>
        <a:defRPr lang="fr-FR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leu foncé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84"/>
            <a:ext cx="12192000" cy="684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2"/>
            <a:ext cx="10972800" cy="452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6286"/>
            <a:ext cx="2844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67" smtClean="0">
                <a:latin typeface="Arial" charset="0"/>
              </a:defRPr>
            </a:lvl1pPr>
          </a:lstStyle>
          <a:p>
            <a:fld id="{4D5073E5-6E35-4EDA-B9FB-30516161F2F9}" type="datetimeFigureOut">
              <a:rPr lang="fr-FR" smtClean="0"/>
              <a:t>15/05/2018</a:t>
            </a:fld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6286"/>
            <a:ext cx="3860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67" smtClean="0">
                <a:latin typeface="Arial" charset="0"/>
              </a:defRPr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6286"/>
            <a:ext cx="2844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67"/>
            </a:lvl1pPr>
          </a:lstStyle>
          <a:p>
            <a:fld id="{55DE9FAB-ACA0-4A62-A9F1-91E766ADC8D3}" type="slidenum">
              <a:rPr lang="fr-FR" smtClean="0"/>
              <a:t>‹#›</a:t>
            </a:fld>
            <a:endParaRPr lang="fr-FR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46569" y="44452"/>
            <a:ext cx="960967" cy="1007533"/>
            <a:chOff x="22" y="-17"/>
            <a:chExt cx="454" cy="635"/>
          </a:xfrm>
        </p:grpSpPr>
        <p:sp>
          <p:nvSpPr>
            <p:cNvPr id="1273" name="Oval 9"/>
            <p:cNvSpPr>
              <a:spLocks noChangeArrowheads="1"/>
            </p:cNvSpPr>
            <p:nvPr/>
          </p:nvSpPr>
          <p:spPr bwMode="auto">
            <a:xfrm>
              <a:off x="431" y="35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74" name="Oval 10"/>
            <p:cNvSpPr>
              <a:spLocks noChangeArrowheads="1"/>
            </p:cNvSpPr>
            <p:nvPr/>
          </p:nvSpPr>
          <p:spPr bwMode="auto">
            <a:xfrm>
              <a:off x="431" y="40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75" name="Oval 11"/>
            <p:cNvSpPr>
              <a:spLocks noChangeArrowheads="1"/>
            </p:cNvSpPr>
            <p:nvPr/>
          </p:nvSpPr>
          <p:spPr bwMode="auto">
            <a:xfrm>
              <a:off x="431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chemeClr val="bg1"/>
                </a:solidFill>
              </a:endParaRPr>
            </a:p>
          </p:txBody>
        </p:sp>
        <p:sp>
          <p:nvSpPr>
            <p:cNvPr id="1276" name="Oval 12"/>
            <p:cNvSpPr>
              <a:spLocks noChangeArrowheads="1"/>
            </p:cNvSpPr>
            <p:nvPr/>
          </p:nvSpPr>
          <p:spPr bwMode="auto">
            <a:xfrm>
              <a:off x="461" y="35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77" name="Oval 13"/>
            <p:cNvSpPr>
              <a:spLocks noChangeArrowheads="1"/>
            </p:cNvSpPr>
            <p:nvPr/>
          </p:nvSpPr>
          <p:spPr bwMode="auto">
            <a:xfrm>
              <a:off x="461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78" name="Oval 14"/>
            <p:cNvSpPr>
              <a:spLocks noChangeArrowheads="1"/>
            </p:cNvSpPr>
            <p:nvPr/>
          </p:nvSpPr>
          <p:spPr bwMode="auto">
            <a:xfrm>
              <a:off x="431" y="43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79" name="Oval 15"/>
            <p:cNvSpPr>
              <a:spLocks noChangeArrowheads="1"/>
            </p:cNvSpPr>
            <p:nvPr/>
          </p:nvSpPr>
          <p:spPr bwMode="auto">
            <a:xfrm>
              <a:off x="401" y="35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0" name="Oval 16"/>
            <p:cNvSpPr>
              <a:spLocks noChangeArrowheads="1"/>
            </p:cNvSpPr>
            <p:nvPr/>
          </p:nvSpPr>
          <p:spPr bwMode="auto">
            <a:xfrm>
              <a:off x="401" y="40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1" name="Oval 17"/>
            <p:cNvSpPr>
              <a:spLocks noChangeArrowheads="1"/>
            </p:cNvSpPr>
            <p:nvPr/>
          </p:nvSpPr>
          <p:spPr bwMode="auto">
            <a:xfrm>
              <a:off x="401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chemeClr val="bg1"/>
                </a:solidFill>
              </a:endParaRPr>
            </a:p>
          </p:txBody>
        </p:sp>
        <p:sp>
          <p:nvSpPr>
            <p:cNvPr id="1282" name="Oval 18"/>
            <p:cNvSpPr>
              <a:spLocks noChangeArrowheads="1"/>
            </p:cNvSpPr>
            <p:nvPr/>
          </p:nvSpPr>
          <p:spPr bwMode="auto">
            <a:xfrm>
              <a:off x="401" y="43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3" name="Oval 19"/>
            <p:cNvSpPr>
              <a:spLocks noChangeArrowheads="1"/>
            </p:cNvSpPr>
            <p:nvPr/>
          </p:nvSpPr>
          <p:spPr bwMode="auto">
            <a:xfrm>
              <a:off x="401" y="46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4" name="Oval 20"/>
            <p:cNvSpPr>
              <a:spLocks noChangeArrowheads="1"/>
            </p:cNvSpPr>
            <p:nvPr/>
          </p:nvSpPr>
          <p:spPr bwMode="auto">
            <a:xfrm>
              <a:off x="400" y="32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5" name="Oval 21"/>
            <p:cNvSpPr>
              <a:spLocks noChangeArrowheads="1"/>
            </p:cNvSpPr>
            <p:nvPr/>
          </p:nvSpPr>
          <p:spPr bwMode="auto">
            <a:xfrm>
              <a:off x="370" y="35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6" name="Oval 22"/>
            <p:cNvSpPr>
              <a:spLocks noChangeArrowheads="1"/>
            </p:cNvSpPr>
            <p:nvPr/>
          </p:nvSpPr>
          <p:spPr bwMode="auto">
            <a:xfrm>
              <a:off x="370" y="40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7" name="Oval 23"/>
            <p:cNvSpPr>
              <a:spLocks noChangeArrowheads="1"/>
            </p:cNvSpPr>
            <p:nvPr/>
          </p:nvSpPr>
          <p:spPr bwMode="auto">
            <a:xfrm>
              <a:off x="370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chemeClr val="bg1"/>
                </a:solidFill>
              </a:endParaRPr>
            </a:p>
          </p:txBody>
        </p:sp>
        <p:sp>
          <p:nvSpPr>
            <p:cNvPr id="1288" name="Oval 24"/>
            <p:cNvSpPr>
              <a:spLocks noChangeArrowheads="1"/>
            </p:cNvSpPr>
            <p:nvPr/>
          </p:nvSpPr>
          <p:spPr bwMode="auto">
            <a:xfrm>
              <a:off x="370" y="43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89" name="Oval 25"/>
            <p:cNvSpPr>
              <a:spLocks noChangeArrowheads="1"/>
            </p:cNvSpPr>
            <p:nvPr/>
          </p:nvSpPr>
          <p:spPr bwMode="auto">
            <a:xfrm>
              <a:off x="370" y="46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0" name="Oval 26"/>
            <p:cNvSpPr>
              <a:spLocks noChangeArrowheads="1"/>
            </p:cNvSpPr>
            <p:nvPr/>
          </p:nvSpPr>
          <p:spPr bwMode="auto">
            <a:xfrm>
              <a:off x="370" y="49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1" name="Oval 27"/>
            <p:cNvSpPr>
              <a:spLocks noChangeArrowheads="1"/>
            </p:cNvSpPr>
            <p:nvPr/>
          </p:nvSpPr>
          <p:spPr bwMode="auto">
            <a:xfrm>
              <a:off x="370" y="32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2" name="Oval 28"/>
            <p:cNvSpPr>
              <a:spLocks noChangeArrowheads="1"/>
            </p:cNvSpPr>
            <p:nvPr/>
          </p:nvSpPr>
          <p:spPr bwMode="auto">
            <a:xfrm>
              <a:off x="370" y="52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3" name="Oval 29"/>
            <p:cNvSpPr>
              <a:spLocks noChangeArrowheads="1"/>
            </p:cNvSpPr>
            <p:nvPr/>
          </p:nvSpPr>
          <p:spPr bwMode="auto">
            <a:xfrm>
              <a:off x="340" y="35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4" name="Oval 30"/>
            <p:cNvSpPr>
              <a:spLocks noChangeArrowheads="1"/>
            </p:cNvSpPr>
            <p:nvPr/>
          </p:nvSpPr>
          <p:spPr bwMode="auto">
            <a:xfrm>
              <a:off x="340" y="40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5" name="Oval 31"/>
            <p:cNvSpPr>
              <a:spLocks noChangeArrowheads="1"/>
            </p:cNvSpPr>
            <p:nvPr/>
          </p:nvSpPr>
          <p:spPr bwMode="auto">
            <a:xfrm>
              <a:off x="340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chemeClr val="bg1"/>
                </a:solidFill>
              </a:endParaRPr>
            </a:p>
          </p:txBody>
        </p:sp>
        <p:sp>
          <p:nvSpPr>
            <p:cNvPr id="1296" name="Oval 32"/>
            <p:cNvSpPr>
              <a:spLocks noChangeArrowheads="1"/>
            </p:cNvSpPr>
            <p:nvPr/>
          </p:nvSpPr>
          <p:spPr bwMode="auto">
            <a:xfrm>
              <a:off x="340" y="43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7" name="Oval 33"/>
            <p:cNvSpPr>
              <a:spLocks noChangeArrowheads="1"/>
            </p:cNvSpPr>
            <p:nvPr/>
          </p:nvSpPr>
          <p:spPr bwMode="auto">
            <a:xfrm>
              <a:off x="340" y="46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8" name="Oval 34"/>
            <p:cNvSpPr>
              <a:spLocks noChangeArrowheads="1"/>
            </p:cNvSpPr>
            <p:nvPr/>
          </p:nvSpPr>
          <p:spPr bwMode="auto">
            <a:xfrm>
              <a:off x="340" y="49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299" name="Oval 35"/>
            <p:cNvSpPr>
              <a:spLocks noChangeArrowheads="1"/>
            </p:cNvSpPr>
            <p:nvPr/>
          </p:nvSpPr>
          <p:spPr bwMode="auto">
            <a:xfrm>
              <a:off x="340" y="32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0" name="Oval 36"/>
            <p:cNvSpPr>
              <a:spLocks noChangeArrowheads="1"/>
            </p:cNvSpPr>
            <p:nvPr/>
          </p:nvSpPr>
          <p:spPr bwMode="auto">
            <a:xfrm>
              <a:off x="340" y="52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1" name="Oval 37"/>
            <p:cNvSpPr>
              <a:spLocks noChangeArrowheads="1"/>
            </p:cNvSpPr>
            <p:nvPr/>
          </p:nvSpPr>
          <p:spPr bwMode="auto">
            <a:xfrm>
              <a:off x="340" y="54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2" name="Oval 38"/>
            <p:cNvSpPr>
              <a:spLocks noChangeArrowheads="1"/>
            </p:cNvSpPr>
            <p:nvPr/>
          </p:nvSpPr>
          <p:spPr bwMode="auto">
            <a:xfrm>
              <a:off x="340" y="57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3" name="Oval 39"/>
            <p:cNvSpPr>
              <a:spLocks noChangeArrowheads="1"/>
            </p:cNvSpPr>
            <p:nvPr/>
          </p:nvSpPr>
          <p:spPr bwMode="auto">
            <a:xfrm>
              <a:off x="340" y="60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4" name="Oval 40"/>
            <p:cNvSpPr>
              <a:spLocks noChangeArrowheads="1"/>
            </p:cNvSpPr>
            <p:nvPr/>
          </p:nvSpPr>
          <p:spPr bwMode="auto">
            <a:xfrm>
              <a:off x="309" y="35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5" name="Oval 41"/>
            <p:cNvSpPr>
              <a:spLocks noChangeArrowheads="1"/>
            </p:cNvSpPr>
            <p:nvPr/>
          </p:nvSpPr>
          <p:spPr bwMode="auto">
            <a:xfrm>
              <a:off x="309" y="40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6633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6" name="Oval 42"/>
            <p:cNvSpPr>
              <a:spLocks noChangeArrowheads="1"/>
            </p:cNvSpPr>
            <p:nvPr/>
          </p:nvSpPr>
          <p:spPr bwMode="auto">
            <a:xfrm>
              <a:off x="309" y="37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chemeClr val="bg1"/>
                </a:solidFill>
              </a:endParaRPr>
            </a:p>
          </p:txBody>
        </p:sp>
        <p:sp>
          <p:nvSpPr>
            <p:cNvPr id="1307" name="Oval 43"/>
            <p:cNvSpPr>
              <a:spLocks noChangeArrowheads="1"/>
            </p:cNvSpPr>
            <p:nvPr/>
          </p:nvSpPr>
          <p:spPr bwMode="auto">
            <a:xfrm>
              <a:off x="309" y="32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8" name="Oval 44"/>
            <p:cNvSpPr>
              <a:spLocks noChangeArrowheads="1"/>
            </p:cNvSpPr>
            <p:nvPr/>
          </p:nvSpPr>
          <p:spPr bwMode="auto">
            <a:xfrm>
              <a:off x="279" y="32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09" name="Oval 45"/>
            <p:cNvSpPr>
              <a:spLocks noChangeArrowheads="1"/>
            </p:cNvSpPr>
            <p:nvPr/>
          </p:nvSpPr>
          <p:spPr bwMode="auto">
            <a:xfrm>
              <a:off x="113" y="3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0" name="Oval 46"/>
            <p:cNvSpPr>
              <a:spLocks noChangeArrowheads="1"/>
            </p:cNvSpPr>
            <p:nvPr/>
          </p:nvSpPr>
          <p:spPr bwMode="auto">
            <a:xfrm>
              <a:off x="113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1" name="Oval 47"/>
            <p:cNvSpPr>
              <a:spLocks noChangeArrowheads="1"/>
            </p:cNvSpPr>
            <p:nvPr/>
          </p:nvSpPr>
          <p:spPr bwMode="auto">
            <a:xfrm>
              <a:off x="113" y="6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12" name="Oval 48"/>
            <p:cNvSpPr>
              <a:spLocks noChangeArrowheads="1"/>
            </p:cNvSpPr>
            <p:nvPr/>
          </p:nvSpPr>
          <p:spPr bwMode="auto">
            <a:xfrm>
              <a:off x="113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3" name="Oval 49"/>
            <p:cNvSpPr>
              <a:spLocks noChangeArrowheads="1"/>
            </p:cNvSpPr>
            <p:nvPr/>
          </p:nvSpPr>
          <p:spPr bwMode="auto">
            <a:xfrm>
              <a:off x="22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4" name="Oval 50"/>
            <p:cNvSpPr>
              <a:spLocks noChangeArrowheads="1"/>
            </p:cNvSpPr>
            <p:nvPr/>
          </p:nvSpPr>
          <p:spPr bwMode="auto">
            <a:xfrm>
              <a:off x="52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5" name="Oval 51"/>
            <p:cNvSpPr>
              <a:spLocks noChangeArrowheads="1"/>
            </p:cNvSpPr>
            <p:nvPr/>
          </p:nvSpPr>
          <p:spPr bwMode="auto">
            <a:xfrm>
              <a:off x="52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16" name="Oval 52"/>
            <p:cNvSpPr>
              <a:spLocks noChangeArrowheads="1"/>
            </p:cNvSpPr>
            <p:nvPr/>
          </p:nvSpPr>
          <p:spPr bwMode="auto">
            <a:xfrm>
              <a:off x="22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7" name="Oval 53"/>
            <p:cNvSpPr>
              <a:spLocks noChangeArrowheads="1"/>
            </p:cNvSpPr>
            <p:nvPr/>
          </p:nvSpPr>
          <p:spPr bwMode="auto">
            <a:xfrm>
              <a:off x="83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8" name="Oval 54"/>
            <p:cNvSpPr>
              <a:spLocks noChangeArrowheads="1"/>
            </p:cNvSpPr>
            <p:nvPr/>
          </p:nvSpPr>
          <p:spPr bwMode="auto">
            <a:xfrm>
              <a:off x="83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19" name="Oval 55"/>
            <p:cNvSpPr>
              <a:spLocks noChangeArrowheads="1"/>
            </p:cNvSpPr>
            <p:nvPr/>
          </p:nvSpPr>
          <p:spPr bwMode="auto">
            <a:xfrm>
              <a:off x="113" y="152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0" name="Oval 56"/>
            <p:cNvSpPr>
              <a:spLocks noChangeArrowheads="1"/>
            </p:cNvSpPr>
            <p:nvPr/>
          </p:nvSpPr>
          <p:spPr bwMode="auto">
            <a:xfrm>
              <a:off x="113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1" name="Oval 57"/>
            <p:cNvSpPr>
              <a:spLocks noChangeArrowheads="1"/>
            </p:cNvSpPr>
            <p:nvPr/>
          </p:nvSpPr>
          <p:spPr bwMode="auto">
            <a:xfrm>
              <a:off x="143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2" name="Oval 58"/>
            <p:cNvSpPr>
              <a:spLocks noChangeArrowheads="1"/>
            </p:cNvSpPr>
            <p:nvPr/>
          </p:nvSpPr>
          <p:spPr bwMode="auto">
            <a:xfrm>
              <a:off x="143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3" name="Oval 59"/>
            <p:cNvSpPr>
              <a:spLocks noChangeArrowheads="1"/>
            </p:cNvSpPr>
            <p:nvPr/>
          </p:nvSpPr>
          <p:spPr bwMode="auto">
            <a:xfrm>
              <a:off x="143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24" name="Oval 60"/>
            <p:cNvSpPr>
              <a:spLocks noChangeArrowheads="1"/>
            </p:cNvSpPr>
            <p:nvPr/>
          </p:nvSpPr>
          <p:spPr bwMode="auto">
            <a:xfrm>
              <a:off x="143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5" name="Oval 61"/>
            <p:cNvSpPr>
              <a:spLocks noChangeArrowheads="1"/>
            </p:cNvSpPr>
            <p:nvPr/>
          </p:nvSpPr>
          <p:spPr bwMode="auto">
            <a:xfrm>
              <a:off x="143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6" name="Oval 62"/>
            <p:cNvSpPr>
              <a:spLocks noChangeArrowheads="1"/>
            </p:cNvSpPr>
            <p:nvPr/>
          </p:nvSpPr>
          <p:spPr bwMode="auto">
            <a:xfrm>
              <a:off x="143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7" name="Oval 63"/>
            <p:cNvSpPr>
              <a:spLocks noChangeArrowheads="1"/>
            </p:cNvSpPr>
            <p:nvPr/>
          </p:nvSpPr>
          <p:spPr bwMode="auto">
            <a:xfrm>
              <a:off x="143" y="20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8" name="Oval 64"/>
            <p:cNvSpPr>
              <a:spLocks noChangeArrowheads="1"/>
            </p:cNvSpPr>
            <p:nvPr/>
          </p:nvSpPr>
          <p:spPr bwMode="auto">
            <a:xfrm>
              <a:off x="143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29" name="Oval 65"/>
            <p:cNvSpPr>
              <a:spLocks noChangeArrowheads="1"/>
            </p:cNvSpPr>
            <p:nvPr/>
          </p:nvSpPr>
          <p:spPr bwMode="auto">
            <a:xfrm>
              <a:off x="173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0" name="Oval 66"/>
            <p:cNvSpPr>
              <a:spLocks noChangeArrowheads="1"/>
            </p:cNvSpPr>
            <p:nvPr/>
          </p:nvSpPr>
          <p:spPr bwMode="auto">
            <a:xfrm>
              <a:off x="173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1" name="Oval 67"/>
            <p:cNvSpPr>
              <a:spLocks noChangeArrowheads="1"/>
            </p:cNvSpPr>
            <p:nvPr/>
          </p:nvSpPr>
          <p:spPr bwMode="auto">
            <a:xfrm>
              <a:off x="173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32" name="Oval 68"/>
            <p:cNvSpPr>
              <a:spLocks noChangeArrowheads="1"/>
            </p:cNvSpPr>
            <p:nvPr/>
          </p:nvSpPr>
          <p:spPr bwMode="auto">
            <a:xfrm>
              <a:off x="173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3" name="Oval 69"/>
            <p:cNvSpPr>
              <a:spLocks noChangeArrowheads="1"/>
            </p:cNvSpPr>
            <p:nvPr/>
          </p:nvSpPr>
          <p:spPr bwMode="auto">
            <a:xfrm>
              <a:off x="173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4" name="Oval 70"/>
            <p:cNvSpPr>
              <a:spLocks noChangeArrowheads="1"/>
            </p:cNvSpPr>
            <p:nvPr/>
          </p:nvSpPr>
          <p:spPr bwMode="auto">
            <a:xfrm>
              <a:off x="173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5" name="Oval 71"/>
            <p:cNvSpPr>
              <a:spLocks noChangeArrowheads="1"/>
            </p:cNvSpPr>
            <p:nvPr/>
          </p:nvSpPr>
          <p:spPr bwMode="auto">
            <a:xfrm>
              <a:off x="173" y="20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6" name="Oval 72"/>
            <p:cNvSpPr>
              <a:spLocks noChangeArrowheads="1"/>
            </p:cNvSpPr>
            <p:nvPr/>
          </p:nvSpPr>
          <p:spPr bwMode="auto">
            <a:xfrm>
              <a:off x="173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7" name="Oval 73"/>
            <p:cNvSpPr>
              <a:spLocks noChangeArrowheads="1"/>
            </p:cNvSpPr>
            <p:nvPr/>
          </p:nvSpPr>
          <p:spPr bwMode="auto">
            <a:xfrm>
              <a:off x="204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8" name="Oval 74"/>
            <p:cNvSpPr>
              <a:spLocks noChangeArrowheads="1"/>
            </p:cNvSpPr>
            <p:nvPr/>
          </p:nvSpPr>
          <p:spPr bwMode="auto">
            <a:xfrm>
              <a:off x="204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39" name="Oval 75"/>
            <p:cNvSpPr>
              <a:spLocks noChangeArrowheads="1"/>
            </p:cNvSpPr>
            <p:nvPr/>
          </p:nvSpPr>
          <p:spPr bwMode="auto">
            <a:xfrm>
              <a:off x="204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40" name="Oval 76"/>
            <p:cNvSpPr>
              <a:spLocks noChangeArrowheads="1"/>
            </p:cNvSpPr>
            <p:nvPr/>
          </p:nvSpPr>
          <p:spPr bwMode="auto">
            <a:xfrm>
              <a:off x="204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1" name="Oval 77"/>
            <p:cNvSpPr>
              <a:spLocks noChangeArrowheads="1"/>
            </p:cNvSpPr>
            <p:nvPr/>
          </p:nvSpPr>
          <p:spPr bwMode="auto">
            <a:xfrm>
              <a:off x="204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2" name="Oval 78"/>
            <p:cNvSpPr>
              <a:spLocks noChangeArrowheads="1"/>
            </p:cNvSpPr>
            <p:nvPr/>
          </p:nvSpPr>
          <p:spPr bwMode="auto">
            <a:xfrm>
              <a:off x="204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3" name="Oval 79"/>
            <p:cNvSpPr>
              <a:spLocks noChangeArrowheads="1"/>
            </p:cNvSpPr>
            <p:nvPr/>
          </p:nvSpPr>
          <p:spPr bwMode="auto">
            <a:xfrm>
              <a:off x="204" y="209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4" name="Oval 80"/>
            <p:cNvSpPr>
              <a:spLocks noChangeArrowheads="1"/>
            </p:cNvSpPr>
            <p:nvPr/>
          </p:nvSpPr>
          <p:spPr bwMode="auto">
            <a:xfrm>
              <a:off x="204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5" name="Oval 81"/>
            <p:cNvSpPr>
              <a:spLocks noChangeArrowheads="1"/>
            </p:cNvSpPr>
            <p:nvPr/>
          </p:nvSpPr>
          <p:spPr bwMode="auto">
            <a:xfrm>
              <a:off x="173" y="23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6" name="Oval 82"/>
            <p:cNvSpPr>
              <a:spLocks noChangeArrowheads="1"/>
            </p:cNvSpPr>
            <p:nvPr/>
          </p:nvSpPr>
          <p:spPr bwMode="auto">
            <a:xfrm>
              <a:off x="204" y="23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7" name="Oval 83"/>
            <p:cNvSpPr>
              <a:spLocks noChangeArrowheads="1"/>
            </p:cNvSpPr>
            <p:nvPr/>
          </p:nvSpPr>
          <p:spPr bwMode="auto">
            <a:xfrm>
              <a:off x="204" y="26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8" name="Oval 84"/>
            <p:cNvSpPr>
              <a:spLocks noChangeArrowheads="1"/>
            </p:cNvSpPr>
            <p:nvPr/>
          </p:nvSpPr>
          <p:spPr bwMode="auto">
            <a:xfrm>
              <a:off x="234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49" name="Oval 85"/>
            <p:cNvSpPr>
              <a:spLocks noChangeArrowheads="1"/>
            </p:cNvSpPr>
            <p:nvPr/>
          </p:nvSpPr>
          <p:spPr bwMode="auto">
            <a:xfrm>
              <a:off x="234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0" name="Oval 86"/>
            <p:cNvSpPr>
              <a:spLocks noChangeArrowheads="1"/>
            </p:cNvSpPr>
            <p:nvPr/>
          </p:nvSpPr>
          <p:spPr bwMode="auto">
            <a:xfrm>
              <a:off x="234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51" name="Oval 87"/>
            <p:cNvSpPr>
              <a:spLocks noChangeArrowheads="1"/>
            </p:cNvSpPr>
            <p:nvPr/>
          </p:nvSpPr>
          <p:spPr bwMode="auto">
            <a:xfrm>
              <a:off x="234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2" name="Oval 88"/>
            <p:cNvSpPr>
              <a:spLocks noChangeArrowheads="1"/>
            </p:cNvSpPr>
            <p:nvPr/>
          </p:nvSpPr>
          <p:spPr bwMode="auto">
            <a:xfrm>
              <a:off x="234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3" name="Oval 89"/>
            <p:cNvSpPr>
              <a:spLocks noChangeArrowheads="1"/>
            </p:cNvSpPr>
            <p:nvPr/>
          </p:nvSpPr>
          <p:spPr bwMode="auto">
            <a:xfrm>
              <a:off x="234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4" name="Oval 90"/>
            <p:cNvSpPr>
              <a:spLocks noChangeArrowheads="1"/>
            </p:cNvSpPr>
            <p:nvPr/>
          </p:nvSpPr>
          <p:spPr bwMode="auto">
            <a:xfrm>
              <a:off x="234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5" name="Oval 91"/>
            <p:cNvSpPr>
              <a:spLocks noChangeArrowheads="1"/>
            </p:cNvSpPr>
            <p:nvPr/>
          </p:nvSpPr>
          <p:spPr bwMode="auto">
            <a:xfrm>
              <a:off x="264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6" name="Oval 92"/>
            <p:cNvSpPr>
              <a:spLocks noChangeArrowheads="1"/>
            </p:cNvSpPr>
            <p:nvPr/>
          </p:nvSpPr>
          <p:spPr bwMode="auto">
            <a:xfrm>
              <a:off x="264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7" name="Oval 93"/>
            <p:cNvSpPr>
              <a:spLocks noChangeArrowheads="1"/>
            </p:cNvSpPr>
            <p:nvPr/>
          </p:nvSpPr>
          <p:spPr bwMode="auto">
            <a:xfrm>
              <a:off x="264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 sz="2400">
                <a:solidFill>
                  <a:srgbClr val="003399"/>
                </a:solidFill>
              </a:endParaRPr>
            </a:p>
          </p:txBody>
        </p:sp>
        <p:sp>
          <p:nvSpPr>
            <p:cNvPr id="1358" name="Oval 94"/>
            <p:cNvSpPr>
              <a:spLocks noChangeArrowheads="1"/>
            </p:cNvSpPr>
            <p:nvPr/>
          </p:nvSpPr>
          <p:spPr bwMode="auto">
            <a:xfrm>
              <a:off x="264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59" name="Oval 95"/>
            <p:cNvSpPr>
              <a:spLocks noChangeArrowheads="1"/>
            </p:cNvSpPr>
            <p:nvPr/>
          </p:nvSpPr>
          <p:spPr bwMode="auto">
            <a:xfrm>
              <a:off x="264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0" name="Oval 96"/>
            <p:cNvSpPr>
              <a:spLocks noChangeArrowheads="1"/>
            </p:cNvSpPr>
            <p:nvPr/>
          </p:nvSpPr>
          <p:spPr bwMode="auto">
            <a:xfrm>
              <a:off x="264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1" name="Oval 97"/>
            <p:cNvSpPr>
              <a:spLocks noChangeArrowheads="1"/>
            </p:cNvSpPr>
            <p:nvPr/>
          </p:nvSpPr>
          <p:spPr bwMode="auto">
            <a:xfrm>
              <a:off x="264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2" name="Oval 98"/>
            <p:cNvSpPr>
              <a:spLocks noChangeArrowheads="1"/>
            </p:cNvSpPr>
            <p:nvPr/>
          </p:nvSpPr>
          <p:spPr bwMode="auto">
            <a:xfrm>
              <a:off x="264" y="-1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3" name="Oval 99"/>
            <p:cNvSpPr>
              <a:spLocks noChangeArrowheads="1"/>
            </p:cNvSpPr>
            <p:nvPr/>
          </p:nvSpPr>
          <p:spPr bwMode="auto">
            <a:xfrm>
              <a:off x="295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4" name="Oval 100"/>
            <p:cNvSpPr>
              <a:spLocks noChangeArrowheads="1"/>
            </p:cNvSpPr>
            <p:nvPr/>
          </p:nvSpPr>
          <p:spPr bwMode="auto">
            <a:xfrm>
              <a:off x="295" y="11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5" name="Oval 101"/>
            <p:cNvSpPr>
              <a:spLocks noChangeArrowheads="1"/>
            </p:cNvSpPr>
            <p:nvPr/>
          </p:nvSpPr>
          <p:spPr bwMode="auto">
            <a:xfrm>
              <a:off x="295" y="15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6" name="Oval 102"/>
            <p:cNvSpPr>
              <a:spLocks noChangeArrowheads="1"/>
            </p:cNvSpPr>
            <p:nvPr/>
          </p:nvSpPr>
          <p:spPr bwMode="auto">
            <a:xfrm>
              <a:off x="295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7" name="Oval 103"/>
            <p:cNvSpPr>
              <a:spLocks noChangeArrowheads="1"/>
            </p:cNvSpPr>
            <p:nvPr/>
          </p:nvSpPr>
          <p:spPr bwMode="auto">
            <a:xfrm>
              <a:off x="295" y="18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8" name="Oval 104"/>
            <p:cNvSpPr>
              <a:spLocks noChangeArrowheads="1"/>
            </p:cNvSpPr>
            <p:nvPr/>
          </p:nvSpPr>
          <p:spPr bwMode="auto">
            <a:xfrm>
              <a:off x="295" y="-17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69" name="Oval 105"/>
            <p:cNvSpPr>
              <a:spLocks noChangeArrowheads="1"/>
            </p:cNvSpPr>
            <p:nvPr/>
          </p:nvSpPr>
          <p:spPr bwMode="auto">
            <a:xfrm>
              <a:off x="325" y="40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0" name="Oval 106"/>
            <p:cNvSpPr>
              <a:spLocks noChangeArrowheads="1"/>
            </p:cNvSpPr>
            <p:nvPr/>
          </p:nvSpPr>
          <p:spPr bwMode="auto">
            <a:xfrm>
              <a:off x="325" y="96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1" name="Oval 107"/>
            <p:cNvSpPr>
              <a:spLocks noChangeArrowheads="1"/>
            </p:cNvSpPr>
            <p:nvPr/>
          </p:nvSpPr>
          <p:spPr bwMode="auto">
            <a:xfrm>
              <a:off x="325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2" name="Oval 108"/>
            <p:cNvSpPr>
              <a:spLocks noChangeArrowheads="1"/>
            </p:cNvSpPr>
            <p:nvPr/>
          </p:nvSpPr>
          <p:spPr bwMode="auto">
            <a:xfrm>
              <a:off x="325" y="124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3" name="Oval 109"/>
            <p:cNvSpPr>
              <a:spLocks noChangeArrowheads="1"/>
            </p:cNvSpPr>
            <p:nvPr/>
          </p:nvSpPr>
          <p:spPr bwMode="auto">
            <a:xfrm>
              <a:off x="355" y="68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4" name="Oval 110"/>
            <p:cNvSpPr>
              <a:spLocks noChangeArrowheads="1"/>
            </p:cNvSpPr>
            <p:nvPr/>
          </p:nvSpPr>
          <p:spPr bwMode="auto">
            <a:xfrm>
              <a:off x="355" y="95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1375" name="Oval 111"/>
            <p:cNvSpPr>
              <a:spLocks noChangeArrowheads="1"/>
            </p:cNvSpPr>
            <p:nvPr/>
          </p:nvSpPr>
          <p:spPr bwMode="auto">
            <a:xfrm>
              <a:off x="234" y="293"/>
              <a:ext cx="15" cy="14"/>
            </a:xfrm>
            <a:prstGeom prst="ellipse">
              <a:avLst/>
            </a:prstGeom>
            <a:solidFill>
              <a:srgbClr val="003399">
                <a:alpha val="5098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</p:grpSp>
      <p:sp>
        <p:nvSpPr>
          <p:cNvPr id="1033" name="Oval 331"/>
          <p:cNvSpPr>
            <a:spLocks noChangeArrowheads="1"/>
          </p:cNvSpPr>
          <p:nvPr/>
        </p:nvSpPr>
        <p:spPr bwMode="auto">
          <a:xfrm>
            <a:off x="17136535" y="715435"/>
            <a:ext cx="31751" cy="23284"/>
          </a:xfrm>
          <a:prstGeom prst="ellipse">
            <a:avLst/>
          </a:prstGeom>
          <a:solidFill>
            <a:srgbClr val="003399">
              <a:alpha val="5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66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grpSp>
        <p:nvGrpSpPr>
          <p:cNvPr id="1034" name="Group 356"/>
          <p:cNvGrpSpPr>
            <a:grpSpLocks/>
          </p:cNvGrpSpPr>
          <p:nvPr/>
        </p:nvGrpSpPr>
        <p:grpSpPr bwMode="auto">
          <a:xfrm>
            <a:off x="10801352" y="116417"/>
            <a:ext cx="1439333" cy="863600"/>
            <a:chOff x="6373" y="28"/>
            <a:chExt cx="680" cy="544"/>
          </a:xfrm>
        </p:grpSpPr>
        <p:grpSp>
          <p:nvGrpSpPr>
            <p:cNvPr id="1035" name="Group 354"/>
            <p:cNvGrpSpPr>
              <a:grpSpLocks/>
            </p:cNvGrpSpPr>
            <p:nvPr userDrawn="1"/>
          </p:nvGrpSpPr>
          <p:grpSpPr bwMode="auto">
            <a:xfrm>
              <a:off x="6373" y="28"/>
              <a:ext cx="680" cy="544"/>
              <a:chOff x="6373" y="28"/>
              <a:chExt cx="680" cy="544"/>
            </a:xfrm>
          </p:grpSpPr>
          <p:sp>
            <p:nvSpPr>
              <p:cNvPr id="1055" name="Oval 113"/>
              <p:cNvSpPr>
                <a:spLocks noChangeArrowheads="1"/>
              </p:cNvSpPr>
              <p:nvPr userDrawn="1"/>
            </p:nvSpPr>
            <p:spPr bwMode="auto">
              <a:xfrm>
                <a:off x="6439" y="357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6" name="Oval 114"/>
              <p:cNvSpPr>
                <a:spLocks noChangeArrowheads="1"/>
              </p:cNvSpPr>
              <p:nvPr userDrawn="1"/>
            </p:nvSpPr>
            <p:spPr bwMode="auto">
              <a:xfrm>
                <a:off x="6439" y="386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57" name="Oval 115"/>
              <p:cNvSpPr>
                <a:spLocks noChangeArrowheads="1"/>
              </p:cNvSpPr>
              <p:nvPr userDrawn="1"/>
            </p:nvSpPr>
            <p:spPr bwMode="auto">
              <a:xfrm>
                <a:off x="6439" y="3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8" name="Oval 116"/>
              <p:cNvSpPr>
                <a:spLocks noChangeArrowheads="1"/>
              </p:cNvSpPr>
              <p:nvPr userDrawn="1"/>
            </p:nvSpPr>
            <p:spPr bwMode="auto">
              <a:xfrm>
                <a:off x="6469" y="3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9" name="Oval 117"/>
              <p:cNvSpPr>
                <a:spLocks noChangeArrowheads="1"/>
              </p:cNvSpPr>
              <p:nvPr userDrawn="1"/>
            </p:nvSpPr>
            <p:spPr bwMode="auto">
              <a:xfrm>
                <a:off x="6469" y="415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0" name="Oval 118"/>
              <p:cNvSpPr>
                <a:spLocks noChangeArrowheads="1"/>
              </p:cNvSpPr>
              <p:nvPr userDrawn="1"/>
            </p:nvSpPr>
            <p:spPr bwMode="auto">
              <a:xfrm>
                <a:off x="6469" y="386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61" name="Oval 119"/>
              <p:cNvSpPr>
                <a:spLocks noChangeArrowheads="1"/>
              </p:cNvSpPr>
              <p:nvPr userDrawn="1"/>
            </p:nvSpPr>
            <p:spPr bwMode="auto">
              <a:xfrm>
                <a:off x="6469" y="3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2" name="Oval 120"/>
              <p:cNvSpPr>
                <a:spLocks noChangeArrowheads="1"/>
              </p:cNvSpPr>
              <p:nvPr userDrawn="1"/>
            </p:nvSpPr>
            <p:spPr bwMode="auto">
              <a:xfrm>
                <a:off x="6498" y="3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3" name="Oval 121"/>
              <p:cNvSpPr>
                <a:spLocks noChangeArrowheads="1"/>
              </p:cNvSpPr>
              <p:nvPr userDrawn="1"/>
            </p:nvSpPr>
            <p:spPr bwMode="auto">
              <a:xfrm>
                <a:off x="6498" y="415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4" name="Oval 122"/>
              <p:cNvSpPr>
                <a:spLocks noChangeArrowheads="1"/>
              </p:cNvSpPr>
              <p:nvPr userDrawn="1"/>
            </p:nvSpPr>
            <p:spPr bwMode="auto">
              <a:xfrm>
                <a:off x="6498" y="386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65" name="Oval 123"/>
              <p:cNvSpPr>
                <a:spLocks noChangeArrowheads="1"/>
              </p:cNvSpPr>
              <p:nvPr userDrawn="1"/>
            </p:nvSpPr>
            <p:spPr bwMode="auto">
              <a:xfrm>
                <a:off x="6498" y="3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6" name="Oval 124"/>
              <p:cNvSpPr>
                <a:spLocks noChangeArrowheads="1"/>
              </p:cNvSpPr>
              <p:nvPr userDrawn="1"/>
            </p:nvSpPr>
            <p:spPr bwMode="auto">
              <a:xfrm>
                <a:off x="6528" y="3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7" name="Oval 125"/>
              <p:cNvSpPr>
                <a:spLocks noChangeArrowheads="1"/>
              </p:cNvSpPr>
              <p:nvPr userDrawn="1"/>
            </p:nvSpPr>
            <p:spPr bwMode="auto">
              <a:xfrm>
                <a:off x="6528" y="415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68" name="Oval 126"/>
              <p:cNvSpPr>
                <a:spLocks noChangeArrowheads="1"/>
              </p:cNvSpPr>
              <p:nvPr userDrawn="1"/>
            </p:nvSpPr>
            <p:spPr bwMode="auto">
              <a:xfrm>
                <a:off x="6528" y="386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69" name="Oval 127"/>
              <p:cNvSpPr>
                <a:spLocks noChangeArrowheads="1"/>
              </p:cNvSpPr>
              <p:nvPr userDrawn="1"/>
            </p:nvSpPr>
            <p:spPr bwMode="auto">
              <a:xfrm>
                <a:off x="6528" y="3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0" name="Oval 128"/>
              <p:cNvSpPr>
                <a:spLocks noChangeArrowheads="1"/>
              </p:cNvSpPr>
              <p:nvPr userDrawn="1"/>
            </p:nvSpPr>
            <p:spPr bwMode="auto">
              <a:xfrm>
                <a:off x="6528" y="300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1" name="Oval 129"/>
              <p:cNvSpPr>
                <a:spLocks noChangeArrowheads="1"/>
              </p:cNvSpPr>
              <p:nvPr userDrawn="1"/>
            </p:nvSpPr>
            <p:spPr bwMode="auto">
              <a:xfrm>
                <a:off x="6498" y="300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2" name="Oval 130"/>
              <p:cNvSpPr>
                <a:spLocks noChangeArrowheads="1"/>
              </p:cNvSpPr>
              <p:nvPr userDrawn="1"/>
            </p:nvSpPr>
            <p:spPr bwMode="auto">
              <a:xfrm>
                <a:off x="6468" y="30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3" name="Oval 131"/>
              <p:cNvSpPr>
                <a:spLocks noChangeArrowheads="1"/>
              </p:cNvSpPr>
              <p:nvPr userDrawn="1"/>
            </p:nvSpPr>
            <p:spPr bwMode="auto">
              <a:xfrm>
                <a:off x="6557" y="357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4" name="Oval 132"/>
              <p:cNvSpPr>
                <a:spLocks noChangeArrowheads="1"/>
              </p:cNvSpPr>
              <p:nvPr userDrawn="1"/>
            </p:nvSpPr>
            <p:spPr bwMode="auto">
              <a:xfrm>
                <a:off x="6557" y="415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5" name="Oval 133"/>
              <p:cNvSpPr>
                <a:spLocks noChangeArrowheads="1"/>
              </p:cNvSpPr>
              <p:nvPr userDrawn="1"/>
            </p:nvSpPr>
            <p:spPr bwMode="auto">
              <a:xfrm>
                <a:off x="6557" y="386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76" name="Oval 134"/>
              <p:cNvSpPr>
                <a:spLocks noChangeArrowheads="1"/>
              </p:cNvSpPr>
              <p:nvPr userDrawn="1"/>
            </p:nvSpPr>
            <p:spPr bwMode="auto">
              <a:xfrm>
                <a:off x="6557" y="3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7" name="Oval 135"/>
              <p:cNvSpPr>
                <a:spLocks noChangeArrowheads="1"/>
              </p:cNvSpPr>
              <p:nvPr userDrawn="1"/>
            </p:nvSpPr>
            <p:spPr bwMode="auto">
              <a:xfrm>
                <a:off x="6557" y="50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8" name="Oval 136"/>
              <p:cNvSpPr>
                <a:spLocks noChangeArrowheads="1"/>
              </p:cNvSpPr>
              <p:nvPr userDrawn="1"/>
            </p:nvSpPr>
            <p:spPr bwMode="auto">
              <a:xfrm>
                <a:off x="6557" y="557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79" name="Oval 137"/>
              <p:cNvSpPr>
                <a:spLocks noChangeArrowheads="1"/>
              </p:cNvSpPr>
              <p:nvPr userDrawn="1"/>
            </p:nvSpPr>
            <p:spPr bwMode="auto">
              <a:xfrm>
                <a:off x="6557" y="5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80" name="Oval 138"/>
              <p:cNvSpPr>
                <a:spLocks noChangeArrowheads="1"/>
              </p:cNvSpPr>
              <p:nvPr userDrawn="1"/>
            </p:nvSpPr>
            <p:spPr bwMode="auto">
              <a:xfrm>
                <a:off x="6557" y="472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1" name="Oval 139"/>
              <p:cNvSpPr>
                <a:spLocks noChangeArrowheads="1"/>
              </p:cNvSpPr>
              <p:nvPr userDrawn="1"/>
            </p:nvSpPr>
            <p:spPr bwMode="auto">
              <a:xfrm>
                <a:off x="6557" y="443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2" name="Oval 140"/>
              <p:cNvSpPr>
                <a:spLocks noChangeArrowheads="1"/>
              </p:cNvSpPr>
              <p:nvPr userDrawn="1"/>
            </p:nvSpPr>
            <p:spPr bwMode="auto">
              <a:xfrm>
                <a:off x="6587" y="3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3" name="Oval 141"/>
              <p:cNvSpPr>
                <a:spLocks noChangeArrowheads="1"/>
              </p:cNvSpPr>
              <p:nvPr userDrawn="1"/>
            </p:nvSpPr>
            <p:spPr bwMode="auto">
              <a:xfrm>
                <a:off x="6587" y="415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4" name="Oval 142"/>
              <p:cNvSpPr>
                <a:spLocks noChangeArrowheads="1"/>
              </p:cNvSpPr>
              <p:nvPr userDrawn="1"/>
            </p:nvSpPr>
            <p:spPr bwMode="auto">
              <a:xfrm>
                <a:off x="6587" y="386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85" name="Oval 143"/>
              <p:cNvSpPr>
                <a:spLocks noChangeArrowheads="1"/>
              </p:cNvSpPr>
              <p:nvPr userDrawn="1"/>
            </p:nvSpPr>
            <p:spPr bwMode="auto">
              <a:xfrm>
                <a:off x="6587" y="3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6" name="Oval 144"/>
              <p:cNvSpPr>
                <a:spLocks noChangeArrowheads="1"/>
              </p:cNvSpPr>
              <p:nvPr userDrawn="1"/>
            </p:nvSpPr>
            <p:spPr bwMode="auto">
              <a:xfrm>
                <a:off x="6587" y="300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7" name="Oval 145"/>
              <p:cNvSpPr>
                <a:spLocks noChangeArrowheads="1"/>
              </p:cNvSpPr>
              <p:nvPr userDrawn="1"/>
            </p:nvSpPr>
            <p:spPr bwMode="auto">
              <a:xfrm>
                <a:off x="6587" y="500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8" name="Oval 146"/>
              <p:cNvSpPr>
                <a:spLocks noChangeArrowheads="1"/>
              </p:cNvSpPr>
              <p:nvPr userDrawn="1"/>
            </p:nvSpPr>
            <p:spPr bwMode="auto">
              <a:xfrm>
                <a:off x="6587" y="5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89" name="Oval 147"/>
              <p:cNvSpPr>
                <a:spLocks noChangeArrowheads="1"/>
              </p:cNvSpPr>
              <p:nvPr userDrawn="1"/>
            </p:nvSpPr>
            <p:spPr bwMode="auto">
              <a:xfrm>
                <a:off x="6587" y="5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90" name="Oval 148"/>
              <p:cNvSpPr>
                <a:spLocks noChangeArrowheads="1"/>
              </p:cNvSpPr>
              <p:nvPr userDrawn="1"/>
            </p:nvSpPr>
            <p:spPr bwMode="auto">
              <a:xfrm>
                <a:off x="6587" y="472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1" name="Oval 149"/>
              <p:cNvSpPr>
                <a:spLocks noChangeArrowheads="1"/>
              </p:cNvSpPr>
              <p:nvPr userDrawn="1"/>
            </p:nvSpPr>
            <p:spPr bwMode="auto">
              <a:xfrm>
                <a:off x="6587" y="443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2" name="Oval 150"/>
              <p:cNvSpPr>
                <a:spLocks noChangeArrowheads="1"/>
              </p:cNvSpPr>
              <p:nvPr userDrawn="1"/>
            </p:nvSpPr>
            <p:spPr bwMode="auto">
              <a:xfrm>
                <a:off x="6616" y="357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3" name="Oval 151"/>
              <p:cNvSpPr>
                <a:spLocks noChangeArrowheads="1"/>
              </p:cNvSpPr>
              <p:nvPr userDrawn="1"/>
            </p:nvSpPr>
            <p:spPr bwMode="auto">
              <a:xfrm>
                <a:off x="6616" y="415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4" name="Oval 152"/>
              <p:cNvSpPr>
                <a:spLocks noChangeArrowheads="1"/>
              </p:cNvSpPr>
              <p:nvPr userDrawn="1"/>
            </p:nvSpPr>
            <p:spPr bwMode="auto">
              <a:xfrm>
                <a:off x="6616" y="386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95" name="Oval 153"/>
              <p:cNvSpPr>
                <a:spLocks noChangeArrowheads="1"/>
              </p:cNvSpPr>
              <p:nvPr userDrawn="1"/>
            </p:nvSpPr>
            <p:spPr bwMode="auto">
              <a:xfrm>
                <a:off x="6616" y="3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6" name="Oval 154"/>
              <p:cNvSpPr>
                <a:spLocks noChangeArrowheads="1"/>
              </p:cNvSpPr>
              <p:nvPr userDrawn="1"/>
            </p:nvSpPr>
            <p:spPr bwMode="auto">
              <a:xfrm>
                <a:off x="6616" y="50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7" name="Oval 155"/>
              <p:cNvSpPr>
                <a:spLocks noChangeArrowheads="1"/>
              </p:cNvSpPr>
              <p:nvPr userDrawn="1"/>
            </p:nvSpPr>
            <p:spPr bwMode="auto">
              <a:xfrm>
                <a:off x="6616" y="5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098" name="Oval 156"/>
              <p:cNvSpPr>
                <a:spLocks noChangeArrowheads="1"/>
              </p:cNvSpPr>
              <p:nvPr userDrawn="1"/>
            </p:nvSpPr>
            <p:spPr bwMode="auto">
              <a:xfrm>
                <a:off x="6616" y="472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99" name="Oval 157"/>
              <p:cNvSpPr>
                <a:spLocks noChangeArrowheads="1"/>
              </p:cNvSpPr>
              <p:nvPr userDrawn="1"/>
            </p:nvSpPr>
            <p:spPr bwMode="auto">
              <a:xfrm>
                <a:off x="6616" y="443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0" name="Oval 158"/>
              <p:cNvSpPr>
                <a:spLocks noChangeArrowheads="1"/>
              </p:cNvSpPr>
              <p:nvPr userDrawn="1"/>
            </p:nvSpPr>
            <p:spPr bwMode="auto">
              <a:xfrm>
                <a:off x="6646" y="357"/>
                <a:ext cx="14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1" name="Oval 159"/>
              <p:cNvSpPr>
                <a:spLocks noChangeArrowheads="1"/>
              </p:cNvSpPr>
              <p:nvPr userDrawn="1"/>
            </p:nvSpPr>
            <p:spPr bwMode="auto">
              <a:xfrm>
                <a:off x="6646" y="415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2" name="Oval 160"/>
              <p:cNvSpPr>
                <a:spLocks noChangeArrowheads="1"/>
              </p:cNvSpPr>
              <p:nvPr userDrawn="1"/>
            </p:nvSpPr>
            <p:spPr bwMode="auto">
              <a:xfrm>
                <a:off x="6646" y="386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fr-FR" altLang="fr-FR" sz="2400"/>
              </a:p>
            </p:txBody>
          </p:sp>
          <p:sp>
            <p:nvSpPr>
              <p:cNvPr id="1103" name="Oval 161"/>
              <p:cNvSpPr>
                <a:spLocks noChangeArrowheads="1"/>
              </p:cNvSpPr>
              <p:nvPr userDrawn="1"/>
            </p:nvSpPr>
            <p:spPr bwMode="auto">
              <a:xfrm>
                <a:off x="6646" y="329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4" name="Oval 162"/>
              <p:cNvSpPr>
                <a:spLocks noChangeArrowheads="1"/>
              </p:cNvSpPr>
              <p:nvPr userDrawn="1"/>
            </p:nvSpPr>
            <p:spPr bwMode="auto">
              <a:xfrm>
                <a:off x="6646" y="472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5" name="Oval 163"/>
              <p:cNvSpPr>
                <a:spLocks noChangeArrowheads="1"/>
              </p:cNvSpPr>
              <p:nvPr userDrawn="1"/>
            </p:nvSpPr>
            <p:spPr bwMode="auto">
              <a:xfrm>
                <a:off x="6646" y="443"/>
                <a:ext cx="14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6" name="Oval 164"/>
              <p:cNvSpPr>
                <a:spLocks noChangeArrowheads="1"/>
              </p:cNvSpPr>
              <p:nvPr userDrawn="1"/>
            </p:nvSpPr>
            <p:spPr bwMode="auto">
              <a:xfrm>
                <a:off x="6675" y="357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7" name="Oval 165"/>
              <p:cNvSpPr>
                <a:spLocks noChangeArrowheads="1"/>
              </p:cNvSpPr>
              <p:nvPr userDrawn="1"/>
            </p:nvSpPr>
            <p:spPr bwMode="auto">
              <a:xfrm>
                <a:off x="6675" y="329"/>
                <a:ext cx="15" cy="14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8" name="Oval 166"/>
              <p:cNvSpPr>
                <a:spLocks noChangeArrowheads="1"/>
              </p:cNvSpPr>
              <p:nvPr userDrawn="1"/>
            </p:nvSpPr>
            <p:spPr bwMode="auto">
              <a:xfrm>
                <a:off x="6557" y="30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09" name="Oval 167"/>
              <p:cNvSpPr>
                <a:spLocks noChangeArrowheads="1"/>
              </p:cNvSpPr>
              <p:nvPr userDrawn="1"/>
            </p:nvSpPr>
            <p:spPr bwMode="auto">
              <a:xfrm>
                <a:off x="6402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0" name="Oval 168"/>
              <p:cNvSpPr>
                <a:spLocks noChangeArrowheads="1"/>
              </p:cNvSpPr>
              <p:nvPr userDrawn="1"/>
            </p:nvSpPr>
            <p:spPr bwMode="auto">
              <a:xfrm>
                <a:off x="6402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1" name="Oval 169"/>
              <p:cNvSpPr>
                <a:spLocks noChangeArrowheads="1"/>
              </p:cNvSpPr>
              <p:nvPr userDrawn="1"/>
            </p:nvSpPr>
            <p:spPr bwMode="auto">
              <a:xfrm>
                <a:off x="6373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2" name="Oval 170"/>
              <p:cNvSpPr>
                <a:spLocks noChangeArrowheads="1"/>
              </p:cNvSpPr>
              <p:nvPr userDrawn="1"/>
            </p:nvSpPr>
            <p:spPr bwMode="auto">
              <a:xfrm>
                <a:off x="6402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3" name="Oval 171"/>
              <p:cNvSpPr>
                <a:spLocks noChangeArrowheads="1"/>
              </p:cNvSpPr>
              <p:nvPr userDrawn="1"/>
            </p:nvSpPr>
            <p:spPr bwMode="auto">
              <a:xfrm>
                <a:off x="6431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4" name="Oval 172"/>
              <p:cNvSpPr>
                <a:spLocks noChangeArrowheads="1"/>
              </p:cNvSpPr>
              <p:nvPr userDrawn="1"/>
            </p:nvSpPr>
            <p:spPr bwMode="auto">
              <a:xfrm>
                <a:off x="6431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5" name="Oval 173"/>
              <p:cNvSpPr>
                <a:spLocks noChangeArrowheads="1"/>
              </p:cNvSpPr>
              <p:nvPr userDrawn="1"/>
            </p:nvSpPr>
            <p:spPr bwMode="auto">
              <a:xfrm>
                <a:off x="6431" y="105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6" name="Oval 174"/>
              <p:cNvSpPr>
                <a:spLocks noChangeArrowheads="1"/>
              </p:cNvSpPr>
              <p:nvPr userDrawn="1"/>
            </p:nvSpPr>
            <p:spPr bwMode="auto">
              <a:xfrm>
                <a:off x="6460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7" name="Oval 175"/>
              <p:cNvSpPr>
                <a:spLocks noChangeArrowheads="1"/>
              </p:cNvSpPr>
              <p:nvPr userDrawn="1"/>
            </p:nvSpPr>
            <p:spPr bwMode="auto">
              <a:xfrm>
                <a:off x="6460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8" name="Oval 176"/>
              <p:cNvSpPr>
                <a:spLocks noChangeArrowheads="1"/>
              </p:cNvSpPr>
              <p:nvPr userDrawn="1"/>
            </p:nvSpPr>
            <p:spPr bwMode="auto">
              <a:xfrm>
                <a:off x="6460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19" name="Oval 177"/>
              <p:cNvSpPr>
                <a:spLocks noChangeArrowheads="1"/>
              </p:cNvSpPr>
              <p:nvPr userDrawn="1"/>
            </p:nvSpPr>
            <p:spPr bwMode="auto">
              <a:xfrm>
                <a:off x="6459" y="83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0" name="Oval 178"/>
              <p:cNvSpPr>
                <a:spLocks noChangeArrowheads="1"/>
              </p:cNvSpPr>
              <p:nvPr userDrawn="1"/>
            </p:nvSpPr>
            <p:spPr bwMode="auto">
              <a:xfrm>
                <a:off x="6459" y="105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1" name="Oval 179"/>
              <p:cNvSpPr>
                <a:spLocks noChangeArrowheads="1"/>
              </p:cNvSpPr>
              <p:nvPr userDrawn="1"/>
            </p:nvSpPr>
            <p:spPr bwMode="auto">
              <a:xfrm>
                <a:off x="6489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2" name="Oval 180"/>
              <p:cNvSpPr>
                <a:spLocks noChangeArrowheads="1"/>
              </p:cNvSpPr>
              <p:nvPr userDrawn="1"/>
            </p:nvSpPr>
            <p:spPr bwMode="auto">
              <a:xfrm>
                <a:off x="6489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3" name="Oval 181"/>
              <p:cNvSpPr>
                <a:spLocks noChangeArrowheads="1"/>
              </p:cNvSpPr>
              <p:nvPr userDrawn="1"/>
            </p:nvSpPr>
            <p:spPr bwMode="auto">
              <a:xfrm>
                <a:off x="6489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4" name="Oval 182"/>
              <p:cNvSpPr>
                <a:spLocks noChangeArrowheads="1"/>
              </p:cNvSpPr>
              <p:nvPr userDrawn="1"/>
            </p:nvSpPr>
            <p:spPr bwMode="auto">
              <a:xfrm>
                <a:off x="6489" y="83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5" name="Oval 183"/>
              <p:cNvSpPr>
                <a:spLocks noChangeArrowheads="1"/>
              </p:cNvSpPr>
              <p:nvPr userDrawn="1"/>
            </p:nvSpPr>
            <p:spPr bwMode="auto">
              <a:xfrm>
                <a:off x="6489" y="105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6" name="Oval 184"/>
              <p:cNvSpPr>
                <a:spLocks noChangeArrowheads="1"/>
              </p:cNvSpPr>
              <p:nvPr userDrawn="1"/>
            </p:nvSpPr>
            <p:spPr bwMode="auto">
              <a:xfrm>
                <a:off x="6489" y="126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7" name="Oval 185"/>
              <p:cNvSpPr>
                <a:spLocks noChangeArrowheads="1"/>
              </p:cNvSpPr>
              <p:nvPr userDrawn="1"/>
            </p:nvSpPr>
            <p:spPr bwMode="auto">
              <a:xfrm>
                <a:off x="6518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8" name="Oval 186"/>
              <p:cNvSpPr>
                <a:spLocks noChangeArrowheads="1"/>
              </p:cNvSpPr>
              <p:nvPr userDrawn="1"/>
            </p:nvSpPr>
            <p:spPr bwMode="auto">
              <a:xfrm>
                <a:off x="6518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29" name="Oval 187"/>
              <p:cNvSpPr>
                <a:spLocks noChangeArrowheads="1"/>
              </p:cNvSpPr>
              <p:nvPr userDrawn="1"/>
            </p:nvSpPr>
            <p:spPr bwMode="auto">
              <a:xfrm>
                <a:off x="6518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0" name="Oval 188"/>
              <p:cNvSpPr>
                <a:spLocks noChangeArrowheads="1"/>
              </p:cNvSpPr>
              <p:nvPr userDrawn="1"/>
            </p:nvSpPr>
            <p:spPr bwMode="auto">
              <a:xfrm>
                <a:off x="6517" y="83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1" name="Oval 189"/>
              <p:cNvSpPr>
                <a:spLocks noChangeArrowheads="1"/>
              </p:cNvSpPr>
              <p:nvPr userDrawn="1"/>
            </p:nvSpPr>
            <p:spPr bwMode="auto">
              <a:xfrm>
                <a:off x="6517" y="105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2" name="Oval 190"/>
              <p:cNvSpPr>
                <a:spLocks noChangeArrowheads="1"/>
              </p:cNvSpPr>
              <p:nvPr userDrawn="1"/>
            </p:nvSpPr>
            <p:spPr bwMode="auto">
              <a:xfrm>
                <a:off x="6518" y="126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3" name="Oval 191"/>
              <p:cNvSpPr>
                <a:spLocks noChangeArrowheads="1"/>
              </p:cNvSpPr>
              <p:nvPr userDrawn="1"/>
            </p:nvSpPr>
            <p:spPr bwMode="auto">
              <a:xfrm>
                <a:off x="6547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4" name="Oval 192"/>
              <p:cNvSpPr>
                <a:spLocks noChangeArrowheads="1"/>
              </p:cNvSpPr>
              <p:nvPr userDrawn="1"/>
            </p:nvSpPr>
            <p:spPr bwMode="auto">
              <a:xfrm>
                <a:off x="6547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5" name="Oval 193"/>
              <p:cNvSpPr>
                <a:spLocks noChangeArrowheads="1"/>
              </p:cNvSpPr>
              <p:nvPr userDrawn="1"/>
            </p:nvSpPr>
            <p:spPr bwMode="auto">
              <a:xfrm>
                <a:off x="6547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6" name="Oval 194"/>
              <p:cNvSpPr>
                <a:spLocks noChangeArrowheads="1"/>
              </p:cNvSpPr>
              <p:nvPr userDrawn="1"/>
            </p:nvSpPr>
            <p:spPr bwMode="auto">
              <a:xfrm>
                <a:off x="6546" y="83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7" name="Oval 195"/>
              <p:cNvSpPr>
                <a:spLocks noChangeArrowheads="1"/>
              </p:cNvSpPr>
              <p:nvPr userDrawn="1"/>
            </p:nvSpPr>
            <p:spPr bwMode="auto">
              <a:xfrm>
                <a:off x="6546" y="105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8" name="Oval 196"/>
              <p:cNvSpPr>
                <a:spLocks noChangeArrowheads="1"/>
              </p:cNvSpPr>
              <p:nvPr userDrawn="1"/>
            </p:nvSpPr>
            <p:spPr bwMode="auto">
              <a:xfrm>
                <a:off x="6547" y="126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39" name="Oval 197"/>
              <p:cNvSpPr>
                <a:spLocks noChangeArrowheads="1"/>
              </p:cNvSpPr>
              <p:nvPr userDrawn="1"/>
            </p:nvSpPr>
            <p:spPr bwMode="auto">
              <a:xfrm>
                <a:off x="6547" y="236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0" name="Oval 198"/>
              <p:cNvSpPr>
                <a:spLocks noChangeArrowheads="1"/>
              </p:cNvSpPr>
              <p:nvPr userDrawn="1"/>
            </p:nvSpPr>
            <p:spPr bwMode="auto">
              <a:xfrm>
                <a:off x="6547" y="21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1" name="Oval 199"/>
              <p:cNvSpPr>
                <a:spLocks noChangeArrowheads="1"/>
              </p:cNvSpPr>
              <p:nvPr userDrawn="1"/>
            </p:nvSpPr>
            <p:spPr bwMode="auto">
              <a:xfrm>
                <a:off x="6576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2" name="Oval 200"/>
              <p:cNvSpPr>
                <a:spLocks noChangeArrowheads="1"/>
              </p:cNvSpPr>
              <p:nvPr userDrawn="1"/>
            </p:nvSpPr>
            <p:spPr bwMode="auto">
              <a:xfrm>
                <a:off x="6576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3" name="Oval 201"/>
              <p:cNvSpPr>
                <a:spLocks noChangeArrowheads="1"/>
              </p:cNvSpPr>
              <p:nvPr userDrawn="1"/>
            </p:nvSpPr>
            <p:spPr bwMode="auto">
              <a:xfrm>
                <a:off x="6576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4" name="Oval 202"/>
              <p:cNvSpPr>
                <a:spLocks noChangeArrowheads="1"/>
              </p:cNvSpPr>
              <p:nvPr userDrawn="1"/>
            </p:nvSpPr>
            <p:spPr bwMode="auto">
              <a:xfrm>
                <a:off x="6575" y="83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5" name="Oval 203"/>
              <p:cNvSpPr>
                <a:spLocks noChangeArrowheads="1"/>
              </p:cNvSpPr>
              <p:nvPr userDrawn="1"/>
            </p:nvSpPr>
            <p:spPr bwMode="auto">
              <a:xfrm>
                <a:off x="6575" y="105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6" name="Oval 204"/>
              <p:cNvSpPr>
                <a:spLocks noChangeArrowheads="1"/>
              </p:cNvSpPr>
              <p:nvPr userDrawn="1"/>
            </p:nvSpPr>
            <p:spPr bwMode="auto">
              <a:xfrm>
                <a:off x="6576" y="126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7" name="Oval 205"/>
              <p:cNvSpPr>
                <a:spLocks noChangeArrowheads="1"/>
              </p:cNvSpPr>
              <p:nvPr userDrawn="1"/>
            </p:nvSpPr>
            <p:spPr bwMode="auto">
              <a:xfrm>
                <a:off x="6576" y="236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8" name="Oval 206"/>
              <p:cNvSpPr>
                <a:spLocks noChangeArrowheads="1"/>
              </p:cNvSpPr>
              <p:nvPr userDrawn="1"/>
            </p:nvSpPr>
            <p:spPr bwMode="auto">
              <a:xfrm>
                <a:off x="6576" y="21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49" name="Oval 207"/>
              <p:cNvSpPr>
                <a:spLocks noChangeArrowheads="1"/>
              </p:cNvSpPr>
              <p:nvPr userDrawn="1"/>
            </p:nvSpPr>
            <p:spPr bwMode="auto">
              <a:xfrm>
                <a:off x="6575" y="25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0" name="Oval 208"/>
              <p:cNvSpPr>
                <a:spLocks noChangeArrowheads="1"/>
              </p:cNvSpPr>
              <p:nvPr userDrawn="1"/>
            </p:nvSpPr>
            <p:spPr bwMode="auto">
              <a:xfrm>
                <a:off x="6605" y="19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1" name="Oval 209"/>
              <p:cNvSpPr>
                <a:spLocks noChangeArrowheads="1"/>
              </p:cNvSpPr>
              <p:nvPr userDrawn="1"/>
            </p:nvSpPr>
            <p:spPr bwMode="auto">
              <a:xfrm>
                <a:off x="6605" y="17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2" name="Oval 210"/>
              <p:cNvSpPr>
                <a:spLocks noChangeArrowheads="1"/>
              </p:cNvSpPr>
              <p:nvPr userDrawn="1"/>
            </p:nvSpPr>
            <p:spPr bwMode="auto">
              <a:xfrm>
                <a:off x="6605" y="14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3" name="Oval 211"/>
              <p:cNvSpPr>
                <a:spLocks noChangeArrowheads="1"/>
              </p:cNvSpPr>
              <p:nvPr userDrawn="1"/>
            </p:nvSpPr>
            <p:spPr bwMode="auto">
              <a:xfrm>
                <a:off x="6604" y="83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4" name="Oval 212"/>
              <p:cNvSpPr>
                <a:spLocks noChangeArrowheads="1"/>
              </p:cNvSpPr>
              <p:nvPr userDrawn="1"/>
            </p:nvSpPr>
            <p:spPr bwMode="auto">
              <a:xfrm>
                <a:off x="6604" y="105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5" name="Oval 213"/>
              <p:cNvSpPr>
                <a:spLocks noChangeArrowheads="1"/>
              </p:cNvSpPr>
              <p:nvPr userDrawn="1"/>
            </p:nvSpPr>
            <p:spPr bwMode="auto">
              <a:xfrm>
                <a:off x="6605" y="126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6" name="Oval 214"/>
              <p:cNvSpPr>
                <a:spLocks noChangeArrowheads="1"/>
              </p:cNvSpPr>
              <p:nvPr userDrawn="1"/>
            </p:nvSpPr>
            <p:spPr bwMode="auto">
              <a:xfrm>
                <a:off x="6605" y="236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7" name="Oval 215"/>
              <p:cNvSpPr>
                <a:spLocks noChangeArrowheads="1"/>
              </p:cNvSpPr>
              <p:nvPr userDrawn="1"/>
            </p:nvSpPr>
            <p:spPr bwMode="auto">
              <a:xfrm>
                <a:off x="6605" y="21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8" name="Oval 216"/>
              <p:cNvSpPr>
                <a:spLocks noChangeArrowheads="1"/>
              </p:cNvSpPr>
              <p:nvPr userDrawn="1"/>
            </p:nvSpPr>
            <p:spPr bwMode="auto">
              <a:xfrm>
                <a:off x="6604" y="25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59" name="Oval 217"/>
              <p:cNvSpPr>
                <a:spLocks noChangeArrowheads="1"/>
              </p:cNvSpPr>
              <p:nvPr userDrawn="1"/>
            </p:nvSpPr>
            <p:spPr bwMode="auto">
              <a:xfrm>
                <a:off x="6604" y="27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0" name="Oval 218"/>
              <p:cNvSpPr>
                <a:spLocks noChangeArrowheads="1"/>
              </p:cNvSpPr>
              <p:nvPr userDrawn="1"/>
            </p:nvSpPr>
            <p:spPr bwMode="auto">
              <a:xfrm>
                <a:off x="6633" y="17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1" name="Oval 219"/>
              <p:cNvSpPr>
                <a:spLocks noChangeArrowheads="1"/>
              </p:cNvSpPr>
              <p:nvPr userDrawn="1"/>
            </p:nvSpPr>
            <p:spPr bwMode="auto">
              <a:xfrm>
                <a:off x="6633" y="14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2" name="Oval 220"/>
              <p:cNvSpPr>
                <a:spLocks noChangeArrowheads="1"/>
              </p:cNvSpPr>
              <p:nvPr userDrawn="1"/>
            </p:nvSpPr>
            <p:spPr bwMode="auto">
              <a:xfrm>
                <a:off x="6633" y="126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3" name="Oval 221"/>
              <p:cNvSpPr>
                <a:spLocks noChangeArrowheads="1"/>
              </p:cNvSpPr>
              <p:nvPr userDrawn="1"/>
            </p:nvSpPr>
            <p:spPr bwMode="auto">
              <a:xfrm>
                <a:off x="6633" y="61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4" name="Oval 222"/>
              <p:cNvSpPr>
                <a:spLocks noChangeArrowheads="1"/>
              </p:cNvSpPr>
              <p:nvPr userDrawn="1"/>
            </p:nvSpPr>
            <p:spPr bwMode="auto">
              <a:xfrm>
                <a:off x="6633" y="83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5" name="Oval 223"/>
              <p:cNvSpPr>
                <a:spLocks noChangeArrowheads="1"/>
              </p:cNvSpPr>
              <p:nvPr userDrawn="1"/>
            </p:nvSpPr>
            <p:spPr bwMode="auto">
              <a:xfrm>
                <a:off x="6633" y="104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6" name="Oval 224"/>
              <p:cNvSpPr>
                <a:spLocks noChangeArrowheads="1"/>
              </p:cNvSpPr>
              <p:nvPr userDrawn="1"/>
            </p:nvSpPr>
            <p:spPr bwMode="auto">
              <a:xfrm>
                <a:off x="6633" y="214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7" name="Oval 225"/>
              <p:cNvSpPr>
                <a:spLocks noChangeArrowheads="1"/>
              </p:cNvSpPr>
              <p:nvPr userDrawn="1"/>
            </p:nvSpPr>
            <p:spPr bwMode="auto">
              <a:xfrm>
                <a:off x="6633" y="191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8" name="Oval 226"/>
              <p:cNvSpPr>
                <a:spLocks noChangeArrowheads="1"/>
              </p:cNvSpPr>
              <p:nvPr userDrawn="1"/>
            </p:nvSpPr>
            <p:spPr bwMode="auto">
              <a:xfrm>
                <a:off x="6633" y="236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69" name="Oval 227"/>
              <p:cNvSpPr>
                <a:spLocks noChangeArrowheads="1"/>
              </p:cNvSpPr>
              <p:nvPr userDrawn="1"/>
            </p:nvSpPr>
            <p:spPr bwMode="auto">
              <a:xfrm>
                <a:off x="6633" y="257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0" name="Oval 228"/>
              <p:cNvSpPr>
                <a:spLocks noChangeArrowheads="1"/>
              </p:cNvSpPr>
              <p:nvPr userDrawn="1"/>
            </p:nvSpPr>
            <p:spPr bwMode="auto">
              <a:xfrm>
                <a:off x="6663" y="159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1" name="Oval 229"/>
              <p:cNvSpPr>
                <a:spLocks noChangeArrowheads="1"/>
              </p:cNvSpPr>
              <p:nvPr userDrawn="1"/>
            </p:nvSpPr>
            <p:spPr bwMode="auto">
              <a:xfrm>
                <a:off x="6663" y="137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2" name="Oval 230"/>
              <p:cNvSpPr>
                <a:spLocks noChangeArrowheads="1"/>
              </p:cNvSpPr>
              <p:nvPr userDrawn="1"/>
            </p:nvSpPr>
            <p:spPr bwMode="auto">
              <a:xfrm>
                <a:off x="6663" y="11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3" name="Oval 231"/>
              <p:cNvSpPr>
                <a:spLocks noChangeArrowheads="1"/>
              </p:cNvSpPr>
              <p:nvPr userDrawn="1"/>
            </p:nvSpPr>
            <p:spPr bwMode="auto">
              <a:xfrm>
                <a:off x="6662" y="5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4" name="Oval 232"/>
              <p:cNvSpPr>
                <a:spLocks noChangeArrowheads="1"/>
              </p:cNvSpPr>
              <p:nvPr userDrawn="1"/>
            </p:nvSpPr>
            <p:spPr bwMode="auto">
              <a:xfrm>
                <a:off x="6662" y="72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5" name="Oval 233"/>
              <p:cNvSpPr>
                <a:spLocks noChangeArrowheads="1"/>
              </p:cNvSpPr>
              <p:nvPr userDrawn="1"/>
            </p:nvSpPr>
            <p:spPr bwMode="auto">
              <a:xfrm>
                <a:off x="6663" y="9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6" name="Oval 234"/>
              <p:cNvSpPr>
                <a:spLocks noChangeArrowheads="1"/>
              </p:cNvSpPr>
              <p:nvPr userDrawn="1"/>
            </p:nvSpPr>
            <p:spPr bwMode="auto">
              <a:xfrm>
                <a:off x="6663" y="20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7" name="Oval 235"/>
              <p:cNvSpPr>
                <a:spLocks noChangeArrowheads="1"/>
              </p:cNvSpPr>
              <p:nvPr userDrawn="1"/>
            </p:nvSpPr>
            <p:spPr bwMode="auto">
              <a:xfrm>
                <a:off x="6663" y="181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8" name="Oval 236"/>
              <p:cNvSpPr>
                <a:spLocks noChangeArrowheads="1"/>
              </p:cNvSpPr>
              <p:nvPr userDrawn="1"/>
            </p:nvSpPr>
            <p:spPr bwMode="auto">
              <a:xfrm>
                <a:off x="6662" y="22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79" name="Oval 237"/>
              <p:cNvSpPr>
                <a:spLocks noChangeArrowheads="1"/>
              </p:cNvSpPr>
              <p:nvPr userDrawn="1"/>
            </p:nvSpPr>
            <p:spPr bwMode="auto">
              <a:xfrm>
                <a:off x="6662" y="247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0" name="Oval 238"/>
              <p:cNvSpPr>
                <a:spLocks noChangeArrowheads="1"/>
              </p:cNvSpPr>
              <p:nvPr userDrawn="1"/>
            </p:nvSpPr>
            <p:spPr bwMode="auto">
              <a:xfrm>
                <a:off x="6691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1" name="Oval 239"/>
              <p:cNvSpPr>
                <a:spLocks noChangeArrowheads="1"/>
              </p:cNvSpPr>
              <p:nvPr userDrawn="1"/>
            </p:nvSpPr>
            <p:spPr bwMode="auto">
              <a:xfrm>
                <a:off x="6691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2" name="Oval 240"/>
              <p:cNvSpPr>
                <a:spLocks noChangeArrowheads="1"/>
              </p:cNvSpPr>
              <p:nvPr userDrawn="1"/>
            </p:nvSpPr>
            <p:spPr bwMode="auto">
              <a:xfrm>
                <a:off x="6691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3" name="Oval 241"/>
              <p:cNvSpPr>
                <a:spLocks noChangeArrowheads="1"/>
              </p:cNvSpPr>
              <p:nvPr userDrawn="1"/>
            </p:nvSpPr>
            <p:spPr bwMode="auto">
              <a:xfrm>
                <a:off x="6691" y="5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4" name="Oval 242"/>
              <p:cNvSpPr>
                <a:spLocks noChangeArrowheads="1"/>
              </p:cNvSpPr>
              <p:nvPr userDrawn="1"/>
            </p:nvSpPr>
            <p:spPr bwMode="auto">
              <a:xfrm>
                <a:off x="6691" y="72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5" name="Oval 243"/>
              <p:cNvSpPr>
                <a:spLocks noChangeArrowheads="1"/>
              </p:cNvSpPr>
              <p:nvPr userDrawn="1"/>
            </p:nvSpPr>
            <p:spPr bwMode="auto">
              <a:xfrm>
                <a:off x="6691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6" name="Oval 244"/>
              <p:cNvSpPr>
                <a:spLocks noChangeArrowheads="1"/>
              </p:cNvSpPr>
              <p:nvPr userDrawn="1"/>
            </p:nvSpPr>
            <p:spPr bwMode="auto">
              <a:xfrm>
                <a:off x="6691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7" name="Oval 245"/>
              <p:cNvSpPr>
                <a:spLocks noChangeArrowheads="1"/>
              </p:cNvSpPr>
              <p:nvPr userDrawn="1"/>
            </p:nvSpPr>
            <p:spPr bwMode="auto">
              <a:xfrm>
                <a:off x="6691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8" name="Oval 246"/>
              <p:cNvSpPr>
                <a:spLocks noChangeArrowheads="1"/>
              </p:cNvSpPr>
              <p:nvPr userDrawn="1"/>
            </p:nvSpPr>
            <p:spPr bwMode="auto">
              <a:xfrm>
                <a:off x="6691" y="22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89" name="Oval 247"/>
              <p:cNvSpPr>
                <a:spLocks noChangeArrowheads="1"/>
              </p:cNvSpPr>
              <p:nvPr userDrawn="1"/>
            </p:nvSpPr>
            <p:spPr bwMode="auto">
              <a:xfrm>
                <a:off x="6691" y="247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0" name="Oval 248"/>
              <p:cNvSpPr>
                <a:spLocks noChangeArrowheads="1"/>
              </p:cNvSpPr>
              <p:nvPr userDrawn="1"/>
            </p:nvSpPr>
            <p:spPr bwMode="auto">
              <a:xfrm>
                <a:off x="6691" y="26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1" name="Oval 249"/>
              <p:cNvSpPr>
                <a:spLocks noChangeArrowheads="1"/>
              </p:cNvSpPr>
              <p:nvPr userDrawn="1"/>
            </p:nvSpPr>
            <p:spPr bwMode="auto">
              <a:xfrm>
                <a:off x="6691" y="2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2" name="Oval 250"/>
              <p:cNvSpPr>
                <a:spLocks noChangeArrowheads="1"/>
              </p:cNvSpPr>
              <p:nvPr userDrawn="1"/>
            </p:nvSpPr>
            <p:spPr bwMode="auto">
              <a:xfrm>
                <a:off x="6691" y="29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3" name="Oval 251"/>
              <p:cNvSpPr>
                <a:spLocks noChangeArrowheads="1"/>
              </p:cNvSpPr>
              <p:nvPr userDrawn="1"/>
            </p:nvSpPr>
            <p:spPr bwMode="auto">
              <a:xfrm>
                <a:off x="6720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4" name="Oval 252"/>
              <p:cNvSpPr>
                <a:spLocks noChangeArrowheads="1"/>
              </p:cNvSpPr>
              <p:nvPr userDrawn="1"/>
            </p:nvSpPr>
            <p:spPr bwMode="auto">
              <a:xfrm>
                <a:off x="6720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5" name="Oval 253"/>
              <p:cNvSpPr>
                <a:spLocks noChangeArrowheads="1"/>
              </p:cNvSpPr>
              <p:nvPr userDrawn="1"/>
            </p:nvSpPr>
            <p:spPr bwMode="auto">
              <a:xfrm>
                <a:off x="6720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6" name="Oval 254"/>
              <p:cNvSpPr>
                <a:spLocks noChangeArrowheads="1"/>
              </p:cNvSpPr>
              <p:nvPr userDrawn="1"/>
            </p:nvSpPr>
            <p:spPr bwMode="auto">
              <a:xfrm>
                <a:off x="6720" y="5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7" name="Oval 255"/>
              <p:cNvSpPr>
                <a:spLocks noChangeArrowheads="1"/>
              </p:cNvSpPr>
              <p:nvPr userDrawn="1"/>
            </p:nvSpPr>
            <p:spPr bwMode="auto">
              <a:xfrm>
                <a:off x="6720" y="72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8" name="Oval 256"/>
              <p:cNvSpPr>
                <a:spLocks noChangeArrowheads="1"/>
              </p:cNvSpPr>
              <p:nvPr userDrawn="1"/>
            </p:nvSpPr>
            <p:spPr bwMode="auto">
              <a:xfrm>
                <a:off x="6720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99" name="Oval 257"/>
              <p:cNvSpPr>
                <a:spLocks noChangeArrowheads="1"/>
              </p:cNvSpPr>
              <p:nvPr userDrawn="1"/>
            </p:nvSpPr>
            <p:spPr bwMode="auto">
              <a:xfrm>
                <a:off x="6720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0" name="Oval 258"/>
              <p:cNvSpPr>
                <a:spLocks noChangeArrowheads="1"/>
              </p:cNvSpPr>
              <p:nvPr userDrawn="1"/>
            </p:nvSpPr>
            <p:spPr bwMode="auto">
              <a:xfrm>
                <a:off x="6720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1" name="Oval 259"/>
              <p:cNvSpPr>
                <a:spLocks noChangeArrowheads="1"/>
              </p:cNvSpPr>
              <p:nvPr userDrawn="1"/>
            </p:nvSpPr>
            <p:spPr bwMode="auto">
              <a:xfrm>
                <a:off x="6720" y="22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2" name="Oval 260"/>
              <p:cNvSpPr>
                <a:spLocks noChangeArrowheads="1"/>
              </p:cNvSpPr>
              <p:nvPr userDrawn="1"/>
            </p:nvSpPr>
            <p:spPr bwMode="auto">
              <a:xfrm>
                <a:off x="6720" y="247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3" name="Oval 261"/>
              <p:cNvSpPr>
                <a:spLocks noChangeArrowheads="1"/>
              </p:cNvSpPr>
              <p:nvPr userDrawn="1"/>
            </p:nvSpPr>
            <p:spPr bwMode="auto">
              <a:xfrm>
                <a:off x="6720" y="2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4" name="Oval 262"/>
              <p:cNvSpPr>
                <a:spLocks noChangeArrowheads="1"/>
              </p:cNvSpPr>
              <p:nvPr userDrawn="1"/>
            </p:nvSpPr>
            <p:spPr bwMode="auto">
              <a:xfrm>
                <a:off x="6749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5" name="Oval 263"/>
              <p:cNvSpPr>
                <a:spLocks noChangeArrowheads="1"/>
              </p:cNvSpPr>
              <p:nvPr userDrawn="1"/>
            </p:nvSpPr>
            <p:spPr bwMode="auto">
              <a:xfrm>
                <a:off x="6749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6" name="Oval 264"/>
              <p:cNvSpPr>
                <a:spLocks noChangeArrowheads="1"/>
              </p:cNvSpPr>
              <p:nvPr userDrawn="1"/>
            </p:nvSpPr>
            <p:spPr bwMode="auto">
              <a:xfrm>
                <a:off x="6749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7" name="Oval 265"/>
              <p:cNvSpPr>
                <a:spLocks noChangeArrowheads="1"/>
              </p:cNvSpPr>
              <p:nvPr userDrawn="1"/>
            </p:nvSpPr>
            <p:spPr bwMode="auto">
              <a:xfrm>
                <a:off x="6749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8" name="Oval 266"/>
              <p:cNvSpPr>
                <a:spLocks noChangeArrowheads="1"/>
              </p:cNvSpPr>
              <p:nvPr userDrawn="1"/>
            </p:nvSpPr>
            <p:spPr bwMode="auto">
              <a:xfrm>
                <a:off x="6749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09" name="Oval 267"/>
              <p:cNvSpPr>
                <a:spLocks noChangeArrowheads="1"/>
              </p:cNvSpPr>
              <p:nvPr userDrawn="1"/>
            </p:nvSpPr>
            <p:spPr bwMode="auto">
              <a:xfrm>
                <a:off x="6749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0" name="Oval 268"/>
              <p:cNvSpPr>
                <a:spLocks noChangeArrowheads="1"/>
              </p:cNvSpPr>
              <p:nvPr userDrawn="1"/>
            </p:nvSpPr>
            <p:spPr bwMode="auto">
              <a:xfrm>
                <a:off x="6749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1" name="Oval 269"/>
              <p:cNvSpPr>
                <a:spLocks noChangeArrowheads="1"/>
              </p:cNvSpPr>
              <p:nvPr userDrawn="1"/>
            </p:nvSpPr>
            <p:spPr bwMode="auto">
              <a:xfrm>
                <a:off x="6749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2" name="Oval 270"/>
              <p:cNvSpPr>
                <a:spLocks noChangeArrowheads="1"/>
              </p:cNvSpPr>
              <p:nvPr userDrawn="1"/>
            </p:nvSpPr>
            <p:spPr bwMode="auto">
              <a:xfrm>
                <a:off x="6749" y="22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3" name="Oval 271"/>
              <p:cNvSpPr>
                <a:spLocks noChangeArrowheads="1"/>
              </p:cNvSpPr>
              <p:nvPr userDrawn="1"/>
            </p:nvSpPr>
            <p:spPr bwMode="auto">
              <a:xfrm>
                <a:off x="6749" y="247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4" name="Oval 272"/>
              <p:cNvSpPr>
                <a:spLocks noChangeArrowheads="1"/>
              </p:cNvSpPr>
              <p:nvPr userDrawn="1"/>
            </p:nvSpPr>
            <p:spPr bwMode="auto">
              <a:xfrm>
                <a:off x="6749" y="2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5" name="Oval 273"/>
              <p:cNvSpPr>
                <a:spLocks noChangeArrowheads="1"/>
              </p:cNvSpPr>
              <p:nvPr userDrawn="1"/>
            </p:nvSpPr>
            <p:spPr bwMode="auto">
              <a:xfrm>
                <a:off x="6778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6" name="Oval 274"/>
              <p:cNvSpPr>
                <a:spLocks noChangeArrowheads="1"/>
              </p:cNvSpPr>
              <p:nvPr userDrawn="1"/>
            </p:nvSpPr>
            <p:spPr bwMode="auto">
              <a:xfrm>
                <a:off x="6778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7" name="Oval 275"/>
              <p:cNvSpPr>
                <a:spLocks noChangeArrowheads="1"/>
              </p:cNvSpPr>
              <p:nvPr userDrawn="1"/>
            </p:nvSpPr>
            <p:spPr bwMode="auto">
              <a:xfrm>
                <a:off x="6778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8" name="Oval 276"/>
              <p:cNvSpPr>
                <a:spLocks noChangeArrowheads="1"/>
              </p:cNvSpPr>
              <p:nvPr userDrawn="1"/>
            </p:nvSpPr>
            <p:spPr bwMode="auto">
              <a:xfrm>
                <a:off x="6778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19" name="Oval 277"/>
              <p:cNvSpPr>
                <a:spLocks noChangeArrowheads="1"/>
              </p:cNvSpPr>
              <p:nvPr userDrawn="1"/>
            </p:nvSpPr>
            <p:spPr bwMode="auto">
              <a:xfrm>
                <a:off x="6778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0" name="Oval 278"/>
              <p:cNvSpPr>
                <a:spLocks noChangeArrowheads="1"/>
              </p:cNvSpPr>
              <p:nvPr userDrawn="1"/>
            </p:nvSpPr>
            <p:spPr bwMode="auto">
              <a:xfrm>
                <a:off x="6778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1" name="Oval 279"/>
              <p:cNvSpPr>
                <a:spLocks noChangeArrowheads="1"/>
              </p:cNvSpPr>
              <p:nvPr userDrawn="1"/>
            </p:nvSpPr>
            <p:spPr bwMode="auto">
              <a:xfrm>
                <a:off x="6778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2" name="Oval 280"/>
              <p:cNvSpPr>
                <a:spLocks noChangeArrowheads="1"/>
              </p:cNvSpPr>
              <p:nvPr userDrawn="1"/>
            </p:nvSpPr>
            <p:spPr bwMode="auto">
              <a:xfrm>
                <a:off x="6778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3" name="Oval 281"/>
              <p:cNvSpPr>
                <a:spLocks noChangeArrowheads="1"/>
              </p:cNvSpPr>
              <p:nvPr userDrawn="1"/>
            </p:nvSpPr>
            <p:spPr bwMode="auto">
              <a:xfrm>
                <a:off x="6778" y="22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4" name="Oval 282"/>
              <p:cNvSpPr>
                <a:spLocks noChangeArrowheads="1"/>
              </p:cNvSpPr>
              <p:nvPr userDrawn="1"/>
            </p:nvSpPr>
            <p:spPr bwMode="auto">
              <a:xfrm>
                <a:off x="6778" y="247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5" name="Oval 283"/>
              <p:cNvSpPr>
                <a:spLocks noChangeArrowheads="1"/>
              </p:cNvSpPr>
              <p:nvPr userDrawn="1"/>
            </p:nvSpPr>
            <p:spPr bwMode="auto">
              <a:xfrm>
                <a:off x="6778" y="2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6" name="Oval 284"/>
              <p:cNvSpPr>
                <a:spLocks noChangeArrowheads="1"/>
              </p:cNvSpPr>
              <p:nvPr userDrawn="1"/>
            </p:nvSpPr>
            <p:spPr bwMode="auto">
              <a:xfrm>
                <a:off x="6778" y="26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7" name="Oval 285"/>
              <p:cNvSpPr>
                <a:spLocks noChangeArrowheads="1"/>
              </p:cNvSpPr>
              <p:nvPr userDrawn="1"/>
            </p:nvSpPr>
            <p:spPr bwMode="auto">
              <a:xfrm>
                <a:off x="6778" y="290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8" name="Oval 286"/>
              <p:cNvSpPr>
                <a:spLocks noChangeArrowheads="1"/>
              </p:cNvSpPr>
              <p:nvPr userDrawn="1"/>
            </p:nvSpPr>
            <p:spPr bwMode="auto">
              <a:xfrm>
                <a:off x="6807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29" name="Oval 287"/>
              <p:cNvSpPr>
                <a:spLocks noChangeArrowheads="1"/>
              </p:cNvSpPr>
              <p:nvPr userDrawn="1"/>
            </p:nvSpPr>
            <p:spPr bwMode="auto">
              <a:xfrm>
                <a:off x="6807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0" name="Oval 288"/>
              <p:cNvSpPr>
                <a:spLocks noChangeArrowheads="1"/>
              </p:cNvSpPr>
              <p:nvPr userDrawn="1"/>
            </p:nvSpPr>
            <p:spPr bwMode="auto">
              <a:xfrm>
                <a:off x="6807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1" name="Oval 289"/>
              <p:cNvSpPr>
                <a:spLocks noChangeArrowheads="1"/>
              </p:cNvSpPr>
              <p:nvPr userDrawn="1"/>
            </p:nvSpPr>
            <p:spPr bwMode="auto">
              <a:xfrm>
                <a:off x="6807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2" name="Oval 290"/>
              <p:cNvSpPr>
                <a:spLocks noChangeArrowheads="1"/>
              </p:cNvSpPr>
              <p:nvPr userDrawn="1"/>
            </p:nvSpPr>
            <p:spPr bwMode="auto">
              <a:xfrm>
                <a:off x="6807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3" name="Oval 291"/>
              <p:cNvSpPr>
                <a:spLocks noChangeArrowheads="1"/>
              </p:cNvSpPr>
              <p:nvPr userDrawn="1"/>
            </p:nvSpPr>
            <p:spPr bwMode="auto">
              <a:xfrm>
                <a:off x="6807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4" name="Oval 292"/>
              <p:cNvSpPr>
                <a:spLocks noChangeArrowheads="1"/>
              </p:cNvSpPr>
              <p:nvPr userDrawn="1"/>
            </p:nvSpPr>
            <p:spPr bwMode="auto">
              <a:xfrm>
                <a:off x="6807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5" name="Oval 293"/>
              <p:cNvSpPr>
                <a:spLocks noChangeArrowheads="1"/>
              </p:cNvSpPr>
              <p:nvPr userDrawn="1"/>
            </p:nvSpPr>
            <p:spPr bwMode="auto">
              <a:xfrm>
                <a:off x="6807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6" name="Oval 294"/>
              <p:cNvSpPr>
                <a:spLocks noChangeArrowheads="1"/>
              </p:cNvSpPr>
              <p:nvPr userDrawn="1"/>
            </p:nvSpPr>
            <p:spPr bwMode="auto">
              <a:xfrm>
                <a:off x="6807" y="22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7" name="Oval 295"/>
              <p:cNvSpPr>
                <a:spLocks noChangeArrowheads="1"/>
              </p:cNvSpPr>
              <p:nvPr userDrawn="1"/>
            </p:nvSpPr>
            <p:spPr bwMode="auto">
              <a:xfrm>
                <a:off x="6807" y="247"/>
                <a:ext cx="14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8" name="Oval 296"/>
              <p:cNvSpPr>
                <a:spLocks noChangeArrowheads="1"/>
              </p:cNvSpPr>
              <p:nvPr userDrawn="1"/>
            </p:nvSpPr>
            <p:spPr bwMode="auto">
              <a:xfrm>
                <a:off x="6807" y="268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39" name="Oval 297"/>
              <p:cNvSpPr>
                <a:spLocks noChangeArrowheads="1"/>
              </p:cNvSpPr>
              <p:nvPr userDrawn="1"/>
            </p:nvSpPr>
            <p:spPr bwMode="auto">
              <a:xfrm>
                <a:off x="6836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0" name="Oval 298"/>
              <p:cNvSpPr>
                <a:spLocks noChangeArrowheads="1"/>
              </p:cNvSpPr>
              <p:nvPr userDrawn="1"/>
            </p:nvSpPr>
            <p:spPr bwMode="auto">
              <a:xfrm>
                <a:off x="6836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1" name="Oval 299"/>
              <p:cNvSpPr>
                <a:spLocks noChangeArrowheads="1"/>
              </p:cNvSpPr>
              <p:nvPr userDrawn="1"/>
            </p:nvSpPr>
            <p:spPr bwMode="auto">
              <a:xfrm>
                <a:off x="6836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2" name="Oval 300"/>
              <p:cNvSpPr>
                <a:spLocks noChangeArrowheads="1"/>
              </p:cNvSpPr>
              <p:nvPr userDrawn="1"/>
            </p:nvSpPr>
            <p:spPr bwMode="auto">
              <a:xfrm>
                <a:off x="6836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3" name="Oval 301"/>
              <p:cNvSpPr>
                <a:spLocks noChangeArrowheads="1"/>
              </p:cNvSpPr>
              <p:nvPr userDrawn="1"/>
            </p:nvSpPr>
            <p:spPr bwMode="auto">
              <a:xfrm>
                <a:off x="6836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4" name="Oval 302"/>
              <p:cNvSpPr>
                <a:spLocks noChangeArrowheads="1"/>
              </p:cNvSpPr>
              <p:nvPr userDrawn="1"/>
            </p:nvSpPr>
            <p:spPr bwMode="auto">
              <a:xfrm>
                <a:off x="6836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5" name="Oval 303"/>
              <p:cNvSpPr>
                <a:spLocks noChangeArrowheads="1"/>
              </p:cNvSpPr>
              <p:nvPr userDrawn="1"/>
            </p:nvSpPr>
            <p:spPr bwMode="auto">
              <a:xfrm>
                <a:off x="6836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6" name="Oval 304"/>
              <p:cNvSpPr>
                <a:spLocks noChangeArrowheads="1"/>
              </p:cNvSpPr>
              <p:nvPr userDrawn="1"/>
            </p:nvSpPr>
            <p:spPr bwMode="auto">
              <a:xfrm>
                <a:off x="6836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7" name="Oval 305"/>
              <p:cNvSpPr>
                <a:spLocks noChangeArrowheads="1"/>
              </p:cNvSpPr>
              <p:nvPr userDrawn="1"/>
            </p:nvSpPr>
            <p:spPr bwMode="auto">
              <a:xfrm>
                <a:off x="6836" y="22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8" name="Oval 306"/>
              <p:cNvSpPr>
                <a:spLocks noChangeArrowheads="1"/>
              </p:cNvSpPr>
              <p:nvPr userDrawn="1"/>
            </p:nvSpPr>
            <p:spPr bwMode="auto">
              <a:xfrm>
                <a:off x="6865" y="159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49" name="Oval 307"/>
              <p:cNvSpPr>
                <a:spLocks noChangeArrowheads="1"/>
              </p:cNvSpPr>
              <p:nvPr userDrawn="1"/>
            </p:nvSpPr>
            <p:spPr bwMode="auto">
              <a:xfrm>
                <a:off x="6865" y="137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0" name="Oval 308"/>
              <p:cNvSpPr>
                <a:spLocks noChangeArrowheads="1"/>
              </p:cNvSpPr>
              <p:nvPr userDrawn="1"/>
            </p:nvSpPr>
            <p:spPr bwMode="auto">
              <a:xfrm>
                <a:off x="6865" y="115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1" name="Oval 309"/>
              <p:cNvSpPr>
                <a:spLocks noChangeArrowheads="1"/>
              </p:cNvSpPr>
              <p:nvPr userDrawn="1"/>
            </p:nvSpPr>
            <p:spPr bwMode="auto">
              <a:xfrm>
                <a:off x="6865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2" name="Oval 310"/>
              <p:cNvSpPr>
                <a:spLocks noChangeArrowheads="1"/>
              </p:cNvSpPr>
              <p:nvPr userDrawn="1"/>
            </p:nvSpPr>
            <p:spPr bwMode="auto">
              <a:xfrm>
                <a:off x="6865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3" name="Oval 311"/>
              <p:cNvSpPr>
                <a:spLocks noChangeArrowheads="1"/>
              </p:cNvSpPr>
              <p:nvPr userDrawn="1"/>
            </p:nvSpPr>
            <p:spPr bwMode="auto">
              <a:xfrm>
                <a:off x="6865" y="9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4" name="Oval 312"/>
              <p:cNvSpPr>
                <a:spLocks noChangeArrowheads="1"/>
              </p:cNvSpPr>
              <p:nvPr userDrawn="1"/>
            </p:nvSpPr>
            <p:spPr bwMode="auto">
              <a:xfrm>
                <a:off x="6865" y="203"/>
                <a:ext cx="15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5" name="Oval 313"/>
              <p:cNvSpPr>
                <a:spLocks noChangeArrowheads="1"/>
              </p:cNvSpPr>
              <p:nvPr userDrawn="1"/>
            </p:nvSpPr>
            <p:spPr bwMode="auto">
              <a:xfrm>
                <a:off x="6865" y="181"/>
                <a:ext cx="15" cy="10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6" name="Oval 314"/>
              <p:cNvSpPr>
                <a:spLocks noChangeArrowheads="1"/>
              </p:cNvSpPr>
              <p:nvPr userDrawn="1"/>
            </p:nvSpPr>
            <p:spPr bwMode="auto">
              <a:xfrm>
                <a:off x="6894" y="159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7" name="Oval 315"/>
              <p:cNvSpPr>
                <a:spLocks noChangeArrowheads="1"/>
              </p:cNvSpPr>
              <p:nvPr userDrawn="1"/>
            </p:nvSpPr>
            <p:spPr bwMode="auto">
              <a:xfrm>
                <a:off x="6894" y="137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8" name="Oval 316"/>
              <p:cNvSpPr>
                <a:spLocks noChangeArrowheads="1"/>
              </p:cNvSpPr>
              <p:nvPr userDrawn="1"/>
            </p:nvSpPr>
            <p:spPr bwMode="auto">
              <a:xfrm>
                <a:off x="6894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59" name="Oval 317"/>
              <p:cNvSpPr>
                <a:spLocks noChangeArrowheads="1"/>
              </p:cNvSpPr>
              <p:nvPr userDrawn="1"/>
            </p:nvSpPr>
            <p:spPr bwMode="auto">
              <a:xfrm>
                <a:off x="6894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0" name="Oval 318"/>
              <p:cNvSpPr>
                <a:spLocks noChangeArrowheads="1"/>
              </p:cNvSpPr>
              <p:nvPr userDrawn="1"/>
            </p:nvSpPr>
            <p:spPr bwMode="auto">
              <a:xfrm>
                <a:off x="6923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1" name="Oval 319"/>
              <p:cNvSpPr>
                <a:spLocks noChangeArrowheads="1"/>
              </p:cNvSpPr>
              <p:nvPr userDrawn="1"/>
            </p:nvSpPr>
            <p:spPr bwMode="auto">
              <a:xfrm>
                <a:off x="6923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2" name="Oval 320"/>
              <p:cNvSpPr>
                <a:spLocks noChangeArrowheads="1"/>
              </p:cNvSpPr>
              <p:nvPr userDrawn="1"/>
            </p:nvSpPr>
            <p:spPr bwMode="auto">
              <a:xfrm>
                <a:off x="6923" y="9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3" name="Oval 321"/>
              <p:cNvSpPr>
                <a:spLocks noChangeArrowheads="1"/>
              </p:cNvSpPr>
              <p:nvPr userDrawn="1"/>
            </p:nvSpPr>
            <p:spPr bwMode="auto">
              <a:xfrm>
                <a:off x="6952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4" name="Oval 322"/>
              <p:cNvSpPr>
                <a:spLocks noChangeArrowheads="1"/>
              </p:cNvSpPr>
              <p:nvPr userDrawn="1"/>
            </p:nvSpPr>
            <p:spPr bwMode="auto">
              <a:xfrm>
                <a:off x="6952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5" name="Oval 323"/>
              <p:cNvSpPr>
                <a:spLocks noChangeArrowheads="1"/>
              </p:cNvSpPr>
              <p:nvPr userDrawn="1"/>
            </p:nvSpPr>
            <p:spPr bwMode="auto">
              <a:xfrm>
                <a:off x="6952" y="93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6" name="Oval 324"/>
              <p:cNvSpPr>
                <a:spLocks noChangeArrowheads="1"/>
              </p:cNvSpPr>
              <p:nvPr userDrawn="1"/>
            </p:nvSpPr>
            <p:spPr bwMode="auto">
              <a:xfrm>
                <a:off x="6952" y="115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7" name="Oval 325"/>
              <p:cNvSpPr>
                <a:spLocks noChangeArrowheads="1"/>
              </p:cNvSpPr>
              <p:nvPr userDrawn="1"/>
            </p:nvSpPr>
            <p:spPr bwMode="auto">
              <a:xfrm>
                <a:off x="6981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8" name="Oval 326"/>
              <p:cNvSpPr>
                <a:spLocks noChangeArrowheads="1"/>
              </p:cNvSpPr>
              <p:nvPr userDrawn="1"/>
            </p:nvSpPr>
            <p:spPr bwMode="auto">
              <a:xfrm>
                <a:off x="6981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69" name="Oval 327"/>
              <p:cNvSpPr>
                <a:spLocks noChangeArrowheads="1"/>
              </p:cNvSpPr>
              <p:nvPr userDrawn="1"/>
            </p:nvSpPr>
            <p:spPr bwMode="auto">
              <a:xfrm>
                <a:off x="7010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70" name="Oval 328"/>
              <p:cNvSpPr>
                <a:spLocks noChangeArrowheads="1"/>
              </p:cNvSpPr>
              <p:nvPr userDrawn="1"/>
            </p:nvSpPr>
            <p:spPr bwMode="auto">
              <a:xfrm>
                <a:off x="7010" y="72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71" name="Oval 329"/>
              <p:cNvSpPr>
                <a:spLocks noChangeArrowheads="1"/>
              </p:cNvSpPr>
              <p:nvPr userDrawn="1"/>
            </p:nvSpPr>
            <p:spPr bwMode="auto">
              <a:xfrm>
                <a:off x="7039" y="50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272" name="Oval 330"/>
              <p:cNvSpPr>
                <a:spLocks noChangeArrowheads="1"/>
              </p:cNvSpPr>
              <p:nvPr userDrawn="1"/>
            </p:nvSpPr>
            <p:spPr bwMode="auto">
              <a:xfrm>
                <a:off x="6807" y="28"/>
                <a:ext cx="14" cy="11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</p:grpSp>
        <p:grpSp>
          <p:nvGrpSpPr>
            <p:cNvPr id="1036" name="Group 355"/>
            <p:cNvGrpSpPr>
              <a:grpSpLocks/>
            </p:cNvGrpSpPr>
            <p:nvPr userDrawn="1"/>
          </p:nvGrpSpPr>
          <p:grpSpPr bwMode="auto">
            <a:xfrm>
              <a:off x="6917" y="391"/>
              <a:ext cx="105" cy="135"/>
              <a:chOff x="8127" y="391"/>
              <a:chExt cx="105" cy="135"/>
            </a:xfrm>
          </p:grpSpPr>
          <p:sp>
            <p:nvSpPr>
              <p:cNvPr id="1037" name="Oval 333"/>
              <p:cNvSpPr>
                <a:spLocks noChangeArrowheads="1"/>
              </p:cNvSpPr>
              <p:nvPr userDrawn="1"/>
            </p:nvSpPr>
            <p:spPr bwMode="auto">
              <a:xfrm>
                <a:off x="8187" y="45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38" name="Oval 334"/>
              <p:cNvSpPr>
                <a:spLocks noChangeArrowheads="1"/>
              </p:cNvSpPr>
              <p:nvPr userDrawn="1"/>
            </p:nvSpPr>
            <p:spPr bwMode="auto">
              <a:xfrm>
                <a:off x="8187" y="42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39" name="Oval 335"/>
              <p:cNvSpPr>
                <a:spLocks noChangeArrowheads="1"/>
              </p:cNvSpPr>
              <p:nvPr userDrawn="1"/>
            </p:nvSpPr>
            <p:spPr bwMode="auto">
              <a:xfrm>
                <a:off x="8187" y="39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0" name="Oval 336"/>
              <p:cNvSpPr>
                <a:spLocks noChangeArrowheads="1"/>
              </p:cNvSpPr>
              <p:nvPr userDrawn="1"/>
            </p:nvSpPr>
            <p:spPr bwMode="auto">
              <a:xfrm>
                <a:off x="8187" y="51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1" name="Oval 337"/>
              <p:cNvSpPr>
                <a:spLocks noChangeArrowheads="1"/>
              </p:cNvSpPr>
              <p:nvPr userDrawn="1"/>
            </p:nvSpPr>
            <p:spPr bwMode="auto">
              <a:xfrm>
                <a:off x="8187" y="48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2" name="Oval 338"/>
              <p:cNvSpPr>
                <a:spLocks noChangeArrowheads="1"/>
              </p:cNvSpPr>
              <p:nvPr userDrawn="1"/>
            </p:nvSpPr>
            <p:spPr bwMode="auto">
              <a:xfrm>
                <a:off x="8217" y="45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3" name="Oval 339"/>
              <p:cNvSpPr>
                <a:spLocks noChangeArrowheads="1"/>
              </p:cNvSpPr>
              <p:nvPr userDrawn="1"/>
            </p:nvSpPr>
            <p:spPr bwMode="auto">
              <a:xfrm>
                <a:off x="8217" y="42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4" name="Oval 340"/>
              <p:cNvSpPr>
                <a:spLocks noChangeArrowheads="1"/>
              </p:cNvSpPr>
              <p:nvPr userDrawn="1"/>
            </p:nvSpPr>
            <p:spPr bwMode="auto">
              <a:xfrm>
                <a:off x="8217" y="48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5" name="Oval 341"/>
              <p:cNvSpPr>
                <a:spLocks noChangeArrowheads="1"/>
              </p:cNvSpPr>
              <p:nvPr userDrawn="1"/>
            </p:nvSpPr>
            <p:spPr bwMode="auto">
              <a:xfrm>
                <a:off x="8156" y="45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6" name="Oval 342"/>
              <p:cNvSpPr>
                <a:spLocks noChangeArrowheads="1"/>
              </p:cNvSpPr>
              <p:nvPr userDrawn="1"/>
            </p:nvSpPr>
            <p:spPr bwMode="auto">
              <a:xfrm>
                <a:off x="8156" y="42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7" name="Oval 343"/>
              <p:cNvSpPr>
                <a:spLocks noChangeArrowheads="1"/>
              </p:cNvSpPr>
              <p:nvPr userDrawn="1"/>
            </p:nvSpPr>
            <p:spPr bwMode="auto">
              <a:xfrm>
                <a:off x="8156" y="51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8" name="Oval 344"/>
              <p:cNvSpPr>
                <a:spLocks noChangeArrowheads="1"/>
              </p:cNvSpPr>
              <p:nvPr userDrawn="1"/>
            </p:nvSpPr>
            <p:spPr bwMode="auto">
              <a:xfrm>
                <a:off x="8156" y="48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49" name="Oval 345"/>
              <p:cNvSpPr>
                <a:spLocks noChangeArrowheads="1"/>
              </p:cNvSpPr>
              <p:nvPr userDrawn="1"/>
            </p:nvSpPr>
            <p:spPr bwMode="auto">
              <a:xfrm>
                <a:off x="8127" y="45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0" name="Oval 346"/>
              <p:cNvSpPr>
                <a:spLocks noChangeArrowheads="1"/>
              </p:cNvSpPr>
              <p:nvPr userDrawn="1"/>
            </p:nvSpPr>
            <p:spPr bwMode="auto">
              <a:xfrm>
                <a:off x="8127" y="42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1" name="Oval 347"/>
              <p:cNvSpPr>
                <a:spLocks noChangeArrowheads="1"/>
              </p:cNvSpPr>
              <p:nvPr userDrawn="1"/>
            </p:nvSpPr>
            <p:spPr bwMode="auto">
              <a:xfrm>
                <a:off x="8127" y="48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2" name="Oval 348"/>
              <p:cNvSpPr>
                <a:spLocks noChangeArrowheads="1"/>
              </p:cNvSpPr>
              <p:nvPr userDrawn="1"/>
            </p:nvSpPr>
            <p:spPr bwMode="auto">
              <a:xfrm>
                <a:off x="8156" y="451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6633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3" name="Oval 349"/>
              <p:cNvSpPr>
                <a:spLocks noChangeArrowheads="1"/>
              </p:cNvSpPr>
              <p:nvPr userDrawn="1"/>
            </p:nvSpPr>
            <p:spPr bwMode="auto">
              <a:xfrm>
                <a:off x="8156" y="42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54" name="Oval 350"/>
              <p:cNvSpPr>
                <a:spLocks noChangeArrowheads="1"/>
              </p:cNvSpPr>
              <p:nvPr userDrawn="1"/>
            </p:nvSpPr>
            <p:spPr bwMode="auto">
              <a:xfrm>
                <a:off x="8156" y="480"/>
                <a:ext cx="15" cy="15"/>
              </a:xfrm>
              <a:prstGeom prst="ellipse">
                <a:avLst/>
              </a:prstGeom>
              <a:solidFill>
                <a:srgbClr val="003399">
                  <a:alpha val="5098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4215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5pPr>
      <a:lvl6pPr marL="609570" algn="ctr" rtl="0" fontAlgn="base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6pPr>
      <a:lvl7pPr marL="1219140" algn="ctr" rtl="0" fontAlgn="base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7pPr>
      <a:lvl8pPr marL="1828709" algn="ctr" rtl="0" fontAlgn="base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8pPr>
      <a:lvl9pPr marL="2438278" algn="ctr" rtl="0" fontAlgn="base">
        <a:spcBef>
          <a:spcPct val="0"/>
        </a:spcBef>
        <a:spcAft>
          <a:spcPct val="0"/>
        </a:spcAft>
        <a:defRPr sz="5867" b="1">
          <a:solidFill>
            <a:srgbClr val="000066"/>
          </a:solidFill>
          <a:latin typeface="Calibri" pitchFamily="34" charset="0"/>
        </a:defRPr>
      </a:lvl9pPr>
    </p:titleStyle>
    <p:bodyStyle>
      <a:lvl1pPr marL="457178" indent="-457178" algn="l" rtl="0" eaLnBrk="0" fontAlgn="base" hangingPunct="0">
        <a:spcBef>
          <a:spcPct val="20000"/>
        </a:spcBef>
        <a:spcAft>
          <a:spcPct val="0"/>
        </a:spcAft>
        <a:buChar char="•"/>
        <a:defRPr sz="4267">
          <a:solidFill>
            <a:srgbClr val="000066"/>
          </a:solidFill>
          <a:latin typeface="+mn-lt"/>
          <a:ea typeface="+mn-ea"/>
          <a:cs typeface="+mn-cs"/>
        </a:defRPr>
      </a:lvl1pPr>
      <a:lvl2pPr marL="990550" indent="-380981" algn="l" rtl="0" eaLnBrk="0" fontAlgn="base" hangingPunct="0">
        <a:spcBef>
          <a:spcPct val="20000"/>
        </a:spcBef>
        <a:spcAft>
          <a:spcPct val="0"/>
        </a:spcAft>
        <a:buChar char="–"/>
        <a:defRPr sz="3733">
          <a:solidFill>
            <a:srgbClr val="000066"/>
          </a:solidFill>
          <a:latin typeface="+mn-lt"/>
        </a:defRPr>
      </a:lvl2pPr>
      <a:lvl3pPr marL="1523925" indent="-304784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+mn-lt"/>
        </a:defRPr>
      </a:lvl3pPr>
      <a:lvl4pPr marL="2133493" indent="-304784" algn="l" rtl="0" eaLnBrk="0" fontAlgn="base" hangingPunct="0">
        <a:spcBef>
          <a:spcPct val="20000"/>
        </a:spcBef>
        <a:spcAft>
          <a:spcPct val="0"/>
        </a:spcAft>
        <a:buChar char="–"/>
        <a:defRPr sz="2667">
          <a:solidFill>
            <a:srgbClr val="000066"/>
          </a:solidFill>
          <a:latin typeface="+mn-lt"/>
        </a:defRPr>
      </a:lvl4pPr>
      <a:lvl5pPr marL="2743062" indent="-304784" algn="l" rtl="0" eaLnBrk="0" fontAlgn="base" hangingPunct="0">
        <a:spcBef>
          <a:spcPct val="20000"/>
        </a:spcBef>
        <a:spcAft>
          <a:spcPct val="0"/>
        </a:spcAft>
        <a:buChar char="»"/>
        <a:defRPr sz="2667">
          <a:solidFill>
            <a:srgbClr val="000066"/>
          </a:solidFill>
          <a:latin typeface="+mn-lt"/>
        </a:defRPr>
      </a:lvl5pPr>
      <a:lvl6pPr marL="3352632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rgbClr val="000066"/>
          </a:solidFill>
          <a:latin typeface="+mn-lt"/>
        </a:defRPr>
      </a:lvl6pPr>
      <a:lvl7pPr marL="3962202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rgbClr val="000066"/>
          </a:solidFill>
          <a:latin typeface="+mn-lt"/>
        </a:defRPr>
      </a:lvl7pPr>
      <a:lvl8pPr marL="4571772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rgbClr val="000066"/>
          </a:solidFill>
          <a:latin typeface="+mn-lt"/>
        </a:defRPr>
      </a:lvl8pPr>
      <a:lvl9pPr marL="5181341" indent="-304784" algn="l" rtl="0" fontAlgn="base">
        <a:spcBef>
          <a:spcPct val="20000"/>
        </a:spcBef>
        <a:spcAft>
          <a:spcPct val="0"/>
        </a:spcAft>
        <a:buChar char="»"/>
        <a:defRPr sz="2667">
          <a:solidFill>
            <a:srgbClr val="000066"/>
          </a:solidFill>
          <a:latin typeface="+mn-lt"/>
        </a:defRPr>
      </a:lvl9pPr>
    </p:bodyStyle>
    <p:otherStyle>
      <a:defPPr>
        <a:defRPr lang="fr-FR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39154" y="4657165"/>
            <a:ext cx="8534400" cy="1080247"/>
          </a:xfrm>
        </p:spPr>
        <p:txBody>
          <a:bodyPr/>
          <a:lstStyle/>
          <a:p>
            <a:r>
              <a:rPr lang="fr-FR" sz="3200" dirty="0"/>
              <a:t>Bachir Assao, Epicentre </a:t>
            </a:r>
          </a:p>
          <a:p>
            <a:r>
              <a:rPr lang="fr-FR" sz="2400" dirty="0"/>
              <a:t>May 24, 2018</a:t>
            </a:r>
          </a:p>
        </p:txBody>
      </p:sp>
      <p:pic>
        <p:nvPicPr>
          <p:cNvPr id="4" name="Pictur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10" y="5395308"/>
            <a:ext cx="2304256" cy="105847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788895" y="1602044"/>
            <a:ext cx="10434918" cy="1790700"/>
          </a:xfrm>
        </p:spPr>
        <p:txBody>
          <a:bodyPr>
            <a:noAutofit/>
          </a:bodyPr>
          <a:lstStyle/>
          <a:p>
            <a:r>
              <a:rPr lang="en-US" sz="3600" dirty="0"/>
              <a:t>Protective effectiveness of </a:t>
            </a:r>
            <a:br>
              <a:rPr lang="en-US" sz="3600" dirty="0"/>
            </a:br>
            <a:r>
              <a:rPr lang="en-US" sz="3600" dirty="0"/>
              <a:t>Seasonal Malaria Chemoprevention (SMC):</a:t>
            </a:r>
            <a:br>
              <a:rPr lang="en-US" sz="3600" dirty="0"/>
            </a:br>
            <a:r>
              <a:rPr lang="en-US" sz="3600" dirty="0"/>
              <a:t>A prospective case-control study in Magaria, Niger</a:t>
            </a:r>
          </a:p>
        </p:txBody>
      </p:sp>
    </p:spTree>
    <p:extLst>
      <p:ext uri="{BB962C8B-B14F-4D97-AF65-F5344CB8AC3E}">
        <p14:creationId xmlns:p14="http://schemas.microsoft.com/office/powerpoint/2010/main" val="4087930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 err="1"/>
              <a:t>Seasonal</a:t>
            </a:r>
            <a:r>
              <a:rPr lang="fr-FR" sz="4800" dirty="0"/>
              <a:t> malaria </a:t>
            </a:r>
            <a:r>
              <a:rPr lang="fr-FR" sz="4800" dirty="0" err="1"/>
              <a:t>chemoprevention</a:t>
            </a:r>
            <a:endParaRPr lang="en-US" sz="4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4447" y="1510499"/>
            <a:ext cx="7547943" cy="2467667"/>
          </a:xfrm>
        </p:spPr>
        <p:txBody>
          <a:bodyPr>
            <a:normAutofit fontScale="62500" lnSpcReduction="20000"/>
          </a:bodyPr>
          <a:lstStyle/>
          <a:p>
            <a:r>
              <a:rPr lang="fr-FR" dirty="0" err="1"/>
              <a:t>Targets</a:t>
            </a:r>
            <a:r>
              <a:rPr lang="fr-FR" dirty="0"/>
              <a:t> </a:t>
            </a:r>
            <a:r>
              <a:rPr lang="fr-FR" dirty="0" err="1"/>
              <a:t>children</a:t>
            </a:r>
            <a:r>
              <a:rPr lang="fr-FR" dirty="0"/>
              <a:t> </a:t>
            </a:r>
            <a:r>
              <a:rPr lang="fr-FR" dirty="0" err="1"/>
              <a:t>aged</a:t>
            </a:r>
            <a:r>
              <a:rPr lang="fr-FR" dirty="0"/>
              <a:t> 3-59 </a:t>
            </a:r>
            <a:r>
              <a:rPr lang="fr-FR" dirty="0" err="1"/>
              <a:t>months</a:t>
            </a:r>
            <a:r>
              <a:rPr lang="fr-FR" dirty="0"/>
              <a:t> in the Sahel</a:t>
            </a:r>
          </a:p>
          <a:p>
            <a:r>
              <a:rPr lang="fr-FR" dirty="0" err="1"/>
              <a:t>Monthly</a:t>
            </a:r>
            <a:r>
              <a:rPr lang="fr-FR" dirty="0"/>
              <a:t> </a:t>
            </a:r>
            <a:r>
              <a:rPr lang="fr-FR" dirty="0" err="1"/>
              <a:t>treatment</a:t>
            </a:r>
            <a:r>
              <a:rPr lang="fr-FR" dirty="0"/>
              <a:t> courses</a:t>
            </a:r>
          </a:p>
          <a:p>
            <a:pPr lvl="1"/>
            <a:r>
              <a:rPr lang="fr-FR" dirty="0"/>
              <a:t>Day 1: </a:t>
            </a:r>
            <a:r>
              <a:rPr lang="fr-FR" dirty="0" err="1"/>
              <a:t>Sulfadoxine-pyrimethamine</a:t>
            </a:r>
            <a:r>
              <a:rPr lang="fr-FR" dirty="0"/>
              <a:t> (SP) + Amodiaquine (AQ)</a:t>
            </a:r>
          </a:p>
          <a:p>
            <a:pPr lvl="1"/>
            <a:r>
              <a:rPr lang="fr-FR" dirty="0"/>
              <a:t>Day 2: AQ</a:t>
            </a:r>
          </a:p>
          <a:p>
            <a:pPr lvl="1"/>
            <a:r>
              <a:rPr lang="fr-FR" dirty="0"/>
              <a:t>Day 3: AQ</a:t>
            </a:r>
          </a:p>
          <a:p>
            <a:r>
              <a:rPr lang="fr-FR" dirty="0"/>
              <a:t>3-4 </a:t>
            </a:r>
            <a:r>
              <a:rPr lang="fr-FR" dirty="0" err="1"/>
              <a:t>months</a:t>
            </a:r>
            <a:r>
              <a:rPr lang="fr-FR" dirty="0"/>
              <a:t> a </a:t>
            </a:r>
            <a:r>
              <a:rPr lang="fr-FR" dirty="0" err="1"/>
              <a:t>year</a:t>
            </a:r>
            <a:endParaRPr lang="fr-FR" dirty="0"/>
          </a:p>
        </p:txBody>
      </p:sp>
      <p:pic>
        <p:nvPicPr>
          <p:cNvPr id="7" name="Content Placeholder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7543" y="1705998"/>
            <a:ext cx="3762375" cy="382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99320" y="5527072"/>
            <a:ext cx="4878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Cairns, et al. </a:t>
            </a:r>
            <a:r>
              <a:rPr lang="fr-FR" sz="1400" i="1" dirty="0"/>
              <a:t>Nature Communications </a:t>
            </a:r>
            <a:r>
              <a:rPr lang="fr-FR" sz="1400" dirty="0"/>
              <a:t>(2012) 3:881. </a:t>
            </a:r>
            <a:br>
              <a:rPr lang="fr-FR" sz="1400" dirty="0"/>
            </a:br>
            <a:endParaRPr lang="fr-FR" sz="140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5" y="3785479"/>
            <a:ext cx="4866893" cy="22648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51455" y="6142624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Photo : Juan Carlos </a:t>
            </a:r>
            <a:r>
              <a:rPr lang="fr-FR" sz="1400" dirty="0" err="1"/>
              <a:t>Tomasi</a:t>
            </a:r>
            <a:r>
              <a:rPr lang="fr-FR" sz="1400" dirty="0"/>
              <a:t>/MSF</a:t>
            </a:r>
          </a:p>
        </p:txBody>
      </p:sp>
    </p:spTree>
    <p:extLst>
      <p:ext uri="{BB962C8B-B14F-4D97-AF65-F5344CB8AC3E}">
        <p14:creationId xmlns:p14="http://schemas.microsoft.com/office/powerpoint/2010/main" val="483581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35" descr="Magaria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7710" y="883388"/>
            <a:ext cx="2916000" cy="22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637672" y="1307010"/>
            <a:ext cx="6273491" cy="516821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indent="-342900" defTabSz="548549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fr-FR" sz="2400" dirty="0">
                <a:latin typeface="Calibri"/>
                <a:ea typeface="Calibri"/>
                <a:cs typeface="Calibri"/>
              </a:rPr>
              <a:t>MSF supports SMC in Niger since 2013 </a:t>
            </a:r>
          </a:p>
          <a:p>
            <a:pPr marL="342900" indent="-342900" defTabSz="548549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en-US" altLang="fr-FR" sz="2400" dirty="0">
              <a:latin typeface="Calibri"/>
              <a:ea typeface="Calibri"/>
              <a:cs typeface="Calibri"/>
            </a:endParaRPr>
          </a:p>
          <a:p>
            <a:pPr marL="342900" indent="-342900" defTabSz="548549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fr-FR" sz="2400" dirty="0">
                <a:latin typeface="Calibri"/>
                <a:ea typeface="Calibri"/>
                <a:cs typeface="Calibri"/>
              </a:rPr>
              <a:t>2014-2015: malaria continued to overwhelm clinics in Magaria</a:t>
            </a:r>
          </a:p>
          <a:p>
            <a:pPr marL="962025" lvl="1" indent="-336550" defTabSz="548549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Calibri" panose="020F0502020204030204" pitchFamily="34" charset="0"/>
              <a:buChar char="−"/>
            </a:pPr>
            <a:r>
              <a:rPr lang="en-US" altLang="fr-FR" sz="2000" dirty="0">
                <a:latin typeface="Calibri"/>
                <a:ea typeface="Calibri"/>
                <a:cs typeface="Calibri"/>
              </a:rPr>
              <a:t>Why?? </a:t>
            </a:r>
            <a:r>
              <a:rPr lang="en-US" sz="2000" dirty="0"/>
              <a:t>Children coming from Nigeria? Poor adherence? “Bad malaria year”? Resistance? Better access to care?</a:t>
            </a:r>
            <a:endParaRPr lang="en-US" altLang="fr-FR" sz="2000" dirty="0"/>
          </a:p>
          <a:p>
            <a:pPr marL="342900" indent="-342900" defTabSz="548549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fr-FR" sz="2400" dirty="0">
                <a:latin typeface="Calibri"/>
                <a:ea typeface="Calibri"/>
                <a:cs typeface="Calibri"/>
              </a:rPr>
              <a:t>In 2016, SMC given with two strategies:</a:t>
            </a:r>
          </a:p>
          <a:p>
            <a:pPr marL="968375" lvl="1" indent="-374650" defTabSz="548549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en-US" altLang="fr-FR" sz="1733" dirty="0">
                <a:ea typeface="Calibri"/>
                <a:cs typeface="Calibri"/>
              </a:rPr>
              <a:t>first dose directly-observed (DOT)</a:t>
            </a:r>
          </a:p>
          <a:p>
            <a:pPr marL="968375" lvl="1" indent="-374650" defTabSz="548549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en-US" altLang="fr-FR" sz="1733" dirty="0">
                <a:ea typeface="Calibri"/>
                <a:cs typeface="Calibri"/>
              </a:rPr>
              <a:t>first dose not directly-observed (non-DOT)</a:t>
            </a:r>
            <a:r>
              <a:rPr lang="fr-FR" sz="2133" dirty="0">
                <a:ea typeface="Calibri"/>
                <a:cs typeface="Calibri"/>
              </a:rPr>
              <a:t> </a:t>
            </a:r>
          </a:p>
          <a:p>
            <a:pPr marL="962025" lvl="1" indent="-336550" defTabSz="548549">
              <a:spcBef>
                <a:spcPts val="0"/>
              </a:spcBef>
              <a:spcAft>
                <a:spcPts val="1200"/>
              </a:spcAft>
              <a:buClr>
                <a:srgbClr val="800080"/>
              </a:buClr>
              <a:buFont typeface="Calibri" panose="020F0502020204030204" pitchFamily="34" charset="0"/>
              <a:buChar char="−"/>
            </a:pPr>
            <a:endParaRPr lang="en-US" altLang="fr-FR" sz="2000" dirty="0">
              <a:ea typeface="Calibri"/>
              <a:cs typeface="Calibri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177377" y="214041"/>
            <a:ext cx="11318304" cy="94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67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5pPr>
            <a:lvl6pPr marL="60957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6pPr>
            <a:lvl7pPr marL="121914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7pPr>
            <a:lvl8pPr marL="1828709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8pPr>
            <a:lvl9pPr marL="2438278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400" kern="0" dirty="0">
                <a:latin typeface="Calibri"/>
                <a:ea typeface="Calibri"/>
                <a:cs typeface="Calibri"/>
              </a:rPr>
              <a:t>Context</a:t>
            </a:r>
          </a:p>
        </p:txBody>
      </p:sp>
      <p:pic>
        <p:nvPicPr>
          <p:cNvPr id="12" name="Picture 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23174" y="3524169"/>
            <a:ext cx="1898445" cy="21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8"/>
          <p:cNvSpPr txBox="1"/>
          <p:nvPr/>
        </p:nvSpPr>
        <p:spPr>
          <a:xfrm>
            <a:off x="8452074" y="5648169"/>
            <a:ext cx="25382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/>
              <a:t>Photo : Bachir Assao</a:t>
            </a:r>
          </a:p>
        </p:txBody>
      </p:sp>
    </p:spTree>
    <p:extLst>
      <p:ext uri="{BB962C8B-B14F-4D97-AF65-F5344CB8AC3E}">
        <p14:creationId xmlns:p14="http://schemas.microsoft.com/office/powerpoint/2010/main" val="143214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4289" y="1155925"/>
            <a:ext cx="11025351" cy="5131890"/>
          </a:xfrm>
        </p:spPr>
        <p:txBody>
          <a:bodyPr anchor="t">
            <a:normAutofit fontScale="92500" lnSpcReduction="20000"/>
          </a:bodyPr>
          <a:lstStyle/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en-US" altLang="fr-FR" sz="2400" dirty="0">
              <a:sym typeface="Arial"/>
            </a:endParaRP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2400" b="1" dirty="0">
                <a:ea typeface="Calibri"/>
                <a:cs typeface="Calibri"/>
              </a:rPr>
              <a:t>Objective</a:t>
            </a:r>
            <a:r>
              <a:rPr lang="fr-FR" sz="2400" dirty="0">
                <a:ea typeface="Calibri"/>
                <a:cs typeface="Calibri"/>
              </a:rPr>
              <a:t>: e</a:t>
            </a:r>
            <a:r>
              <a:rPr lang="en-US" sz="2400" dirty="0" err="1">
                <a:ea typeface="Calibri"/>
                <a:cs typeface="Calibri"/>
              </a:rPr>
              <a:t>stimate</a:t>
            </a:r>
            <a:r>
              <a:rPr lang="en-US" sz="2400" dirty="0">
                <a:ea typeface="Calibri"/>
                <a:cs typeface="Calibri"/>
              </a:rPr>
              <a:t> the protective effectiveness of SMC (PE</a:t>
            </a:r>
            <a:r>
              <a:rPr lang="en-US" sz="2400" baseline="-25000" dirty="0">
                <a:ea typeface="Calibri"/>
                <a:cs typeface="Calibri"/>
              </a:rPr>
              <a:t>SMC</a:t>
            </a:r>
            <a:r>
              <a:rPr lang="en-US" sz="2400" dirty="0">
                <a:ea typeface="Calibri"/>
                <a:cs typeface="Calibri"/>
              </a:rPr>
              <a:t>) against developing clinical malaria in each of the two different delivery strategy zones</a:t>
            </a: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fr-FR" sz="2400" dirty="0">
                <a:sym typeface="Arial"/>
              </a:rPr>
              <a:t>Matched case-control study in 2 Health Centers and 4 Health Posts</a:t>
            </a: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fr-FR" sz="2400" u="sng" dirty="0">
                <a:sym typeface="Arial"/>
              </a:rPr>
              <a:t>Case</a:t>
            </a:r>
            <a:r>
              <a:rPr lang="en-US" altLang="fr-FR" sz="2400" dirty="0">
                <a:latin typeface="Calibri"/>
                <a:ea typeface="Calibri"/>
                <a:cs typeface="Calibri"/>
                <a:sym typeface="Arial"/>
              </a:rPr>
              <a:t>: </a:t>
            </a:r>
            <a:r>
              <a:rPr lang="fr-FR" altLang="fr-FR" sz="2400" dirty="0">
                <a:sym typeface="Arial"/>
              </a:rPr>
              <a:t>Child</a:t>
            </a:r>
            <a:r>
              <a:rPr lang="fr-FR" sz="2400" dirty="0"/>
              <a:t> </a:t>
            </a:r>
            <a:r>
              <a:rPr lang="en-US" sz="2400" dirty="0"/>
              <a:t>aged 3-59 months with fever</a:t>
            </a:r>
            <a:r>
              <a:rPr lang="fr-FR" sz="2400" dirty="0"/>
              <a:t> (37.5°C </a:t>
            </a:r>
            <a:r>
              <a:rPr lang="fr-FR" sz="2400" dirty="0" err="1"/>
              <a:t>axillary</a:t>
            </a:r>
            <a:r>
              <a:rPr lang="fr-FR" sz="2400" dirty="0"/>
              <a:t>) or </a:t>
            </a:r>
            <a:r>
              <a:rPr lang="en-US" sz="2400" dirty="0"/>
              <a:t>history</a:t>
            </a:r>
            <a:r>
              <a:rPr lang="fr-FR" sz="2400" dirty="0"/>
              <a:t> of </a:t>
            </a:r>
            <a:r>
              <a:rPr lang="en-US" sz="2400" dirty="0"/>
              <a:t>fever</a:t>
            </a:r>
            <a:r>
              <a:rPr lang="fr-FR" sz="2400" dirty="0"/>
              <a:t> and a positive malaria </a:t>
            </a:r>
            <a:r>
              <a:rPr lang="fr-FR" sz="2400" dirty="0" err="1"/>
              <a:t>rapid</a:t>
            </a:r>
            <a:r>
              <a:rPr lang="fr-FR" sz="2400" dirty="0"/>
              <a:t> diagnostic test (</a:t>
            </a:r>
            <a:r>
              <a:rPr lang="fr-FR" sz="2400" dirty="0" err="1"/>
              <a:t>pLDH-based</a:t>
            </a:r>
            <a:r>
              <a:rPr lang="fr-FR" sz="2400" dirty="0"/>
              <a:t>) </a:t>
            </a: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fr-FR" sz="2400" u="sng" dirty="0">
                <a:ea typeface="Calibri"/>
                <a:cs typeface="Calibri"/>
                <a:sym typeface="Arial"/>
              </a:rPr>
              <a:t>Control</a:t>
            </a:r>
            <a:r>
              <a:rPr lang="en-US" altLang="fr-FR" sz="2400" dirty="0">
                <a:ea typeface="Calibri"/>
                <a:cs typeface="Calibri"/>
                <a:sym typeface="Arial"/>
              </a:rPr>
              <a:t>: healthy, age-matched child (+/- </a:t>
            </a:r>
            <a:r>
              <a:rPr lang="en-US" altLang="fr-FR" sz="2400" dirty="0">
                <a:latin typeface="Calibri"/>
                <a:ea typeface="Calibri"/>
                <a:cs typeface="Calibri"/>
                <a:sym typeface="Arial"/>
              </a:rPr>
              <a:t>6 months</a:t>
            </a:r>
            <a:r>
              <a:rPr lang="en-US" altLang="fr-FR" sz="2400" dirty="0">
                <a:ea typeface="Calibri"/>
                <a:cs typeface="Calibri"/>
                <a:sym typeface="Arial"/>
              </a:rPr>
              <a:t>) from same village of origin, enrolled on same day as case (3 controls per case)</a:t>
            </a:r>
            <a:endParaRPr lang="en-US" altLang="fr-FR" sz="2400" dirty="0">
              <a:latin typeface="Calibri"/>
              <a:ea typeface="Calibri"/>
              <a:cs typeface="Calibri"/>
              <a:sym typeface="Arial"/>
            </a:endParaRPr>
          </a:p>
          <a:p>
            <a:pPr defTabSz="548549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fr-FR" sz="2400" dirty="0">
                <a:latin typeface="Calibri"/>
                <a:ea typeface="Calibri"/>
                <a:cs typeface="Calibri"/>
              </a:rPr>
              <a:t>All participants:</a:t>
            </a:r>
          </a:p>
          <a:p>
            <a:pPr lvl="1" defTabSz="548549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Calibri" panose="020F0502020204030204" pitchFamily="34" charset="0"/>
              <a:buChar char="–"/>
            </a:pPr>
            <a:r>
              <a:rPr lang="en-US" altLang="fr-FR" sz="1866" dirty="0">
                <a:latin typeface="Calibri"/>
                <a:ea typeface="Calibri"/>
                <a:cs typeface="Calibri"/>
              </a:rPr>
              <a:t>Detailed questionnaire</a:t>
            </a:r>
          </a:p>
          <a:p>
            <a:pPr lvl="1" defTabSz="548549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Calibri" panose="020F0502020204030204" pitchFamily="34" charset="0"/>
              <a:buChar char="–"/>
            </a:pPr>
            <a:r>
              <a:rPr lang="en-US" altLang="fr-FR" sz="1866" dirty="0">
                <a:latin typeface="Calibri"/>
                <a:ea typeface="Calibri"/>
                <a:cs typeface="Calibri"/>
              </a:rPr>
              <a:t>Thick and thin smear </a:t>
            </a:r>
          </a:p>
          <a:p>
            <a:pPr lvl="1" defTabSz="548549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Calibri" panose="020F0502020204030204" pitchFamily="34" charset="0"/>
              <a:buChar char="–"/>
            </a:pPr>
            <a:r>
              <a:rPr lang="en-US" altLang="fr-FR" sz="1866" dirty="0">
                <a:latin typeface="Calibri"/>
                <a:ea typeface="Calibri"/>
                <a:cs typeface="Calibri"/>
              </a:rPr>
              <a:t>500 µl blood in EDTA-</a:t>
            </a:r>
            <a:r>
              <a:rPr lang="en-US" altLang="fr-FR" sz="1866" dirty="0" err="1">
                <a:latin typeface="Calibri"/>
                <a:ea typeface="Calibri"/>
                <a:cs typeface="Calibri"/>
              </a:rPr>
              <a:t>microtube</a:t>
            </a:r>
            <a:r>
              <a:rPr lang="en-US" altLang="fr-FR" sz="1866" dirty="0">
                <a:latin typeface="Calibri"/>
                <a:ea typeface="Calibri"/>
                <a:cs typeface="Calibri"/>
              </a:rPr>
              <a:t> for plasma AQ levels</a:t>
            </a:r>
          </a:p>
          <a:p>
            <a:pPr lvl="1" defTabSz="548549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Calibri" panose="020F0502020204030204" pitchFamily="34" charset="0"/>
              <a:buChar char="–"/>
            </a:pPr>
            <a:endParaRPr lang="en-US" altLang="fr-FR" sz="1866" dirty="0">
              <a:latin typeface="Calibri"/>
              <a:ea typeface="Calibri"/>
              <a:cs typeface="Calibri"/>
            </a:endParaRP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ea typeface="Calibri"/>
                <a:cs typeface="Calibri"/>
              </a:rPr>
              <a:t>Conditional logistic regression to estimate PE</a:t>
            </a:r>
            <a:r>
              <a:rPr lang="en-US" sz="2400" baseline="-25000" dirty="0">
                <a:ea typeface="Calibri"/>
                <a:cs typeface="Calibri"/>
              </a:rPr>
              <a:t>SMC</a:t>
            </a:r>
            <a:r>
              <a:rPr lang="en-US" sz="2400" dirty="0">
                <a:ea typeface="Calibri"/>
                <a:cs typeface="Calibri"/>
              </a:rPr>
              <a:t>  </a:t>
            </a: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/>
                <a:ea typeface="Calibri"/>
                <a:cs typeface="Calibri"/>
              </a:rPr>
              <a:t>Comité Consultatif National d’Ethique of Niger (014/2016/CCNE)</a:t>
            </a:r>
            <a:br>
              <a:rPr lang="fr-FR" sz="2400" dirty="0">
                <a:latin typeface="Calibri"/>
                <a:ea typeface="Calibri"/>
                <a:cs typeface="Calibri"/>
              </a:rPr>
            </a:br>
            <a:r>
              <a:rPr lang="fr-FR" sz="2400" dirty="0">
                <a:latin typeface="Calibri"/>
                <a:ea typeface="Calibri"/>
                <a:cs typeface="Calibri"/>
              </a:rPr>
              <a:t>and MSF-ERB (1624).</a:t>
            </a:r>
            <a:endParaRPr lang="fr-FR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649" y="3975284"/>
            <a:ext cx="2215342" cy="18869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re 1"/>
          <p:cNvSpPr txBox="1">
            <a:spLocks/>
          </p:cNvSpPr>
          <p:nvPr/>
        </p:nvSpPr>
        <p:spPr bwMode="auto">
          <a:xfrm>
            <a:off x="177377" y="214041"/>
            <a:ext cx="11318304" cy="94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67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5pPr>
            <a:lvl6pPr marL="60957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6pPr>
            <a:lvl7pPr marL="121914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7pPr>
            <a:lvl8pPr marL="1828709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8pPr>
            <a:lvl9pPr marL="2438278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400" kern="0" dirty="0">
                <a:latin typeface="Calibri"/>
                <a:ea typeface="Calibri"/>
                <a:cs typeface="Calibri"/>
              </a:rPr>
              <a:t>Objective and methods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8476179" y="5862273"/>
            <a:ext cx="25382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/>
              <a:t>Photo : Matthew Coldiron</a:t>
            </a:r>
          </a:p>
        </p:txBody>
      </p:sp>
    </p:spTree>
    <p:extLst>
      <p:ext uri="{BB962C8B-B14F-4D97-AF65-F5344CB8AC3E}">
        <p14:creationId xmlns:p14="http://schemas.microsoft.com/office/powerpoint/2010/main" val="3496898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045" y="1358326"/>
            <a:ext cx="6503354" cy="4319842"/>
          </a:xfrm>
        </p:spPr>
        <p:txBody>
          <a:bodyPr anchor="ctr">
            <a:noAutofit/>
          </a:bodyPr>
          <a:lstStyle/>
          <a:p>
            <a:endParaRPr lang="en-US" sz="19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 b="1" dirty="0">
                <a:latin typeface="Calibri"/>
                <a:ea typeface="Calibri"/>
                <a:cs typeface="Calibri"/>
              </a:rPr>
              <a:t>Population pharmacokinetics sub study</a:t>
            </a:r>
          </a:p>
          <a:p>
            <a:pPr marL="0" indent="0">
              <a:buNone/>
            </a:pPr>
            <a:endParaRPr lang="en-US" sz="1000" b="1" dirty="0">
              <a:latin typeface="Calibri"/>
              <a:ea typeface="Calibri"/>
              <a:cs typeface="Calibri"/>
            </a:endParaRP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Objective: model </a:t>
            </a:r>
            <a:r>
              <a:rPr lang="fr-FR" sz="2400" dirty="0" err="1"/>
              <a:t>ideal</a:t>
            </a:r>
            <a:r>
              <a:rPr lang="fr-FR" sz="2400" dirty="0"/>
              <a:t> AQ / </a:t>
            </a:r>
            <a:r>
              <a:rPr lang="fr-FR" sz="2400" dirty="0" err="1"/>
              <a:t>desethylAQ</a:t>
            </a:r>
            <a:r>
              <a:rPr lang="fr-FR" sz="2400" dirty="0"/>
              <a:t> </a:t>
            </a:r>
            <a:r>
              <a:rPr lang="fr-FR" sz="2400" dirty="0" err="1"/>
              <a:t>curves</a:t>
            </a:r>
            <a:endParaRPr lang="fr-FR" sz="2400" dirty="0"/>
          </a:p>
          <a:p>
            <a:pPr lvl="1"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Calibri" panose="020F0502020204030204" pitchFamily="34" charset="0"/>
              <a:buChar char="–"/>
            </a:pPr>
            <a:r>
              <a:rPr lang="en-US" sz="1867" dirty="0">
                <a:ea typeface="Calibri"/>
                <a:cs typeface="Calibri"/>
              </a:rPr>
              <a:t>And then compare case-control samples against it to see if adherence is good</a:t>
            </a: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165 children given SMC under ideal conditions with 3-dose DOT from study nurses at home</a:t>
            </a: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3 blood draws at home at specific time points over 6 weeks</a:t>
            </a: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Joel Tarning lab, </a:t>
            </a:r>
            <a:r>
              <a:rPr lang="en-US" sz="2400" dirty="0" err="1"/>
              <a:t>Mahidol</a:t>
            </a:r>
            <a:r>
              <a:rPr lang="en-US" sz="2400" dirty="0"/>
              <a:t>-Oxford Tropical Medicine Research Unit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8819" t="28272" r="7291" b="8919"/>
          <a:stretch/>
        </p:blipFill>
        <p:spPr>
          <a:xfrm>
            <a:off x="7536439" y="1262976"/>
            <a:ext cx="3463739" cy="36110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44419" y="4893338"/>
            <a:ext cx="5327913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C00000"/>
                </a:solidFill>
              </a:rPr>
              <a:t>Model structure</a:t>
            </a:r>
          </a:p>
          <a:p>
            <a:r>
              <a:rPr lang="en-US" sz="1600" dirty="0"/>
              <a:t>2-compartment model for AQ </a:t>
            </a:r>
          </a:p>
          <a:p>
            <a:r>
              <a:rPr lang="en-US" sz="1600" dirty="0"/>
              <a:t>3-compartment model for DAQ</a:t>
            </a:r>
          </a:p>
          <a:p>
            <a:r>
              <a:rPr lang="en-US" sz="1600" dirty="0"/>
              <a:t>Absorption model: First order absorption</a:t>
            </a:r>
          </a:p>
          <a:p>
            <a:r>
              <a:rPr lang="en-US" sz="1600" dirty="0"/>
              <a:t>Bioavailability fixed to 100%</a:t>
            </a:r>
          </a:p>
          <a:p>
            <a:r>
              <a:rPr lang="en-US" sz="1600" dirty="0"/>
              <a:t>NONMEM 7.4 software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177377" y="214041"/>
            <a:ext cx="11318304" cy="94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67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5pPr>
            <a:lvl6pPr marL="60957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6pPr>
            <a:lvl7pPr marL="121914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7pPr>
            <a:lvl8pPr marL="1828709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8pPr>
            <a:lvl9pPr marL="2438278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400" kern="0" dirty="0">
                <a:latin typeface="Calibri"/>
                <a:ea typeface="Calibri"/>
                <a:cs typeface="Calibri"/>
              </a:rPr>
              <a:t>Objective and methods (2)</a:t>
            </a:r>
          </a:p>
        </p:txBody>
      </p:sp>
    </p:spTree>
    <p:extLst>
      <p:ext uri="{BB962C8B-B14F-4D97-AF65-F5344CB8AC3E}">
        <p14:creationId xmlns:p14="http://schemas.microsoft.com/office/powerpoint/2010/main" val="1971060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1182159"/>
            <a:ext cx="5038675" cy="4845909"/>
          </a:xfrm>
        </p:spPr>
      </p:pic>
      <p:cxnSp>
        <p:nvCxnSpPr>
          <p:cNvPr id="3" name="Straight Connector 2"/>
          <p:cNvCxnSpPr/>
          <p:nvPr/>
        </p:nvCxnSpPr>
        <p:spPr>
          <a:xfrm>
            <a:off x="10601630" y="4702559"/>
            <a:ext cx="642655" cy="0"/>
          </a:xfrm>
          <a:prstGeom prst="line">
            <a:avLst/>
          </a:prstGeom>
          <a:ln w="25400" cap="sq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411856" y="4872872"/>
            <a:ext cx="1351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10 km</a:t>
            </a:r>
            <a:endParaRPr lang="en-US" sz="2400" dirty="0"/>
          </a:p>
        </p:txBody>
      </p:sp>
      <p:graphicFrame>
        <p:nvGraphicFramePr>
          <p:cNvPr id="7" name="Chart 6"/>
          <p:cNvGraphicFramePr/>
          <p:nvPr>
            <p:extLst/>
          </p:nvPr>
        </p:nvGraphicFramePr>
        <p:xfrm>
          <a:off x="431371" y="2240117"/>
          <a:ext cx="5280587" cy="3767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39159"/>
            <a:ext cx="12144672" cy="1143000"/>
          </a:xfrm>
        </p:spPr>
        <p:txBody>
          <a:bodyPr>
            <a:noAutofit/>
          </a:bodyPr>
          <a:lstStyle/>
          <a:p>
            <a:r>
              <a:rPr lang="fr-FR" sz="4400" dirty="0"/>
              <a:t>Inclusions</a:t>
            </a:r>
            <a:endParaRPr lang="fr-FR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7289334" y="6028069"/>
            <a:ext cx="3804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One dot = one case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3033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159"/>
            <a:ext cx="12144672" cy="1143000"/>
          </a:xfrm>
        </p:spPr>
        <p:txBody>
          <a:bodyPr>
            <a:noAutofit/>
          </a:bodyPr>
          <a:lstStyle/>
          <a:p>
            <a:r>
              <a:rPr lang="fr-FR" sz="4400" dirty="0"/>
              <a:t>Baseline </a:t>
            </a:r>
            <a:r>
              <a:rPr lang="fr-FR" sz="4400" dirty="0" err="1"/>
              <a:t>characteristics</a:t>
            </a:r>
            <a:r>
              <a:rPr lang="fr-FR" sz="4400" dirty="0"/>
              <a:t> DOT Zone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0096" y="2181693"/>
            <a:ext cx="4847861" cy="3046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3" dirty="0" err="1">
                <a:solidFill>
                  <a:prstClr val="black"/>
                </a:solidFill>
                <a:latin typeface="Calibri"/>
              </a:rPr>
              <a:t>Among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all groups: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prstClr val="black"/>
                </a:solidFill>
                <a:latin typeface="Calibri"/>
              </a:rPr>
              <a:t>High (&gt;97%)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reported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LLIN use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prstClr val="black"/>
                </a:solidFill>
                <a:latin typeface="Calibri"/>
              </a:rPr>
              <a:t>2-4%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had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taken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an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antimalarial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in the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week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prior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to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enrolment</a:t>
            </a:r>
            <a:endParaRPr lang="fr-FR" sz="2133" dirty="0">
              <a:solidFill>
                <a:prstClr val="black"/>
              </a:solidFill>
              <a:latin typeface="Calibri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prstClr val="black"/>
                </a:solidFill>
                <a:latin typeface="Calibri"/>
              </a:rPr>
              <a:t>5%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with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teen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mothers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,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almost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no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formal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education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among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parents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prstClr val="black"/>
                </a:solidFill>
                <a:latin typeface="Calibri"/>
              </a:rPr>
              <a:t>36%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own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mobile phone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prstClr val="black"/>
                </a:solidFill>
                <a:latin typeface="Calibri"/>
              </a:rPr>
              <a:t>18-20% have animal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wealth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&gt;US$ 750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prstClr val="black"/>
                </a:solidFill>
                <a:latin typeface="Calibri"/>
              </a:rPr>
              <a:t>65% Hausa, 25% Peulh, 10%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Tuareg</a:t>
            </a:r>
            <a:endParaRPr lang="fr-FR" sz="2133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669646"/>
              </p:ext>
            </p:extLst>
          </p:nvPr>
        </p:nvGraphicFramePr>
        <p:xfrm>
          <a:off x="241010" y="1916738"/>
          <a:ext cx="6159789" cy="3576320"/>
        </p:xfrm>
        <a:graphic>
          <a:graphicData uri="http://schemas.openxmlformats.org/drawingml/2006/table">
            <a:tbl>
              <a:tblPr firstRow="1" bandRow="1"/>
              <a:tblGrid>
                <a:gridCol w="189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2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Cases</a:t>
                      </a:r>
                      <a:r>
                        <a:rPr lang="fr-FR" sz="1800" baseline="0" dirty="0"/>
                        <a:t> </a:t>
                      </a:r>
                      <a:br>
                        <a:rPr lang="fr-FR" sz="1800" baseline="0" dirty="0"/>
                      </a:br>
                      <a:r>
                        <a:rPr lang="fr-FR" sz="1800" baseline="0" dirty="0"/>
                        <a:t>(N=264)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 err="1"/>
                        <a:t>Controls</a:t>
                      </a:r>
                      <a:r>
                        <a:rPr lang="fr-FR" sz="1800" dirty="0"/>
                        <a:t> (N=765)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P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dirty="0"/>
                        <a:t>Male</a:t>
                      </a:r>
                      <a:endParaRPr lang="en-US" sz="1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58%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50%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0.04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dirty="0"/>
                        <a:t>SMC </a:t>
                      </a:r>
                      <a:r>
                        <a:rPr lang="fr-FR" sz="1800" dirty="0" err="1"/>
                        <a:t>with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card</a:t>
                      </a:r>
                      <a:endParaRPr lang="en-US" sz="1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36%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72%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&lt;0.0001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dirty="0"/>
                        <a:t>SMC by </a:t>
                      </a:r>
                      <a:r>
                        <a:rPr lang="fr-FR" sz="1800" dirty="0" err="1"/>
                        <a:t>card</a:t>
                      </a:r>
                      <a:r>
                        <a:rPr lang="fr-FR" sz="1800" dirty="0"/>
                        <a:t> or report</a:t>
                      </a:r>
                      <a:endParaRPr lang="en-US" sz="1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74%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86%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&lt;0.0001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dirty="0" err="1"/>
                        <a:t>Currently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enrolled</a:t>
                      </a:r>
                      <a:r>
                        <a:rPr lang="fr-FR" sz="1800" dirty="0"/>
                        <a:t> in </a:t>
                      </a:r>
                      <a:r>
                        <a:rPr lang="fr-FR" sz="1800" dirty="0" err="1"/>
                        <a:t>nutritional</a:t>
                      </a:r>
                      <a:r>
                        <a:rPr lang="fr-FR" sz="1800" dirty="0"/>
                        <a:t> program</a:t>
                      </a:r>
                      <a:endParaRPr lang="en-US" sz="1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14%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4%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&lt;0.0001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≥ 6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food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groups in last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week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19%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30%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0.001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545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Baseline </a:t>
            </a:r>
            <a:r>
              <a:rPr lang="fr-FR" sz="4400" dirty="0" err="1"/>
              <a:t>characteristics</a:t>
            </a:r>
            <a:r>
              <a:rPr lang="fr-FR" sz="4400" dirty="0"/>
              <a:t> </a:t>
            </a:r>
            <a:r>
              <a:rPr lang="fr-FR" sz="4400" dirty="0" err="1"/>
              <a:t>non-DOT</a:t>
            </a:r>
            <a:r>
              <a:rPr lang="fr-FR" sz="4400" dirty="0"/>
              <a:t> Zone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44139" y="2683324"/>
            <a:ext cx="4847861" cy="2389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3" dirty="0" err="1">
                <a:solidFill>
                  <a:prstClr val="black"/>
                </a:solidFill>
                <a:latin typeface="Calibri"/>
              </a:rPr>
              <a:t>Among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all groups: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 err="1">
                <a:solidFill>
                  <a:prstClr val="black"/>
                </a:solidFill>
                <a:latin typeface="Calibri"/>
              </a:rPr>
              <a:t>Lower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reported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LLIN use (93-96%)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prstClr val="black"/>
                </a:solidFill>
                <a:latin typeface="Calibri"/>
              </a:rPr>
              <a:t>5%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with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teen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mothers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,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almost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no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formal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education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among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parents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prstClr val="black"/>
                </a:solidFill>
                <a:latin typeface="Calibri"/>
              </a:rPr>
              <a:t>35%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own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mobile phone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prstClr val="black"/>
                </a:solidFill>
                <a:latin typeface="Calibri"/>
              </a:rPr>
              <a:t>13-19% have animal </a:t>
            </a:r>
            <a:r>
              <a:rPr lang="fr-FR" sz="2133" dirty="0" err="1">
                <a:solidFill>
                  <a:prstClr val="black"/>
                </a:solidFill>
                <a:latin typeface="Calibri"/>
              </a:rPr>
              <a:t>wealth</a:t>
            </a:r>
            <a:r>
              <a:rPr lang="fr-FR" sz="2133" dirty="0">
                <a:solidFill>
                  <a:prstClr val="black"/>
                </a:solidFill>
                <a:latin typeface="Calibri"/>
              </a:rPr>
              <a:t> &gt;US$ 750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prstClr val="black"/>
                </a:solidFill>
                <a:latin typeface="Calibri"/>
              </a:rPr>
              <a:t>85% Hausa, 15% Peulh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748455"/>
              </p:ext>
            </p:extLst>
          </p:nvPr>
        </p:nvGraphicFramePr>
        <p:xfrm>
          <a:off x="249955" y="1632939"/>
          <a:ext cx="6812995" cy="4490720"/>
        </p:xfrm>
        <a:graphic>
          <a:graphicData uri="http://schemas.openxmlformats.org/drawingml/2006/table">
            <a:tbl>
              <a:tblPr firstRow="1" bandRow="1"/>
              <a:tblGrid>
                <a:gridCol w="2092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3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3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35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Cases</a:t>
                      </a:r>
                      <a:r>
                        <a:rPr lang="fr-FR" sz="1800" baseline="0" dirty="0"/>
                        <a:t> </a:t>
                      </a:r>
                      <a:br>
                        <a:rPr lang="fr-FR" sz="1800" baseline="0" dirty="0"/>
                      </a:br>
                      <a:r>
                        <a:rPr lang="fr-FR" sz="1800" baseline="0" dirty="0"/>
                        <a:t>(N=313)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 err="1"/>
                        <a:t>Controls</a:t>
                      </a:r>
                      <a:r>
                        <a:rPr lang="fr-FR" sz="1800" dirty="0"/>
                        <a:t> (N=935)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P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dirty="0"/>
                        <a:t>Male</a:t>
                      </a:r>
                      <a:endParaRPr lang="en-US" sz="1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54%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53%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0.83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dirty="0"/>
                        <a:t>SMC </a:t>
                      </a:r>
                      <a:r>
                        <a:rPr lang="fr-FR" sz="1800" dirty="0" err="1"/>
                        <a:t>with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card</a:t>
                      </a:r>
                      <a:endParaRPr lang="en-US" sz="1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67%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76%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&lt;0.001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dirty="0"/>
                        <a:t>SMC by </a:t>
                      </a:r>
                      <a:r>
                        <a:rPr lang="fr-FR" sz="1800" dirty="0" err="1"/>
                        <a:t>card</a:t>
                      </a:r>
                      <a:r>
                        <a:rPr lang="fr-FR" sz="1800" dirty="0"/>
                        <a:t> or report</a:t>
                      </a:r>
                      <a:endParaRPr lang="en-US" sz="1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77%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80%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0.20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Currently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enrolled</a:t>
                      </a:r>
                      <a:r>
                        <a:rPr lang="fr-FR" sz="1800" dirty="0"/>
                        <a:t> in </a:t>
                      </a:r>
                      <a:r>
                        <a:rPr lang="fr-FR" sz="1800" dirty="0" err="1"/>
                        <a:t>nutritional</a:t>
                      </a:r>
                      <a:r>
                        <a:rPr lang="fr-FR" sz="1800" dirty="0"/>
                        <a:t> program</a:t>
                      </a:r>
                      <a:endParaRPr lang="en-US" sz="1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4%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5%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0.67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≥ 6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food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groups in last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week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28%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34%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0.001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1219140" rtl="0" eaLnBrk="1" latinLnBrk="0" hangingPunct="1"/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Taken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any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 curative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antimalarial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week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prior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enrolment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8%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3%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7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40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09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27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84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418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698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557" algn="l" defTabSz="121914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800" dirty="0"/>
                        <a:t>&lt;0.001</a:t>
                      </a: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568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336693" cy="1325563"/>
          </a:xfrm>
        </p:spPr>
        <p:txBody>
          <a:bodyPr>
            <a:noAutofit/>
          </a:bodyPr>
          <a:lstStyle/>
          <a:p>
            <a:r>
              <a:rPr lang="fr-FR" sz="4267" dirty="0"/>
              <a:t>PE</a:t>
            </a:r>
            <a:r>
              <a:rPr lang="fr-FR" sz="4267" baseline="-25000" dirty="0"/>
              <a:t>SMC </a:t>
            </a:r>
            <a:r>
              <a:rPr lang="fr-FR" sz="4267" dirty="0" err="1"/>
              <a:t>against</a:t>
            </a:r>
            <a:r>
              <a:rPr lang="fr-FR" sz="4267" baseline="-25000" dirty="0"/>
              <a:t> </a:t>
            </a:r>
            <a:r>
              <a:rPr lang="fr-FR" sz="4267" dirty="0" err="1"/>
              <a:t>clinical</a:t>
            </a:r>
            <a:r>
              <a:rPr lang="fr-FR" sz="4267" dirty="0"/>
              <a:t> malaria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501664" y="4869020"/>
            <a:ext cx="11333364" cy="1706515"/>
          </a:xfrm>
        </p:spPr>
        <p:txBody>
          <a:bodyPr/>
          <a:lstStyle/>
          <a:p>
            <a:r>
              <a:rPr lang="fr-FR" sz="2667" dirty="0">
                <a:solidFill>
                  <a:schemeClr val="tx1"/>
                </a:solidFill>
              </a:rPr>
              <a:t>No </a:t>
            </a:r>
            <a:r>
              <a:rPr lang="fr-FR" sz="2667" dirty="0" err="1">
                <a:solidFill>
                  <a:schemeClr val="tx1"/>
                </a:solidFill>
              </a:rPr>
              <a:t>differences</a:t>
            </a:r>
            <a:r>
              <a:rPr lang="fr-FR" sz="2667" dirty="0">
                <a:solidFill>
                  <a:schemeClr val="tx1"/>
                </a:solidFill>
              </a:rPr>
              <a:t> </a:t>
            </a:r>
            <a:r>
              <a:rPr lang="fr-FR" sz="2667" dirty="0" err="1">
                <a:solidFill>
                  <a:schemeClr val="tx1"/>
                </a:solidFill>
              </a:rPr>
              <a:t>seen</a:t>
            </a:r>
            <a:r>
              <a:rPr lang="fr-FR" sz="2667" dirty="0">
                <a:solidFill>
                  <a:schemeClr val="tx1"/>
                </a:solidFill>
              </a:rPr>
              <a:t> in PE</a:t>
            </a:r>
            <a:r>
              <a:rPr lang="fr-FR" sz="2667" baseline="-25000" dirty="0">
                <a:solidFill>
                  <a:schemeClr val="tx1"/>
                </a:solidFill>
              </a:rPr>
              <a:t>SMC</a:t>
            </a:r>
            <a:r>
              <a:rPr lang="fr-FR" sz="2667" dirty="0">
                <a:solidFill>
                  <a:schemeClr val="tx1"/>
                </a:solidFill>
              </a:rPr>
              <a:t> by</a:t>
            </a:r>
          </a:p>
          <a:p>
            <a:pPr lvl="1"/>
            <a:r>
              <a:rPr lang="fr-FR" sz="2400" dirty="0">
                <a:solidFill>
                  <a:schemeClr val="tx1"/>
                </a:solidFill>
              </a:rPr>
              <a:t>Age</a:t>
            </a:r>
          </a:p>
          <a:p>
            <a:pPr lvl="1"/>
            <a:r>
              <a:rPr lang="fr-FR" sz="2400" dirty="0" err="1">
                <a:solidFill>
                  <a:schemeClr val="tx1"/>
                </a:solidFill>
              </a:rPr>
              <a:t>Sex</a:t>
            </a:r>
            <a:endParaRPr lang="fr-FR" sz="2400" dirty="0">
              <a:solidFill>
                <a:schemeClr val="tx1"/>
              </a:solidFill>
            </a:endParaRPr>
          </a:p>
          <a:p>
            <a:pPr lvl="1"/>
            <a:r>
              <a:rPr lang="fr-FR" sz="2400" dirty="0" err="1">
                <a:solidFill>
                  <a:schemeClr val="tx1"/>
                </a:solidFill>
              </a:rPr>
              <a:t>Nutritional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status</a:t>
            </a:r>
            <a:endParaRPr lang="fr-FR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7017047"/>
              </p:ext>
            </p:extLst>
          </p:nvPr>
        </p:nvGraphicFramePr>
        <p:xfrm>
          <a:off x="335362" y="2173841"/>
          <a:ext cx="6883021" cy="2341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6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2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10640">
                <a:tc>
                  <a:txBody>
                    <a:bodyPr/>
                    <a:lstStyle/>
                    <a:p>
                      <a:r>
                        <a:rPr lang="fr-FR" sz="2700" dirty="0" err="1"/>
                        <a:t>Overall</a:t>
                      </a:r>
                      <a:r>
                        <a:rPr lang="fr-FR" sz="2700" dirty="0"/>
                        <a:t> </a:t>
                      </a:r>
                      <a:r>
                        <a:rPr lang="fr-FR" sz="2700" dirty="0" err="1"/>
                        <a:t>study</a:t>
                      </a:r>
                      <a:r>
                        <a:rPr lang="fr-FR" sz="2700" dirty="0"/>
                        <a:t> area</a:t>
                      </a:r>
                    </a:p>
                  </a:txBody>
                  <a:tcPr anchor="b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 dirty="0"/>
                        <a:t>Protective</a:t>
                      </a:r>
                      <a:r>
                        <a:rPr lang="fr-FR" sz="2700" baseline="0" dirty="0"/>
                        <a:t> </a:t>
                      </a:r>
                      <a:r>
                        <a:rPr lang="fr-FR" sz="2700" baseline="0" dirty="0" err="1"/>
                        <a:t>effectiveness</a:t>
                      </a:r>
                      <a:r>
                        <a:rPr lang="fr-FR" sz="2700" baseline="0" dirty="0"/>
                        <a:t> (%)</a:t>
                      </a:r>
                      <a:endParaRPr lang="fr-FR" sz="2700" dirty="0"/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 dirty="0"/>
                        <a:t>95%CI</a:t>
                      </a:r>
                    </a:p>
                  </a:txBody>
                  <a:tcPr anchor="b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lvl="0"/>
                      <a:r>
                        <a:rPr lang="fr-FR" sz="2700" dirty="0"/>
                        <a:t>By</a:t>
                      </a:r>
                      <a:r>
                        <a:rPr lang="fr-FR" sz="2700" baseline="0" dirty="0"/>
                        <a:t> </a:t>
                      </a:r>
                      <a:r>
                        <a:rPr lang="fr-FR" sz="2700" baseline="0" dirty="0" err="1"/>
                        <a:t>card</a:t>
                      </a:r>
                      <a:endParaRPr lang="fr-FR" sz="27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 dirty="0"/>
                        <a:t>85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700" dirty="0"/>
                        <a:t>78-90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860">
                <a:tc>
                  <a:txBody>
                    <a:bodyPr/>
                    <a:lstStyle/>
                    <a:p>
                      <a:pPr lvl="0"/>
                      <a:r>
                        <a:rPr lang="fr-FR" sz="27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By </a:t>
                      </a:r>
                      <a:r>
                        <a:rPr lang="fr-FR" sz="27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card</a:t>
                      </a:r>
                      <a:r>
                        <a:rPr lang="fr-FR" sz="27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or report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7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27-66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860879" y="2987446"/>
            <a:ext cx="421403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67" dirty="0"/>
              <a:t>DOT Zone:            97 (93-99)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0881" y="3382795"/>
            <a:ext cx="409587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67" dirty="0" err="1"/>
              <a:t>Non-DOT</a:t>
            </a:r>
            <a:r>
              <a:rPr lang="fr-FR" sz="2667" dirty="0"/>
              <a:t> Zone:   60 (35-74)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60880" y="3965201"/>
            <a:ext cx="433112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67" dirty="0"/>
              <a:t>DOT Zone:            89 (77-94)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0882" y="4370559"/>
            <a:ext cx="421402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67" dirty="0" err="1"/>
              <a:t>Non-DOT</a:t>
            </a:r>
            <a:r>
              <a:rPr lang="fr-FR" sz="2667" dirty="0"/>
              <a:t> Zone:   21 (-31-52)</a:t>
            </a:r>
          </a:p>
        </p:txBody>
      </p:sp>
      <p:cxnSp>
        <p:nvCxnSpPr>
          <p:cNvPr id="24" name="Straight Arrow Connector 23"/>
          <p:cNvCxnSpPr>
            <a:endCxn id="3" idx="1"/>
          </p:cNvCxnSpPr>
          <p:nvPr/>
        </p:nvCxnSpPr>
        <p:spPr>
          <a:xfrm flipV="1">
            <a:off x="7218382" y="3238829"/>
            <a:ext cx="642497" cy="54570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5" idx="1"/>
          </p:cNvCxnSpPr>
          <p:nvPr/>
        </p:nvCxnSpPr>
        <p:spPr>
          <a:xfrm flipV="1">
            <a:off x="7218380" y="3634178"/>
            <a:ext cx="642501" cy="15035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7" idx="1"/>
          </p:cNvCxnSpPr>
          <p:nvPr/>
        </p:nvCxnSpPr>
        <p:spPr>
          <a:xfrm>
            <a:off x="7218381" y="4201648"/>
            <a:ext cx="642499" cy="149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8" idx="1"/>
          </p:cNvCxnSpPr>
          <p:nvPr/>
        </p:nvCxnSpPr>
        <p:spPr>
          <a:xfrm>
            <a:off x="7218380" y="4212279"/>
            <a:ext cx="642502" cy="40966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03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3" grpId="0"/>
      <p:bldP spid="15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0311" y="1470094"/>
            <a:ext cx="5181600" cy="4005796"/>
          </a:xfrm>
        </p:spPr>
        <p:txBody>
          <a:bodyPr>
            <a:normAutofit/>
          </a:bodyPr>
          <a:lstStyle/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Population pharmacokinetic models fit very well </a:t>
            </a:r>
          </a:p>
          <a:p>
            <a:pPr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Preliminary analysis suggests adherence to days 2-3 of AQ at home is poor in all children</a:t>
            </a:r>
          </a:p>
          <a:p>
            <a:pPr lvl="1"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Calibri" panose="020F0502020204030204" pitchFamily="34" charset="0"/>
              <a:buChar char="–"/>
            </a:pPr>
            <a:r>
              <a:rPr lang="fr-FR" sz="1867" dirty="0"/>
              <a:t>Over 80% of </a:t>
            </a:r>
            <a:r>
              <a:rPr lang="fr-FR" sz="1867" dirty="0" err="1"/>
              <a:t>children</a:t>
            </a:r>
            <a:r>
              <a:rPr lang="fr-FR" sz="1867" dirty="0"/>
              <a:t> </a:t>
            </a:r>
            <a:r>
              <a:rPr lang="fr-FR" sz="1867" dirty="0" err="1"/>
              <a:t>who</a:t>
            </a:r>
            <a:r>
              <a:rPr lang="fr-FR" sz="1867" dirty="0"/>
              <a:t> self-</a:t>
            </a:r>
            <a:r>
              <a:rPr lang="fr-FR" sz="1867" dirty="0" err="1"/>
              <a:t>reported</a:t>
            </a:r>
            <a:r>
              <a:rPr lang="fr-FR" sz="1867" dirty="0"/>
              <a:t> correct </a:t>
            </a:r>
            <a:r>
              <a:rPr lang="fr-FR" sz="1867" dirty="0" err="1"/>
              <a:t>adherence</a:t>
            </a:r>
            <a:r>
              <a:rPr lang="fr-FR" sz="1867" dirty="0"/>
              <a:t> at home have plasma </a:t>
            </a:r>
            <a:r>
              <a:rPr lang="fr-FR" sz="1867" dirty="0" err="1"/>
              <a:t>desAQ</a:t>
            </a:r>
            <a:r>
              <a:rPr lang="fr-FR" sz="1867" dirty="0"/>
              <a:t> </a:t>
            </a:r>
            <a:r>
              <a:rPr lang="fr-FR" sz="1867" dirty="0" err="1"/>
              <a:t>levels</a:t>
            </a:r>
            <a:r>
              <a:rPr lang="fr-FR" sz="1867" dirty="0"/>
              <a:t> </a:t>
            </a:r>
            <a:r>
              <a:rPr lang="fr-FR" sz="1867" dirty="0" err="1"/>
              <a:t>below</a:t>
            </a:r>
            <a:r>
              <a:rPr lang="fr-FR" sz="1867" dirty="0"/>
              <a:t> the 5th percentile of the population </a:t>
            </a:r>
            <a:r>
              <a:rPr lang="fr-FR" sz="1867" dirty="0" err="1"/>
              <a:t>pharmacokinetic</a:t>
            </a:r>
            <a:r>
              <a:rPr lang="fr-FR" sz="1867" dirty="0"/>
              <a:t> </a:t>
            </a:r>
            <a:r>
              <a:rPr lang="fr-FR" sz="1867" dirty="0" err="1"/>
              <a:t>curve</a:t>
            </a:r>
            <a:r>
              <a:rPr lang="fr-FR" sz="1867" dirty="0"/>
              <a:t> for the </a:t>
            </a:r>
            <a:r>
              <a:rPr lang="fr-FR" sz="1867" dirty="0" err="1"/>
              <a:t>given</a:t>
            </a:r>
            <a:r>
              <a:rPr lang="fr-FR" sz="1867" dirty="0"/>
              <a:t> </a:t>
            </a:r>
            <a:r>
              <a:rPr lang="fr-FR" sz="1867" dirty="0" err="1"/>
              <a:t>day</a:t>
            </a:r>
            <a:r>
              <a:rPr lang="fr-FR" sz="1867" dirty="0"/>
              <a:t> </a:t>
            </a:r>
            <a:r>
              <a:rPr lang="fr-FR" sz="1867" dirty="0" err="1"/>
              <a:t>since</a:t>
            </a:r>
            <a:r>
              <a:rPr lang="fr-FR" sz="1867" dirty="0"/>
              <a:t> SMC</a:t>
            </a:r>
            <a:endParaRPr lang="en-US" sz="1867" dirty="0"/>
          </a:p>
        </p:txBody>
      </p:sp>
      <p:sp>
        <p:nvSpPr>
          <p:cNvPr id="13" name="TextBox 12"/>
          <p:cNvSpPr txBox="1"/>
          <p:nvPr/>
        </p:nvSpPr>
        <p:spPr>
          <a:xfrm>
            <a:off x="5154891" y="5919590"/>
            <a:ext cx="489654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67" dirty="0" err="1"/>
              <a:t>Credit</a:t>
            </a:r>
            <a:r>
              <a:rPr lang="fr-FR" sz="1867" dirty="0"/>
              <a:t>: Junjie Ding, Joel Tarning</a:t>
            </a:r>
            <a:endParaRPr lang="en-US" sz="1867" dirty="0"/>
          </a:p>
        </p:txBody>
      </p:sp>
      <p:sp>
        <p:nvSpPr>
          <p:cNvPr id="10" name="Titre 1"/>
          <p:cNvSpPr txBox="1">
            <a:spLocks/>
          </p:cNvSpPr>
          <p:nvPr/>
        </p:nvSpPr>
        <p:spPr bwMode="auto">
          <a:xfrm>
            <a:off x="177377" y="214041"/>
            <a:ext cx="11318304" cy="94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67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5pPr>
            <a:lvl6pPr marL="60957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6pPr>
            <a:lvl7pPr marL="121914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7pPr>
            <a:lvl8pPr marL="1828709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8pPr>
            <a:lvl9pPr marL="2438278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400" kern="0" dirty="0">
                <a:latin typeface="Calibri"/>
                <a:ea typeface="Calibri"/>
                <a:cs typeface="Calibri"/>
              </a:rPr>
              <a:t>Population pharmacokinetics and adherence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3"/>
          <a:srcRect t="2926"/>
          <a:stretch/>
        </p:blipFill>
        <p:spPr bwMode="auto">
          <a:xfrm>
            <a:off x="1031032" y="1240220"/>
            <a:ext cx="4476389" cy="52919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2274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462457" y="1498165"/>
            <a:ext cx="6027324" cy="4691063"/>
          </a:xfrm>
        </p:spPr>
        <p:txBody>
          <a:bodyPr/>
          <a:lstStyle/>
          <a:p>
            <a:pPr marL="457178" indent="-457178"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SMC works, but effectiveness is better when first dose is directly-observed</a:t>
            </a:r>
          </a:p>
          <a:p>
            <a:pPr marL="457178" indent="-457178"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Serious questions about correct adherence at home</a:t>
            </a:r>
          </a:p>
          <a:p>
            <a:pPr marL="1066748" lvl="1" indent="-457178"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Calibri" panose="020F0502020204030204" pitchFamily="34" charset="0"/>
              <a:buChar char="–"/>
            </a:pPr>
            <a:r>
              <a:rPr lang="fr-FR" sz="2133" dirty="0"/>
              <a:t>Is </a:t>
            </a:r>
            <a:r>
              <a:rPr lang="fr-FR" sz="2133" dirty="0" err="1"/>
              <a:t>observed</a:t>
            </a:r>
            <a:r>
              <a:rPr lang="fr-FR" sz="2133" dirty="0"/>
              <a:t> </a:t>
            </a:r>
            <a:r>
              <a:rPr lang="fr-FR" sz="2133" dirty="0" err="1"/>
              <a:t>effectiveness</a:t>
            </a:r>
            <a:r>
              <a:rPr lang="fr-FR" sz="2133" dirty="0"/>
              <a:t> of SMC </a:t>
            </a:r>
            <a:r>
              <a:rPr lang="fr-FR" sz="2133" dirty="0" err="1"/>
              <a:t>coming</a:t>
            </a:r>
            <a:r>
              <a:rPr lang="fr-FR" sz="2133" dirty="0"/>
              <a:t> </a:t>
            </a:r>
            <a:r>
              <a:rPr lang="fr-FR" sz="2133" dirty="0" err="1"/>
              <a:t>from</a:t>
            </a:r>
            <a:r>
              <a:rPr lang="fr-FR" sz="2133" dirty="0"/>
              <a:t> SP </a:t>
            </a:r>
            <a:r>
              <a:rPr lang="fr-FR" sz="2133" dirty="0" err="1"/>
              <a:t>alone</a:t>
            </a:r>
            <a:r>
              <a:rPr lang="fr-FR" sz="2133" dirty="0"/>
              <a:t>?</a:t>
            </a:r>
            <a:endParaRPr lang="en-US" sz="2133" dirty="0"/>
          </a:p>
          <a:p>
            <a:pPr marL="457178" indent="-457178"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Using the correct operational strategy likely has an impact on SMC effectiveness</a:t>
            </a:r>
          </a:p>
          <a:p>
            <a:pPr marL="1066748" lvl="1" indent="-457178" defTabSz="548549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Font typeface="Calibri" panose="020F0502020204030204" pitchFamily="34" charset="0"/>
              <a:buChar char="–"/>
            </a:pPr>
            <a:r>
              <a:rPr lang="en-US" sz="1867" dirty="0"/>
              <a:t>These results took place in a setting where MSF provided a large amount of support, what happens in areas with less support?</a:t>
            </a:r>
            <a:endParaRPr lang="en-US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216" y="2066945"/>
            <a:ext cx="5112119" cy="2378929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8218134" y="4445874"/>
            <a:ext cx="25382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/>
              <a:t>Photo : Juan Carlos </a:t>
            </a:r>
            <a:r>
              <a:rPr lang="fr-FR" sz="1050" dirty="0" err="1"/>
              <a:t>Tomasi</a:t>
            </a:r>
            <a:r>
              <a:rPr lang="fr-FR" sz="1050" dirty="0"/>
              <a:t>/MSF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177377" y="214041"/>
            <a:ext cx="11318304" cy="94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67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5pPr>
            <a:lvl6pPr marL="60957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6pPr>
            <a:lvl7pPr marL="121914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7pPr>
            <a:lvl8pPr marL="1828709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8pPr>
            <a:lvl9pPr marL="2438278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400" kern="0" dirty="0">
                <a:latin typeface="Calibri"/>
                <a:ea typeface="Calibri"/>
                <a:cs typeface="Calibri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478119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046" y="4353659"/>
            <a:ext cx="4114403" cy="12240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318" y="2292581"/>
            <a:ext cx="2263768" cy="152576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423" y="1814451"/>
            <a:ext cx="3403064" cy="2539208"/>
          </a:xfrm>
          <a:prstGeom prst="rect">
            <a:avLst/>
          </a:prstGeom>
        </p:spPr>
      </p:pic>
      <p:sp>
        <p:nvSpPr>
          <p:cNvPr id="18" name="Titre 1"/>
          <p:cNvSpPr txBox="1">
            <a:spLocks/>
          </p:cNvSpPr>
          <p:nvPr/>
        </p:nvSpPr>
        <p:spPr bwMode="auto">
          <a:xfrm>
            <a:off x="264096" y="218372"/>
            <a:ext cx="11318304" cy="94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67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5pPr>
            <a:lvl6pPr marL="60957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6pPr>
            <a:lvl7pPr marL="1219140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7pPr>
            <a:lvl8pPr marL="1828709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8pPr>
            <a:lvl9pPr marL="2438278" algn="ctr" rtl="0" fontAlgn="base">
              <a:spcBef>
                <a:spcPct val="0"/>
              </a:spcBef>
              <a:spcAft>
                <a:spcPct val="0"/>
              </a:spcAft>
              <a:defRPr sz="5867" b="1">
                <a:solidFill>
                  <a:srgbClr val="000066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400" kern="0" dirty="0" err="1">
                <a:latin typeface="Calibri"/>
                <a:ea typeface="Calibri"/>
                <a:cs typeface="Calibri"/>
              </a:rPr>
              <a:t>Acknowlegdements</a:t>
            </a:r>
            <a:endParaRPr lang="en-US" sz="4400" kern="0" dirty="0">
              <a:latin typeface="Calibri"/>
              <a:ea typeface="Calibri"/>
              <a:cs typeface="Calibri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410966" y="6246286"/>
            <a:ext cx="11404315" cy="476249"/>
          </a:xfrm>
        </p:spPr>
        <p:txBody>
          <a:bodyPr/>
          <a:lstStyle/>
          <a:p>
            <a:pPr algn="l"/>
            <a:r>
              <a:rPr lang="en-US" sz="1100" dirty="0"/>
              <a:t>We confirm that we have obtained permission to use images from the participants/patients/individuals included in this presentation.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111635236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èle par défaut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Modèle par défaut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Modèle par défaut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6623A3-5E69-4B82-B2AE-2F86DACCD3CD}"/>
</file>

<file path=customXml/itemProps2.xml><?xml version="1.0" encoding="utf-8"?>
<ds:datastoreItem xmlns:ds="http://schemas.openxmlformats.org/officeDocument/2006/customXml" ds:itemID="{CA752D93-123A-48B2-8607-46C39B57E2B9}"/>
</file>

<file path=customXml/itemProps3.xml><?xml version="1.0" encoding="utf-8"?>
<ds:datastoreItem xmlns:ds="http://schemas.openxmlformats.org/officeDocument/2006/customXml" ds:itemID="{2E547C97-8774-4D42-B5AC-4D9152EA4AA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6147</TotalTime>
  <Words>843</Words>
  <Application>Microsoft Office PowerPoint</Application>
  <PresentationFormat>Widescreen</PresentationFormat>
  <Paragraphs>164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Wingdings</vt:lpstr>
      <vt:lpstr>Modèle par défaut</vt:lpstr>
      <vt:lpstr>1_Modèle par défaut</vt:lpstr>
      <vt:lpstr>Protective effectiveness of  Seasonal Malaria Chemoprevention (SMC): A prospective case-control study in Magaria, Niger</vt:lpstr>
      <vt:lpstr>Seasonal malaria chemoprevention</vt:lpstr>
      <vt:lpstr>PowerPoint Presentation</vt:lpstr>
      <vt:lpstr>PowerPoint Presentation</vt:lpstr>
      <vt:lpstr>PowerPoint Presentation</vt:lpstr>
      <vt:lpstr>Inclusions</vt:lpstr>
      <vt:lpstr>Baseline characteristics DOT Zone</vt:lpstr>
      <vt:lpstr>Baseline characteristics non-DOT Zone</vt:lpstr>
      <vt:lpstr>PESMC against clinical malaria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Bachir ASSAO</dc:creator>
  <cp:lastModifiedBy>Paula Puszet</cp:lastModifiedBy>
  <cp:revision>268</cp:revision>
  <cp:lastPrinted>2018-05-11T16:22:26Z</cp:lastPrinted>
  <dcterms:created xsi:type="dcterms:W3CDTF">2018-05-02T08:53:29Z</dcterms:created>
  <dcterms:modified xsi:type="dcterms:W3CDTF">2018-05-15T15:17:32Z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