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4" r:id="rId4"/>
    <p:sldId id="265" r:id="rId5"/>
    <p:sldId id="258" r:id="rId6"/>
    <p:sldId id="260" r:id="rId7"/>
    <p:sldId id="261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/>
    <p:restoredTop sz="94604"/>
  </p:normalViewPr>
  <p:slideViewPr>
    <p:cSldViewPr snapToGrid="0" snapToObjects="1">
      <p:cViewPr varScale="1">
        <p:scale>
          <a:sx n="72" d="100"/>
          <a:sy n="72" d="100"/>
        </p:scale>
        <p:origin x="6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525A1-A022-944F-B4E1-9BB86666E1F7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1E3B0-1FB1-8945-9C63-5EF33D597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95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0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8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2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4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54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15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6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219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39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4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8F6BE-88AB-E94E-A9C3-21A037E22A4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F1D63-18B7-4E48-97C9-B7F28339D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99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8725" y="1608137"/>
            <a:ext cx="9601200" cy="2592387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latin typeface="+mn-lt"/>
              </a:rPr>
              <a:t>Using medical data to provoke political and social change</a:t>
            </a:r>
            <a:br>
              <a:rPr lang="en-US" sz="4400" b="1" dirty="0">
                <a:latin typeface="+mn-lt"/>
              </a:rPr>
            </a:br>
            <a:br>
              <a:rPr lang="en-US" sz="4400" b="1" dirty="0">
                <a:latin typeface="+mn-lt"/>
              </a:rPr>
            </a:br>
            <a:r>
              <a:rPr lang="en-US" sz="4400" b="1" dirty="0">
                <a:latin typeface="+mn-lt"/>
              </a:rPr>
              <a:t>Case study: </a:t>
            </a:r>
            <a:r>
              <a:rPr lang="en-US" sz="4400" b="1" dirty="0" err="1">
                <a:latin typeface="+mn-lt"/>
              </a:rPr>
              <a:t>Rohingya</a:t>
            </a:r>
            <a:r>
              <a:rPr lang="en-US" sz="4400" b="1" dirty="0">
                <a:latin typeface="+mn-lt"/>
              </a:rPr>
              <a:t> people in Bangladesh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Sidney Wong, Kate White, Corinne Grant, Ruby Siddiqui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178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88" y="425450"/>
            <a:ext cx="9748512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8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76" y="365124"/>
            <a:ext cx="8277464" cy="5518309"/>
          </a:xfrm>
        </p:spPr>
      </p:pic>
      <p:sp>
        <p:nvSpPr>
          <p:cNvPr id="5" name="Rectangle 4"/>
          <p:cNvSpPr/>
          <p:nvPr/>
        </p:nvSpPr>
        <p:spPr>
          <a:xfrm>
            <a:off x="7420423" y="6138209"/>
            <a:ext cx="4432367" cy="4921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effectLst/>
                <a:latin typeface="Calibri" charset="0"/>
                <a:ea typeface="Calibri" charset="0"/>
                <a:cs typeface="Times New Roman" charset="0"/>
              </a:rPr>
              <a:t>photographer: Antonio </a:t>
            </a:r>
            <a:r>
              <a:rPr lang="en-GB" sz="2400" dirty="0" err="1">
                <a:effectLst/>
                <a:latin typeface="Calibri" charset="0"/>
                <a:ea typeface="Calibri" charset="0"/>
                <a:cs typeface="Times New Roman" charset="0"/>
              </a:rPr>
              <a:t>Faccilongo</a:t>
            </a:r>
            <a:endParaRPr lang="en-GB" sz="24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961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36" y="365124"/>
            <a:ext cx="8368904" cy="5579269"/>
          </a:xfrm>
        </p:spPr>
      </p:pic>
      <p:sp>
        <p:nvSpPr>
          <p:cNvPr id="5" name="Rectangle 4"/>
          <p:cNvSpPr/>
          <p:nvPr/>
        </p:nvSpPr>
        <p:spPr>
          <a:xfrm>
            <a:off x="7406136" y="6138209"/>
            <a:ext cx="4432367" cy="4921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effectLst/>
                <a:latin typeface="Calibri" charset="0"/>
                <a:ea typeface="Calibri" charset="0"/>
                <a:cs typeface="Times New Roman" charset="0"/>
              </a:rPr>
              <a:t>photographer: Antonio </a:t>
            </a:r>
            <a:r>
              <a:rPr lang="en-GB" sz="2400" dirty="0" err="1">
                <a:effectLst/>
                <a:latin typeface="Calibri" charset="0"/>
                <a:ea typeface="Calibri" charset="0"/>
                <a:cs typeface="Times New Roman" charset="0"/>
              </a:rPr>
              <a:t>Faccilongo</a:t>
            </a:r>
            <a:endParaRPr lang="en-GB" sz="24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789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21" y="165101"/>
            <a:ext cx="8959129" cy="59716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06325" y="6261381"/>
            <a:ext cx="3332707" cy="4921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effectLst/>
                <a:latin typeface="Calibri" charset="0"/>
                <a:ea typeface="Calibri" charset="0"/>
                <a:cs typeface="Times New Roman" charset="0"/>
              </a:rPr>
              <a:t>photographer: Sara </a:t>
            </a:r>
            <a:r>
              <a:rPr lang="en-GB" sz="2400" dirty="0" err="1">
                <a:effectLst/>
                <a:latin typeface="Calibri" charset="0"/>
                <a:ea typeface="Calibri" charset="0"/>
                <a:cs typeface="Times New Roman" charset="0"/>
              </a:rPr>
              <a:t>Creta</a:t>
            </a:r>
            <a:endParaRPr lang="en-GB" sz="24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006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5" y="365125"/>
            <a:ext cx="8534400" cy="5689600"/>
          </a:xfrm>
        </p:spPr>
      </p:pic>
      <p:sp>
        <p:nvSpPr>
          <p:cNvPr id="5" name="Rectangle 4"/>
          <p:cNvSpPr/>
          <p:nvPr/>
        </p:nvSpPr>
        <p:spPr>
          <a:xfrm>
            <a:off x="7363273" y="6223934"/>
            <a:ext cx="4432367" cy="4921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effectLst/>
                <a:latin typeface="Calibri" charset="0"/>
                <a:ea typeface="Calibri" charset="0"/>
                <a:cs typeface="Times New Roman" charset="0"/>
              </a:rPr>
              <a:t>photographer: Antonio </a:t>
            </a:r>
            <a:r>
              <a:rPr lang="en-GB" sz="2400" dirty="0" err="1">
                <a:effectLst/>
                <a:latin typeface="Calibri" charset="0"/>
                <a:ea typeface="Calibri" charset="0"/>
                <a:cs typeface="Times New Roman" charset="0"/>
              </a:rPr>
              <a:t>Faccilongo</a:t>
            </a:r>
            <a:endParaRPr lang="en-GB" sz="24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085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48" y="365125"/>
            <a:ext cx="8262851" cy="5507508"/>
          </a:xfrm>
        </p:spPr>
      </p:pic>
      <p:sp>
        <p:nvSpPr>
          <p:cNvPr id="5" name="Rectangle 4"/>
          <p:cNvSpPr/>
          <p:nvPr/>
        </p:nvSpPr>
        <p:spPr>
          <a:xfrm>
            <a:off x="8077688" y="6138209"/>
            <a:ext cx="3332707" cy="4921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effectLst/>
                <a:latin typeface="Calibri" charset="0"/>
                <a:ea typeface="Calibri" charset="0"/>
                <a:cs typeface="Times New Roman" charset="0"/>
              </a:rPr>
              <a:t>photographer: Sara </a:t>
            </a:r>
            <a:r>
              <a:rPr lang="en-GB" sz="2400" dirty="0" err="1">
                <a:effectLst/>
                <a:latin typeface="Calibri" charset="0"/>
                <a:ea typeface="Calibri" charset="0"/>
                <a:cs typeface="Times New Roman" charset="0"/>
              </a:rPr>
              <a:t>Creta</a:t>
            </a:r>
            <a:endParaRPr lang="en-GB" sz="24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761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3913" y="1671638"/>
            <a:ext cx="10515600" cy="4533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“We speak not into the wind, but with a clear intent to assist, to provoke change, or to reveal injustice. Our action and our voice is an act of indignation, a refusal to accept an active or passive assault on the other. We are not sure that words can always save lives, but we know that silence can certainly kill.”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Nobel Lecture by James </a:t>
            </a:r>
            <a:r>
              <a:rPr lang="en-US" sz="2400" dirty="0" err="1"/>
              <a:t>Orbinski</a:t>
            </a:r>
            <a:r>
              <a:rPr lang="en-US" sz="2400" dirty="0"/>
              <a:t>, </a:t>
            </a:r>
            <a:r>
              <a:rPr lang="en-US" sz="2400" dirty="0" err="1"/>
              <a:t>Médecins</a:t>
            </a:r>
            <a:r>
              <a:rPr lang="en-US" sz="2400" dirty="0"/>
              <a:t> Sans </a:t>
            </a:r>
            <a:r>
              <a:rPr lang="en-US" sz="2400" dirty="0" err="1"/>
              <a:t>Frontières</a:t>
            </a:r>
            <a:r>
              <a:rPr lang="en-US" sz="2400" dirty="0"/>
              <a:t>, Oslo, December 10, 1999</a:t>
            </a:r>
          </a:p>
        </p:txBody>
      </p:sp>
    </p:spTree>
    <p:extLst>
      <p:ext uri="{BB962C8B-B14F-4D97-AF65-F5344CB8AC3E}">
        <p14:creationId xmlns:p14="http://schemas.microsoft.com/office/powerpoint/2010/main" val="50123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88A8736-64E8-4EC2-A9C1-8C5935C085F4}"/>
</file>

<file path=customXml/itemProps2.xml><?xml version="1.0" encoding="utf-8"?>
<ds:datastoreItem xmlns:ds="http://schemas.openxmlformats.org/officeDocument/2006/customXml" ds:itemID="{A381B832-69ED-467F-973A-AA13F9ACF1DC}"/>
</file>

<file path=customXml/itemProps3.xml><?xml version="1.0" encoding="utf-8"?>
<ds:datastoreItem xmlns:ds="http://schemas.openxmlformats.org/officeDocument/2006/customXml" ds:itemID="{262314EE-ED03-42A5-AE0E-8A07427548BC}"/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125</Words>
  <Application>Microsoft Office PowerPoint</Application>
  <PresentationFormat>Widescreen</PresentationFormat>
  <Paragraphs>11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Using medical data to provoke political and social change  Case study: Rohingya people in Bangladesh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Sidney Wong</dc:creator>
  <cp:lastModifiedBy>Paula Puszet</cp:lastModifiedBy>
  <cp:revision>7</cp:revision>
  <dcterms:created xsi:type="dcterms:W3CDTF">2018-05-23T02:53:01Z</dcterms:created>
  <dcterms:modified xsi:type="dcterms:W3CDTF">2018-05-23T11:52:59Z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