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268" r:id="rId4"/>
    <p:sldId id="272" r:id="rId5"/>
    <p:sldId id="269" r:id="rId6"/>
    <p:sldId id="270" r:id="rId7"/>
    <p:sldId id="274" r:id="rId8"/>
    <p:sldId id="259" r:id="rId9"/>
    <p:sldId id="271" r:id="rId10"/>
    <p:sldId id="261" r:id="rId11"/>
    <p:sldId id="262" r:id="rId12"/>
    <p:sldId id="265" r:id="rId13"/>
    <p:sldId id="273" r:id="rId14"/>
    <p:sldId id="266" r:id="rId15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73" autoAdjust="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C400F-4AFA-484E-9252-8C412396A3ED}" type="datetimeFigureOut">
              <a:rPr lang="fr-BE" smtClean="0"/>
              <a:t>16/05/2018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16528-EC63-4999-AC42-74991462822D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7853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429D6-41C5-48D3-9555-21249DE9E705}" type="datetimeFigureOut">
              <a:rPr lang="fr-BE" smtClean="0"/>
              <a:t>16/05/2018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052FD-4149-48A7-ADF2-ECD4928394B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567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52FD-4149-48A7-ADF2-ECD4928394B5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16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52FD-4149-48A7-ADF2-ECD4928394B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161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52FD-4149-48A7-ADF2-ECD4928394B5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161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52FD-4149-48A7-ADF2-ECD4928394B5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161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52FD-4149-48A7-ADF2-ECD4928394B5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161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/>
              <a:t>1-Of the 128 Pf cases at Day 0, 111 were traced for follow-up at Day 28. This is 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87%  (95% CI: 80 ,92). From Oct 2015 –Jan 2016, Day 63 was not collected.</a:t>
            </a:r>
            <a:endParaRPr lang="en-GB" dirty="0"/>
          </a:p>
          <a:p>
            <a:pPr algn="just"/>
            <a:r>
              <a:rPr lang="en-GB" dirty="0"/>
              <a:t>2-Of the 674 Pf cases at Day 0, 282 were currently traced for follow-up at Day 28 and 63. This is  44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%  (95% CI: 40 ,48). However, the number Pf cases at Day 0 also includes recent infections. For these, the Day 28 and 63 has not yet passed.</a:t>
            </a:r>
            <a:endParaRPr lang="en-GB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52FD-4149-48A7-ADF2-ECD4928394B5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8400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7/40 had a </a:t>
            </a:r>
            <a:r>
              <a:rPr lang="en-GB" sz="1200" dirty="0" err="1"/>
              <a:t>parasitaemia</a:t>
            </a:r>
            <a:r>
              <a:rPr lang="en-GB" sz="1200" dirty="0"/>
              <a:t> &lt;1000 parasites /µL; </a:t>
            </a:r>
            <a:r>
              <a:rPr lang="nb-NO" sz="1200" baseline="30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GB" sz="1200" dirty="0"/>
              <a:t>56/111 initial Pf cases  had &gt; 1000 parasites/ L, which results  in  59% (33/56)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parasitological treatment failure on Day 28. </a:t>
            </a:r>
            <a:r>
              <a:rPr lang="nb-NO" sz="1200" baseline="30000" dirty="0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en-GB" sz="1200" dirty="0"/>
              <a:t>5/21 had a </a:t>
            </a:r>
            <a:r>
              <a:rPr lang="en-GB" sz="1200" dirty="0" err="1"/>
              <a:t>parasitaemia</a:t>
            </a:r>
            <a:r>
              <a:rPr lang="en-GB" sz="1200" dirty="0"/>
              <a:t> &lt;1000 parasites /µL and for 6/21 the </a:t>
            </a:r>
            <a:r>
              <a:rPr lang="en-GB" sz="1200" dirty="0" err="1"/>
              <a:t>parasitaemia</a:t>
            </a:r>
            <a:r>
              <a:rPr lang="en-GB" sz="1200" dirty="0"/>
              <a:t> results were still pending. </a:t>
            </a:r>
            <a:r>
              <a:rPr lang="en-GB" sz="1200" baseline="30000" dirty="0"/>
              <a:t>4</a:t>
            </a:r>
            <a:r>
              <a:rPr lang="en-GB" sz="1200" dirty="0"/>
              <a:t> 156/282 initial Pf cases  had </a:t>
            </a:r>
            <a:r>
              <a:rPr lang="en-GB" sz="1200" dirty="0" err="1"/>
              <a:t>parasitaemia</a:t>
            </a:r>
            <a:r>
              <a:rPr lang="en-GB" sz="1200" dirty="0"/>
              <a:t> data and 106/156&gt; 1000 parasites/ L, which results  in  9% (10/106) 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parasitological treatment failure on Day 28.</a:t>
            </a:r>
            <a:endParaRPr lang="en-GB" sz="1200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2</a:t>
            </a:r>
            <a:r>
              <a:rPr lang="fr-BE" baseline="0" dirty="0"/>
              <a:t> </a:t>
            </a:r>
            <a:r>
              <a:rPr lang="fr-BE" baseline="0" dirty="0" err="1"/>
              <a:t>sample</a:t>
            </a:r>
            <a:r>
              <a:rPr lang="fr-BE" baseline="0" dirty="0"/>
              <a:t> Chi </a:t>
            </a:r>
            <a:r>
              <a:rPr lang="fr-BE" baseline="0" dirty="0" err="1"/>
              <a:t>squared</a:t>
            </a:r>
            <a:r>
              <a:rPr lang="fr-BE" baseline="0" dirty="0"/>
              <a:t> test for </a:t>
            </a:r>
            <a:r>
              <a:rPr lang="fr-BE" baseline="0" dirty="0" err="1"/>
              <a:t>equality</a:t>
            </a:r>
            <a:r>
              <a:rPr lang="fr-BE" baseline="0" dirty="0"/>
              <a:t> of proportions </a:t>
            </a:r>
            <a:r>
              <a:rPr lang="fr-BE" baseline="0" dirty="0" err="1"/>
              <a:t>with</a:t>
            </a:r>
            <a:r>
              <a:rPr lang="fr-BE" baseline="0" dirty="0"/>
              <a:t> </a:t>
            </a:r>
            <a:r>
              <a:rPr lang="fr-BE" baseline="0" dirty="0" err="1"/>
              <a:t>continuity</a:t>
            </a:r>
            <a:r>
              <a:rPr lang="fr-BE" baseline="0" dirty="0"/>
              <a:t> correction:</a:t>
            </a:r>
          </a:p>
          <a:p>
            <a:endParaRPr lang="fr-BE" baseline="0" dirty="0"/>
          </a:p>
          <a:p>
            <a:r>
              <a:rPr lang="fr-BE" baseline="0" dirty="0"/>
              <a:t>P1: 61/393; P2: 43/162; </a:t>
            </a:r>
            <a:r>
              <a:rPr lang="fr-BE" baseline="0" dirty="0" err="1"/>
              <a:t>two-sided</a:t>
            </a:r>
            <a:r>
              <a:rPr lang="fr-BE" baseline="0" dirty="0"/>
              <a:t>; P-value:0.003667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C052FD-4149-48A7-ADF2-ECD4928394B5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55147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22C4-6315-458A-A962-BF163043E090}" type="datetime1">
              <a:rPr lang="fr-BE" smtClean="0"/>
              <a:t>16/05/2018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018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B57BF-AB74-40A3-B0DA-C00C5B882C95}" type="datetime1">
              <a:rPr lang="fr-BE" smtClean="0"/>
              <a:t>16/05/2018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9689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A3F5-D0A6-4985-B489-060A2F8FAD5F}" type="datetime1">
              <a:rPr lang="fr-BE" smtClean="0"/>
              <a:t>16/05/2018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276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1D09E-3838-44B4-9E44-A75A61735B9C}" type="datetime1">
              <a:rPr lang="fr-BE" smtClean="0"/>
              <a:t>16/05/2018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337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2ECF6-910B-4C14-8336-CF64F540FA6A}" type="datetime1">
              <a:rPr lang="fr-BE" smtClean="0"/>
              <a:t>16/05/2018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0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F679-6CA2-4146-B3DA-9F2EC701BC55}" type="datetime1">
              <a:rPr lang="fr-BE" smtClean="0"/>
              <a:t>16/05/2018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094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CD28-B917-4C32-80DD-9CC5F6F6D6B1}" type="datetime1">
              <a:rPr lang="fr-BE" smtClean="0"/>
              <a:t>16/05/2018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297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6EAD-9C2F-41EE-B7C7-34BCE267B8AA}" type="datetime1">
              <a:rPr lang="fr-BE" smtClean="0"/>
              <a:t>16/05/2018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246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E873-C672-4AD8-A91E-54098D8DA4A7}" type="datetime1">
              <a:rPr lang="fr-BE" smtClean="0"/>
              <a:t>16/05/2018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649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F967-EAC2-4769-A019-F1BCC3885898}" type="datetime1">
              <a:rPr lang="fr-BE" smtClean="0"/>
              <a:t>16/05/2018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954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2A38-0371-4CFD-AE8F-FC9BAA7B0D35}" type="datetime1">
              <a:rPr lang="fr-BE" smtClean="0"/>
              <a:t>16/05/2018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54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09BB7-B0A3-4AC8-9ECE-FDDC676D2644}" type="datetime1">
              <a:rPr lang="fr-BE" smtClean="0"/>
              <a:t>16/05/2018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DA761-84A8-42EF-8DF3-4AE9234E666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708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83618"/>
            <a:ext cx="7772400" cy="15121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en-GB" b="1" dirty="0"/>
            </a:br>
            <a:r>
              <a:rPr lang="en-GB" b="1" dirty="0"/>
              <a:t>Monitoring of antimalarial drug efficacy using routine data</a:t>
            </a:r>
            <a:br>
              <a:rPr lang="fr-BE" dirty="0"/>
            </a:b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147814"/>
            <a:ext cx="8064896" cy="845232"/>
          </a:xfrm>
        </p:spPr>
        <p:txBody>
          <a:bodyPr>
            <a:normAutofit/>
          </a:bodyPr>
          <a:lstStyle/>
          <a:p>
            <a:r>
              <a:rPr lang="fr-BE" sz="2000" dirty="0"/>
              <a:t>*</a:t>
            </a:r>
            <a:r>
              <a:rPr lang="fr-BE" sz="2000" b="1" dirty="0"/>
              <a:t>Neil J Saad</a:t>
            </a:r>
            <a:r>
              <a:rPr lang="fr-BE" sz="2000" b="1" baseline="30000" dirty="0"/>
              <a:t>1</a:t>
            </a:r>
            <a:r>
              <a:rPr lang="fr-BE" sz="2000" b="1" dirty="0"/>
              <a:t>, Caroline De Cramer</a:t>
            </a:r>
            <a:r>
              <a:rPr lang="fr-BE" sz="2000" b="1" baseline="30000" dirty="0"/>
              <a:t>1</a:t>
            </a:r>
            <a:r>
              <a:rPr lang="fr-BE" sz="2000" b="1" dirty="0"/>
              <a:t>, Lieven Vernaeve</a:t>
            </a:r>
            <a:r>
              <a:rPr lang="fr-BE" sz="2000" b="1" baseline="30000" dirty="0"/>
              <a:t>1</a:t>
            </a:r>
            <a:r>
              <a:rPr lang="fr-BE" sz="2000" b="1" dirty="0"/>
              <a:t>, William Etienne</a:t>
            </a:r>
            <a:r>
              <a:rPr lang="fr-BE" sz="2000" b="1" baseline="30000" dirty="0"/>
              <a:t>2</a:t>
            </a:r>
            <a:r>
              <a:rPr lang="fr-BE" sz="2000" b="1" dirty="0"/>
              <a:t>, Chea Nguon</a:t>
            </a:r>
            <a:r>
              <a:rPr lang="fr-BE" sz="2000" b="1" baseline="30000" dirty="0"/>
              <a:t>3</a:t>
            </a:r>
            <a:r>
              <a:rPr lang="fr-BE" sz="2000" b="1" dirty="0"/>
              <a:t>, </a:t>
            </a:r>
            <a:r>
              <a:rPr lang="fr-BE" sz="2000" b="1" u="sng" dirty="0"/>
              <a:t>Martin De Smet</a:t>
            </a:r>
            <a:r>
              <a:rPr lang="fr-BE" sz="2000" b="1" u="sng" baseline="30000" dirty="0"/>
              <a:t>4</a:t>
            </a:r>
            <a:r>
              <a:rPr lang="fr-BE" sz="2000" b="1" dirty="0"/>
              <a:t>, Jean-Marie Kindermans</a:t>
            </a:r>
            <a:r>
              <a:rPr lang="fr-BE" sz="2000" b="1" baseline="30000" dirty="0"/>
              <a:t>4</a:t>
            </a:r>
            <a:endParaRPr lang="fr-BE" sz="2000" b="1" dirty="0"/>
          </a:p>
          <a:p>
            <a:endParaRPr lang="fr-BE" dirty="0"/>
          </a:p>
        </p:txBody>
      </p:sp>
      <p:pic>
        <p:nvPicPr>
          <p:cNvPr id="1026" name="Picture 2" descr="logo MS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612"/>
            <a:ext cx="1493153" cy="58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408391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600" i="1" dirty="0"/>
              <a:t>(1)Médecins Sans Frontières,  </a:t>
            </a:r>
            <a:r>
              <a:rPr lang="fr-BE" sz="1600" i="1" dirty="0" err="1"/>
              <a:t>Cambodia</a:t>
            </a:r>
            <a:r>
              <a:rPr lang="fr-BE" sz="1600" i="1" dirty="0"/>
              <a:t>, (2)Médecins Sans Frontières </a:t>
            </a:r>
            <a:r>
              <a:rPr lang="fr-BE" sz="1600" i="1" dirty="0" err="1"/>
              <a:t>Cambodia</a:t>
            </a:r>
            <a:r>
              <a:rPr lang="fr-BE" sz="1600" i="1" dirty="0"/>
              <a:t>, (3)Centre for </a:t>
            </a:r>
            <a:r>
              <a:rPr lang="fr-BE" sz="1600" i="1" dirty="0" err="1"/>
              <a:t>Parasitology</a:t>
            </a:r>
            <a:r>
              <a:rPr lang="fr-BE" sz="1600" i="1" dirty="0"/>
              <a:t>, </a:t>
            </a:r>
            <a:r>
              <a:rPr lang="fr-BE" sz="1600" i="1" dirty="0" err="1"/>
              <a:t>Entomology</a:t>
            </a:r>
            <a:r>
              <a:rPr lang="fr-BE" sz="1600" i="1" dirty="0"/>
              <a:t> and Malaria </a:t>
            </a:r>
            <a:r>
              <a:rPr lang="fr-BE" sz="1600" i="1" dirty="0" err="1"/>
              <a:t>Control,Cambodia</a:t>
            </a:r>
            <a:r>
              <a:rPr lang="fr-BE" sz="1600" i="1" dirty="0"/>
              <a:t>, (4)Médecins Sans Frontières, Brussels, Belgium</a:t>
            </a:r>
          </a:p>
        </p:txBody>
      </p:sp>
    </p:spTree>
    <p:extLst>
      <p:ext uri="{BB962C8B-B14F-4D97-AF65-F5344CB8AC3E}">
        <p14:creationId xmlns:p14="http://schemas.microsoft.com/office/powerpoint/2010/main" val="3457265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7" y="3363838"/>
            <a:ext cx="868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aseline="30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 </a:t>
            </a:r>
            <a:r>
              <a:rPr lang="en-GB" dirty="0"/>
              <a:t>7/18 are reinfections, 9/18 had insufficient genetic material and the results for 2/18 samples is still pending.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7" y="4259872"/>
            <a:ext cx="8496943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ym typeface="Wingdings" panose="05000000000000000000" pitchFamily="2" charset="2"/>
              </a:rPr>
              <a:t>Conclusion: </a:t>
            </a:r>
            <a:r>
              <a:rPr lang="fr-BE" sz="2000" b="1" dirty="0"/>
              <a:t>Day 28 </a:t>
            </a:r>
            <a:r>
              <a:rPr lang="fr-BE" sz="2000" b="1" dirty="0" err="1"/>
              <a:t>is</a:t>
            </a:r>
            <a:r>
              <a:rPr lang="fr-BE" sz="2000" b="1" dirty="0"/>
              <a:t> an </a:t>
            </a:r>
            <a:r>
              <a:rPr lang="fr-BE" sz="2000" b="1" dirty="0" err="1"/>
              <a:t>appropriate</a:t>
            </a:r>
            <a:r>
              <a:rPr lang="fr-BE" sz="2000" b="1" dirty="0"/>
              <a:t> </a:t>
            </a:r>
            <a:r>
              <a:rPr lang="fr-BE" sz="2000" b="1" dirty="0" err="1"/>
              <a:t>endpoint</a:t>
            </a:r>
            <a:endParaRPr lang="fr-BE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03648" y="4767263"/>
            <a:ext cx="6840760" cy="252759"/>
          </a:xfrm>
        </p:spPr>
        <p:txBody>
          <a:bodyPr/>
          <a:lstStyle/>
          <a:p>
            <a:r>
              <a:rPr lang="en-US" dirty="0"/>
              <a:t>Monitoring of antimalarial drug efficacy using routine data, Martin De </a:t>
            </a:r>
            <a:r>
              <a:rPr lang="en-US" dirty="0" err="1"/>
              <a:t>Smet</a:t>
            </a:r>
            <a:r>
              <a:rPr lang="en-US" dirty="0"/>
              <a:t>, MSF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10</a:t>
            </a:fld>
            <a:endParaRPr lang="fr-BE"/>
          </a:p>
        </p:txBody>
      </p:sp>
      <p:sp>
        <p:nvSpPr>
          <p:cNvPr id="7" name="TextBox 6"/>
          <p:cNvSpPr txBox="1"/>
          <p:nvPr/>
        </p:nvSpPr>
        <p:spPr>
          <a:xfrm>
            <a:off x="339851" y="1017629"/>
            <a:ext cx="691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1" dirty="0" err="1"/>
              <a:t>Does</a:t>
            </a:r>
            <a:r>
              <a:rPr lang="fr-BE" b="1" dirty="0"/>
              <a:t> Day 28 not </a:t>
            </a:r>
            <a:r>
              <a:rPr lang="fr-BE" b="1" dirty="0" err="1"/>
              <a:t>underestimate</a:t>
            </a:r>
            <a:r>
              <a:rPr lang="fr-BE" b="1" dirty="0"/>
              <a:t>  </a:t>
            </a:r>
            <a:r>
              <a:rPr lang="fr-BE" b="1" dirty="0" err="1"/>
              <a:t>resistance</a:t>
            </a:r>
            <a:r>
              <a:rPr lang="fr-BE" b="1" dirty="0"/>
              <a:t> due to </a:t>
            </a:r>
            <a:r>
              <a:rPr lang="fr-BE" b="1" dirty="0" err="1"/>
              <a:t>late</a:t>
            </a:r>
            <a:r>
              <a:rPr lang="fr-BE" b="1" dirty="0"/>
              <a:t> recrudescences?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7" y="195486"/>
            <a:ext cx="8568953" cy="702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3600" b="1" dirty="0"/>
              <a:t>Is the </a:t>
            </a:r>
            <a:r>
              <a:rPr lang="fr-BE" sz="3600" b="1" dirty="0" err="1"/>
              <a:t>choice</a:t>
            </a:r>
            <a:r>
              <a:rPr lang="fr-BE" sz="3600" b="1" dirty="0"/>
              <a:t> of Day 28 </a:t>
            </a:r>
            <a:r>
              <a:rPr lang="fr-BE" sz="3600" b="1" dirty="0" err="1"/>
              <a:t>appropriate</a:t>
            </a:r>
            <a:r>
              <a:rPr lang="fr-BE" sz="3600" b="1" dirty="0"/>
              <a:t>?</a:t>
            </a:r>
            <a:endParaRPr lang="fr-BE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35646"/>
            <a:ext cx="8466788" cy="185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9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9" y="1275606"/>
            <a:ext cx="8536211" cy="61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1400" i="1" dirty="0"/>
              <a:t>Note: Standard WHO </a:t>
            </a:r>
            <a:r>
              <a:rPr lang="fr-BE" sz="1400" i="1" dirty="0" err="1"/>
              <a:t>protocol</a:t>
            </a:r>
            <a:r>
              <a:rPr lang="fr-BE" sz="1400" i="1" dirty="0"/>
              <a:t> for </a:t>
            </a:r>
            <a:r>
              <a:rPr lang="fr-BE" sz="1400" i="1" dirty="0" err="1"/>
              <a:t>therapeutic</a:t>
            </a:r>
            <a:r>
              <a:rPr lang="fr-BE" sz="1400" i="1" dirty="0"/>
              <a:t> </a:t>
            </a:r>
            <a:r>
              <a:rPr lang="fr-BE" sz="1400" i="1" dirty="0" err="1"/>
              <a:t>efficacy</a:t>
            </a:r>
            <a:r>
              <a:rPr lang="fr-BE" sz="1400" i="1" dirty="0"/>
              <a:t> </a:t>
            </a:r>
            <a:r>
              <a:rPr lang="fr-BE" sz="1400" i="1" dirty="0" err="1"/>
              <a:t>studies</a:t>
            </a:r>
            <a:r>
              <a:rPr lang="fr-BE" sz="1400" i="1" dirty="0"/>
              <a:t> in </a:t>
            </a:r>
            <a:r>
              <a:rPr lang="fr-BE" sz="1400" i="1" dirty="0" err="1"/>
              <a:t>low</a:t>
            </a:r>
            <a:r>
              <a:rPr lang="fr-BE" sz="1400" i="1" dirty="0"/>
              <a:t> </a:t>
            </a:r>
            <a:r>
              <a:rPr lang="fr-BE" sz="1400" i="1" dirty="0" err="1"/>
              <a:t>endemicity</a:t>
            </a:r>
            <a:r>
              <a:rPr lang="fr-BE" sz="1400" i="1" dirty="0"/>
              <a:t> </a:t>
            </a:r>
            <a:r>
              <a:rPr lang="fr-BE" sz="1400" i="1" dirty="0" err="1"/>
              <a:t>context</a:t>
            </a:r>
            <a:r>
              <a:rPr lang="fr-BE" sz="1400" i="1" dirty="0"/>
              <a:t>: </a:t>
            </a:r>
            <a:r>
              <a:rPr lang="fr-BE" sz="1400" i="1" dirty="0" err="1"/>
              <a:t>exclude</a:t>
            </a:r>
            <a:r>
              <a:rPr lang="fr-BE" sz="1400" i="1" dirty="0"/>
              <a:t> patients </a:t>
            </a:r>
            <a:r>
              <a:rPr lang="fr-BE" sz="1400" i="1" dirty="0" err="1"/>
              <a:t>with</a:t>
            </a:r>
            <a:r>
              <a:rPr lang="fr-BE" sz="1400" i="1" dirty="0"/>
              <a:t> &lt; 1000 parasites/µL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7" y="3867894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sz="1200" baseline="30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sz="1200" dirty="0"/>
              <a:t>7/40 had a </a:t>
            </a:r>
            <a:r>
              <a:rPr lang="en-GB" sz="1200" dirty="0" err="1"/>
              <a:t>parasitaemia</a:t>
            </a:r>
            <a:r>
              <a:rPr lang="en-GB" sz="1200" dirty="0"/>
              <a:t> &lt;1000 parasites /µL;          		   </a:t>
            </a:r>
            <a:r>
              <a:rPr lang="nb-NO" sz="1200" baseline="30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GB" sz="1200" dirty="0"/>
              <a:t>56/111 initial Pf cases  had &gt; 1000 parasites/µ L,</a:t>
            </a:r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algn="just"/>
            <a:r>
              <a:rPr lang="nb-NO" sz="1200" baseline="30000" dirty="0">
                <a:solidFill>
                  <a:srgbClr val="000000"/>
                </a:solidFill>
                <a:latin typeface="Calibri" charset="0"/>
              </a:rPr>
              <a:t>3</a:t>
            </a:r>
            <a:r>
              <a:rPr lang="en-GB" sz="1200" dirty="0"/>
              <a:t>5/21 had a </a:t>
            </a:r>
            <a:r>
              <a:rPr lang="en-GB" sz="1200" dirty="0" err="1"/>
              <a:t>parasitaemia</a:t>
            </a:r>
            <a:r>
              <a:rPr lang="en-GB" sz="1200" dirty="0"/>
              <a:t> &lt;1000 parasites /µL (6/21:results still pending. 	   </a:t>
            </a:r>
            <a:r>
              <a:rPr lang="en-GB" sz="1200" baseline="30000" dirty="0"/>
              <a:t>4</a:t>
            </a:r>
            <a:r>
              <a:rPr lang="en-GB" sz="1200" dirty="0"/>
              <a:t> 106/156&gt; 1000 parasites/ µL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7" y="4648068"/>
            <a:ext cx="820891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>
                <a:sym typeface="Wingdings" panose="05000000000000000000" pitchFamily="2" charset="2"/>
              </a:rPr>
              <a:t>Conclusion: </a:t>
            </a:r>
            <a:r>
              <a:rPr lang="fr-BE" sz="2000" b="1" dirty="0" err="1">
                <a:sym typeface="Wingdings" panose="05000000000000000000" pitchFamily="2" charset="2"/>
              </a:rPr>
              <a:t>Including</a:t>
            </a:r>
            <a:r>
              <a:rPr lang="fr-BE" sz="2000" b="1" dirty="0">
                <a:sym typeface="Wingdings" panose="05000000000000000000" pitchFamily="2" charset="2"/>
              </a:rPr>
              <a:t> </a:t>
            </a:r>
            <a:r>
              <a:rPr lang="fr-BE" sz="2000" b="1" dirty="0" err="1">
                <a:sym typeface="Wingdings" panose="05000000000000000000" pitchFamily="2" charset="2"/>
              </a:rPr>
              <a:t>low</a:t>
            </a:r>
            <a:r>
              <a:rPr lang="fr-BE" sz="2000" b="1" dirty="0">
                <a:sym typeface="Wingdings" panose="05000000000000000000" pitchFamily="2" charset="2"/>
              </a:rPr>
              <a:t> </a:t>
            </a:r>
            <a:r>
              <a:rPr lang="fr-BE" sz="2000" b="1" dirty="0" err="1">
                <a:sym typeface="Wingdings" panose="05000000000000000000" pitchFamily="2" charset="2"/>
              </a:rPr>
              <a:t>parasitemic</a:t>
            </a:r>
            <a:r>
              <a:rPr lang="fr-BE" sz="2000" b="1" dirty="0">
                <a:sym typeface="Wingdings" panose="05000000000000000000" pitchFamily="2" charset="2"/>
              </a:rPr>
              <a:t> patients </a:t>
            </a:r>
            <a:r>
              <a:rPr lang="fr-BE" sz="2000" b="1" dirty="0" err="1">
                <a:sym typeface="Wingdings" panose="05000000000000000000" pitchFamily="2" charset="2"/>
              </a:rPr>
              <a:t>overestimates</a:t>
            </a:r>
            <a:r>
              <a:rPr lang="fr-BE" sz="2000" b="1" dirty="0">
                <a:sym typeface="Wingdings" panose="05000000000000000000" pitchFamily="2" charset="2"/>
              </a:rPr>
              <a:t> </a:t>
            </a:r>
            <a:r>
              <a:rPr lang="fr-BE" sz="2000" b="1" dirty="0" err="1">
                <a:sym typeface="Wingdings" panose="05000000000000000000" pitchFamily="2" charset="2"/>
              </a:rPr>
              <a:t>efficacy</a:t>
            </a:r>
            <a:endParaRPr lang="fr-BE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11</a:t>
            </a:fld>
            <a:endParaRPr lang="fr-BE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3527" y="195486"/>
            <a:ext cx="8568953" cy="702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3600" b="1" dirty="0"/>
              <a:t>Is the inclusion of all patients </a:t>
            </a:r>
            <a:r>
              <a:rPr lang="fr-BE" sz="3600" b="1" dirty="0" err="1"/>
              <a:t>appropriate</a:t>
            </a:r>
            <a:r>
              <a:rPr lang="fr-BE" sz="3600" b="1" dirty="0"/>
              <a:t>?</a:t>
            </a:r>
            <a:endParaRPr lang="fr-BE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23527" y="915566"/>
            <a:ext cx="777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/>
              <a:t>Does</a:t>
            </a:r>
            <a:r>
              <a:rPr lang="fr-BE" b="1" dirty="0"/>
              <a:t> inclusion of </a:t>
            </a:r>
            <a:r>
              <a:rPr lang="fr-BE" b="1" dirty="0" err="1"/>
              <a:t>low</a:t>
            </a:r>
            <a:r>
              <a:rPr lang="fr-BE" b="1" dirty="0"/>
              <a:t> </a:t>
            </a:r>
            <a:r>
              <a:rPr lang="fr-BE" b="1" dirty="0" err="1"/>
              <a:t>parasitemic</a:t>
            </a:r>
            <a:r>
              <a:rPr lang="fr-BE" b="1" dirty="0"/>
              <a:t> patients </a:t>
            </a:r>
            <a:r>
              <a:rPr lang="fr-BE" b="1" dirty="0" err="1"/>
              <a:t>overestimate</a:t>
            </a:r>
            <a:r>
              <a:rPr lang="fr-BE" b="1" dirty="0"/>
              <a:t> </a:t>
            </a:r>
            <a:r>
              <a:rPr lang="fr-BE" b="1" dirty="0" err="1"/>
              <a:t>efficacy</a:t>
            </a:r>
            <a:r>
              <a:rPr lang="fr-BE" b="1" dirty="0"/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79662"/>
            <a:ext cx="8280920" cy="21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663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13598"/>
            <a:ext cx="8064896" cy="3314924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BE" sz="2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BE" sz="2400" dirty="0"/>
              <a:t>Implementation </a:t>
            </a:r>
            <a:r>
              <a:rPr lang="fr-BE" sz="2400" dirty="0" err="1"/>
              <a:t>is</a:t>
            </a:r>
            <a:r>
              <a:rPr lang="fr-BE" sz="2400" dirty="0"/>
              <a:t> </a:t>
            </a:r>
            <a:r>
              <a:rPr lang="fr-BE" sz="2400" dirty="0" err="1"/>
              <a:t>feasible</a:t>
            </a:r>
            <a:r>
              <a:rPr lang="fr-BE" sz="2400" dirty="0"/>
              <a:t> - 60 % pts </a:t>
            </a:r>
            <a:r>
              <a:rPr lang="fr-BE" sz="2400" dirty="0" err="1"/>
              <a:t>followed</a:t>
            </a:r>
            <a:r>
              <a:rPr lang="fr-BE" sz="2400" dirty="0"/>
              <a:t> up on Day 28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BE" sz="12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BE" sz="2400" dirty="0"/>
              <a:t>PCR-</a:t>
            </a:r>
            <a:r>
              <a:rPr lang="fr-BE" sz="2400" dirty="0" err="1"/>
              <a:t>based</a:t>
            </a:r>
            <a:r>
              <a:rPr lang="fr-BE" sz="2400" dirty="0"/>
              <a:t> Day 28 </a:t>
            </a:r>
            <a:r>
              <a:rPr lang="fr-BE" sz="2400" dirty="0" err="1"/>
              <a:t>treatment</a:t>
            </a:r>
            <a:r>
              <a:rPr lang="fr-BE" sz="2400" dirty="0"/>
              <a:t> </a:t>
            </a:r>
            <a:r>
              <a:rPr lang="fr-BE" sz="2400" dirty="0" err="1"/>
              <a:t>outcome</a:t>
            </a:r>
            <a:r>
              <a:rPr lang="fr-BE" sz="2400" dirty="0"/>
              <a:t> </a:t>
            </a:r>
            <a:r>
              <a:rPr lang="fr-BE" sz="2400" dirty="0" err="1"/>
              <a:t>is</a:t>
            </a:r>
            <a:r>
              <a:rPr lang="fr-BE" sz="2400" dirty="0"/>
              <a:t> an </a:t>
            </a:r>
            <a:r>
              <a:rPr lang="fr-BE" sz="2400" dirty="0" err="1"/>
              <a:t>appropriate</a:t>
            </a:r>
            <a:r>
              <a:rPr lang="fr-BE" sz="2400" dirty="0"/>
              <a:t> </a:t>
            </a:r>
            <a:r>
              <a:rPr lang="fr-BE" sz="2400" dirty="0" err="1"/>
              <a:t>indicator</a:t>
            </a:r>
            <a:r>
              <a:rPr lang="fr-BE" sz="2400" dirty="0"/>
              <a:t> of </a:t>
            </a:r>
            <a:r>
              <a:rPr lang="fr-BE" sz="2400" dirty="0" err="1"/>
              <a:t>efficacy</a:t>
            </a:r>
            <a:endParaRPr lang="fr-BE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BE" sz="1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BE" sz="2400" dirty="0" err="1"/>
              <a:t>Including</a:t>
            </a:r>
            <a:r>
              <a:rPr lang="fr-BE" sz="2400" dirty="0"/>
              <a:t> </a:t>
            </a:r>
            <a:r>
              <a:rPr lang="fr-BE" sz="2400" dirty="0" err="1"/>
              <a:t>low-parasitemic</a:t>
            </a:r>
            <a:r>
              <a:rPr lang="fr-BE" sz="2400" dirty="0"/>
              <a:t> patients (&lt;1000 p/µl) </a:t>
            </a:r>
            <a:r>
              <a:rPr lang="fr-BE" sz="2400" dirty="0" err="1"/>
              <a:t>may</a:t>
            </a:r>
            <a:r>
              <a:rPr lang="fr-BE" sz="2400" dirty="0"/>
              <a:t> lead to </a:t>
            </a:r>
            <a:r>
              <a:rPr lang="fr-BE" sz="2400" dirty="0" err="1"/>
              <a:t>overestimation</a:t>
            </a:r>
            <a:r>
              <a:rPr lang="fr-BE" sz="2400" dirty="0"/>
              <a:t> of </a:t>
            </a:r>
            <a:r>
              <a:rPr lang="fr-BE" sz="2400" dirty="0" err="1"/>
              <a:t>treatment</a:t>
            </a:r>
            <a:r>
              <a:rPr lang="fr-BE" sz="2400" dirty="0"/>
              <a:t> </a:t>
            </a:r>
            <a:r>
              <a:rPr lang="fr-BE" sz="2400" dirty="0" err="1"/>
              <a:t>efficacy</a:t>
            </a:r>
            <a:r>
              <a:rPr lang="fr-BE" sz="24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BE" sz="24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1600" y="4767263"/>
            <a:ext cx="7416824" cy="376237"/>
          </a:xfrm>
        </p:spPr>
        <p:txBody>
          <a:bodyPr/>
          <a:lstStyle/>
          <a:p>
            <a:r>
              <a:rPr lang="en-US" dirty="0"/>
              <a:t>Monitoring of antimalarial drug efficacy using routine data, Martin De </a:t>
            </a:r>
            <a:r>
              <a:rPr lang="en-US" dirty="0" err="1"/>
              <a:t>Smet</a:t>
            </a:r>
            <a:r>
              <a:rPr lang="en-US" dirty="0"/>
              <a:t>, MSF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12</a:t>
            </a:fld>
            <a:endParaRPr lang="fr-BE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552" y="195486"/>
            <a:ext cx="8064896" cy="702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b="1" dirty="0"/>
              <a:t>Conclusions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105588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13</a:t>
            </a:fld>
            <a:endParaRPr lang="fr-BE" dirty="0"/>
          </a:p>
        </p:txBody>
      </p:sp>
      <p:sp>
        <p:nvSpPr>
          <p:cNvPr id="7" name="Footer Placeholder 4"/>
          <p:cNvSpPr>
            <a:spLocks noGrp="1"/>
          </p:cNvSpPr>
          <p:nvPr>
            <p:ph idx="1"/>
          </p:nvPr>
        </p:nvSpPr>
        <p:spPr>
          <a:xfrm>
            <a:off x="395536" y="915566"/>
            <a:ext cx="8291264" cy="374441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fr-BE" dirty="0"/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Our high </a:t>
            </a:r>
            <a:r>
              <a:rPr lang="fr-BE" dirty="0" err="1"/>
              <a:t>treatment</a:t>
            </a:r>
            <a:r>
              <a:rPr lang="fr-BE" dirty="0"/>
              <a:t> </a:t>
            </a:r>
            <a:r>
              <a:rPr lang="fr-BE" dirty="0" err="1"/>
              <a:t>failure</a:t>
            </a:r>
            <a:r>
              <a:rPr lang="fr-BE" dirty="0"/>
              <a:t> rate of first line ACT </a:t>
            </a:r>
          </a:p>
          <a:p>
            <a:pPr marL="0" indent="0">
              <a:buNone/>
            </a:pPr>
            <a:r>
              <a:rPr lang="fr-BE" i="1" dirty="0"/>
              <a:t>        (DHA-PPQ) </a:t>
            </a:r>
            <a:r>
              <a:rPr lang="fr-BE" dirty="0" err="1"/>
              <a:t>supported</a:t>
            </a:r>
            <a:r>
              <a:rPr lang="fr-BE" dirty="0"/>
              <a:t> a </a:t>
            </a:r>
            <a:r>
              <a:rPr lang="fr-BE" dirty="0" err="1"/>
              <a:t>priority</a:t>
            </a:r>
            <a:r>
              <a:rPr lang="fr-BE" dirty="0"/>
              <a:t> switch to alternative ACT</a:t>
            </a:r>
          </a:p>
          <a:p>
            <a:pPr marL="0" indent="0">
              <a:buNone/>
            </a:pPr>
            <a:r>
              <a:rPr lang="fr-BE" dirty="0"/>
              <a:t>        </a:t>
            </a:r>
            <a:r>
              <a:rPr lang="fr-BE" i="1" dirty="0"/>
              <a:t>(ASMQ) </a:t>
            </a:r>
            <a:endParaRPr lang="fr-BE" dirty="0"/>
          </a:p>
          <a:p>
            <a:pPr marL="514350" indent="-514350">
              <a:buFont typeface="+mj-lt"/>
              <a:buAutoNum type="arabicPeriod"/>
            </a:pPr>
            <a:endParaRPr lang="fr-BE" dirty="0"/>
          </a:p>
          <a:p>
            <a:pPr marL="514350" indent="-514350">
              <a:buFont typeface="+mj-lt"/>
              <a:buAutoNum type="arabicPeriod"/>
            </a:pPr>
            <a:r>
              <a:rPr lang="fr-BE" dirty="0"/>
              <a:t>This </a:t>
            </a:r>
            <a:r>
              <a:rPr lang="fr-BE" dirty="0" err="1"/>
              <a:t>methodology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relevant in (</a:t>
            </a:r>
            <a:r>
              <a:rPr lang="fr-BE" dirty="0" err="1"/>
              <a:t>pre</a:t>
            </a:r>
            <a:r>
              <a:rPr lang="fr-BE" dirty="0"/>
              <a:t>-)</a:t>
            </a:r>
            <a:r>
              <a:rPr lang="fr-BE" dirty="0" err="1"/>
              <a:t>elimination</a:t>
            </a:r>
            <a:r>
              <a:rPr lang="fr-BE" dirty="0"/>
              <a:t> settings, </a:t>
            </a:r>
            <a:r>
              <a:rPr lang="fr-BE" dirty="0" err="1"/>
              <a:t>especially</a:t>
            </a:r>
            <a:r>
              <a:rPr lang="fr-BE" dirty="0"/>
              <a:t> in area </a:t>
            </a:r>
            <a:r>
              <a:rPr lang="fr-BE" dirty="0" err="1"/>
              <a:t>with</a:t>
            </a:r>
            <a:r>
              <a:rPr lang="fr-BE" dirty="0"/>
              <a:t> AR, </a:t>
            </a:r>
            <a:r>
              <a:rPr lang="fr-BE" dirty="0" err="1"/>
              <a:t>where</a:t>
            </a:r>
            <a:r>
              <a:rPr lang="fr-BE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err="1"/>
              <a:t>strengthened</a:t>
            </a:r>
            <a:r>
              <a:rPr lang="fr-BE" dirty="0"/>
              <a:t> case management </a:t>
            </a:r>
            <a:r>
              <a:rPr lang="fr-BE" dirty="0" err="1"/>
              <a:t>is</a:t>
            </a:r>
            <a:r>
              <a:rPr lang="fr-BE" dirty="0"/>
              <a:t> in place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BE" dirty="0" err="1"/>
              <a:t>need</a:t>
            </a:r>
            <a:r>
              <a:rPr lang="fr-BE" dirty="0"/>
              <a:t> close monitoring </a:t>
            </a:r>
            <a:r>
              <a:rPr lang="fr-BE" dirty="0" err="1"/>
              <a:t>efficacy</a:t>
            </a:r>
            <a:r>
              <a:rPr lang="fr-BE" dirty="0"/>
              <a:t> </a:t>
            </a:r>
          </a:p>
          <a:p>
            <a:pPr marL="457200" lvl="1" indent="0">
              <a:buNone/>
            </a:pPr>
            <a:r>
              <a:rPr lang="fr-BE" dirty="0"/>
              <a:t>and </a:t>
            </a:r>
            <a:r>
              <a:rPr lang="fr-BE" dirty="0" err="1"/>
              <a:t>can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complementary</a:t>
            </a:r>
            <a:r>
              <a:rPr lang="fr-BE" dirty="0"/>
              <a:t> to in vitro </a:t>
            </a:r>
            <a:r>
              <a:rPr lang="fr-BE" dirty="0" err="1"/>
              <a:t>efficacy</a:t>
            </a:r>
            <a:r>
              <a:rPr lang="fr-BE" dirty="0"/>
              <a:t> monitoring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194404"/>
            <a:ext cx="8064896" cy="7020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b="1" dirty="0"/>
              <a:t>Relevance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6060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05979"/>
            <a:ext cx="5346577" cy="63757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7850"/>
            <a:ext cx="3751752" cy="250892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86706" y="4803998"/>
            <a:ext cx="5633566" cy="178904"/>
          </a:xfrm>
        </p:spPr>
        <p:txBody>
          <a:bodyPr/>
          <a:lstStyle/>
          <a:p>
            <a:r>
              <a:rPr lang="en-US" dirty="0"/>
              <a:t>Monitoring of antimalarial drug efficacy using routine data, Martin De Smet, MSF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14</a:t>
            </a:fld>
            <a:endParaRPr lang="fr-BE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auto">
          <a:xfrm>
            <a:off x="7160686" y="1828466"/>
            <a:ext cx="1208405" cy="1143001"/>
            <a:chOff x="1574" y="1290"/>
            <a:chExt cx="14171" cy="14171"/>
          </a:xfrm>
        </p:grpSpPr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3881" y="4772"/>
              <a:ext cx="8835" cy="7389"/>
              <a:chOff x="3881" y="4772"/>
              <a:chExt cx="8835" cy="7389"/>
            </a:xfrm>
          </p:grpSpPr>
          <p:sp>
            <p:nvSpPr>
              <p:cNvPr id="85" name="Freeform 84"/>
              <p:cNvSpPr>
                <a:spLocks noChangeAspect="1"/>
              </p:cNvSpPr>
              <p:nvPr/>
            </p:nvSpPr>
            <p:spPr bwMode="auto">
              <a:xfrm>
                <a:off x="4845" y="10314"/>
                <a:ext cx="5492" cy="1847"/>
              </a:xfrm>
              <a:custGeom>
                <a:avLst/>
                <a:gdLst>
                  <a:gd name="T0" fmla="*/ 5010 w 5492"/>
                  <a:gd name="T1" fmla="*/ 48 h 1847"/>
                  <a:gd name="T2" fmla="*/ 4955 w 5492"/>
                  <a:gd name="T3" fmla="*/ 211 h 1847"/>
                  <a:gd name="T4" fmla="*/ 5135 w 5492"/>
                  <a:gd name="T5" fmla="*/ 509 h 1847"/>
                  <a:gd name="T6" fmla="*/ 5187 w 5492"/>
                  <a:gd name="T7" fmla="*/ 600 h 1847"/>
                  <a:gd name="T8" fmla="*/ 5300 w 5492"/>
                  <a:gd name="T9" fmla="*/ 600 h 1847"/>
                  <a:gd name="T10" fmla="*/ 5446 w 5492"/>
                  <a:gd name="T11" fmla="*/ 706 h 1847"/>
                  <a:gd name="T12" fmla="*/ 5470 w 5492"/>
                  <a:gd name="T13" fmla="*/ 758 h 1847"/>
                  <a:gd name="T14" fmla="*/ 5490 w 5492"/>
                  <a:gd name="T15" fmla="*/ 1142 h 1847"/>
                  <a:gd name="T16" fmla="*/ 5454 w 5492"/>
                  <a:gd name="T17" fmla="*/ 1279 h 1847"/>
                  <a:gd name="T18" fmla="*/ 5084 w 5492"/>
                  <a:gd name="T19" fmla="*/ 1185 h 1847"/>
                  <a:gd name="T20" fmla="*/ 5000 w 5492"/>
                  <a:gd name="T21" fmla="*/ 1159 h 1847"/>
                  <a:gd name="T22" fmla="*/ 4756 w 5492"/>
                  <a:gd name="T23" fmla="*/ 1046 h 1847"/>
                  <a:gd name="T24" fmla="*/ 4705 w 5492"/>
                  <a:gd name="T25" fmla="*/ 950 h 1847"/>
                  <a:gd name="T26" fmla="*/ 4619 w 5492"/>
                  <a:gd name="T27" fmla="*/ 881 h 1847"/>
                  <a:gd name="T28" fmla="*/ 4499 w 5492"/>
                  <a:gd name="T29" fmla="*/ 955 h 1847"/>
                  <a:gd name="T30" fmla="*/ 4358 w 5492"/>
                  <a:gd name="T31" fmla="*/ 1084 h 1847"/>
                  <a:gd name="T32" fmla="*/ 4245 w 5492"/>
                  <a:gd name="T33" fmla="*/ 1068 h 1847"/>
                  <a:gd name="T34" fmla="*/ 4166 w 5492"/>
                  <a:gd name="T35" fmla="*/ 1020 h 1847"/>
                  <a:gd name="T36" fmla="*/ 4029 w 5492"/>
                  <a:gd name="T37" fmla="*/ 1125 h 1847"/>
                  <a:gd name="T38" fmla="*/ 3734 w 5492"/>
                  <a:gd name="T39" fmla="*/ 1156 h 1847"/>
                  <a:gd name="T40" fmla="*/ 3624 w 5492"/>
                  <a:gd name="T41" fmla="*/ 1197 h 1847"/>
                  <a:gd name="T42" fmla="*/ 3593 w 5492"/>
                  <a:gd name="T43" fmla="*/ 1248 h 1847"/>
                  <a:gd name="T44" fmla="*/ 3564 w 5492"/>
                  <a:gd name="T45" fmla="*/ 1367 h 1847"/>
                  <a:gd name="T46" fmla="*/ 3490 w 5492"/>
                  <a:gd name="T47" fmla="*/ 1583 h 1847"/>
                  <a:gd name="T48" fmla="*/ 3243 w 5492"/>
                  <a:gd name="T49" fmla="*/ 1787 h 1847"/>
                  <a:gd name="T50" fmla="*/ 2638 w 5492"/>
                  <a:gd name="T51" fmla="*/ 1833 h 1847"/>
                  <a:gd name="T52" fmla="*/ 2382 w 5492"/>
                  <a:gd name="T53" fmla="*/ 1758 h 1847"/>
                  <a:gd name="T54" fmla="*/ 2089 w 5492"/>
                  <a:gd name="T55" fmla="*/ 1718 h 1847"/>
                  <a:gd name="T56" fmla="*/ 1758 w 5492"/>
                  <a:gd name="T57" fmla="*/ 1655 h 1847"/>
                  <a:gd name="T58" fmla="*/ 1391 w 5492"/>
                  <a:gd name="T59" fmla="*/ 1804 h 1847"/>
                  <a:gd name="T60" fmla="*/ 1101 w 5492"/>
                  <a:gd name="T61" fmla="*/ 1804 h 1847"/>
                  <a:gd name="T62" fmla="*/ 1031 w 5492"/>
                  <a:gd name="T63" fmla="*/ 1761 h 1847"/>
                  <a:gd name="T64" fmla="*/ 998 w 5492"/>
                  <a:gd name="T65" fmla="*/ 1720 h 1847"/>
                  <a:gd name="T66" fmla="*/ 957 w 5492"/>
                  <a:gd name="T67" fmla="*/ 1706 h 1847"/>
                  <a:gd name="T68" fmla="*/ 916 w 5492"/>
                  <a:gd name="T69" fmla="*/ 1492 h 1847"/>
                  <a:gd name="T70" fmla="*/ 959 w 5492"/>
                  <a:gd name="T71" fmla="*/ 1291 h 1847"/>
                  <a:gd name="T72" fmla="*/ 1077 w 5492"/>
                  <a:gd name="T73" fmla="*/ 1262 h 1847"/>
                  <a:gd name="T74" fmla="*/ 1240 w 5492"/>
                  <a:gd name="T75" fmla="*/ 1188 h 1847"/>
                  <a:gd name="T76" fmla="*/ 1269 w 5492"/>
                  <a:gd name="T77" fmla="*/ 1029 h 1847"/>
                  <a:gd name="T78" fmla="*/ 1233 w 5492"/>
                  <a:gd name="T79" fmla="*/ 948 h 1847"/>
                  <a:gd name="T80" fmla="*/ 1139 w 5492"/>
                  <a:gd name="T81" fmla="*/ 869 h 1847"/>
                  <a:gd name="T82" fmla="*/ 1099 w 5492"/>
                  <a:gd name="T83" fmla="*/ 809 h 1847"/>
                  <a:gd name="T84" fmla="*/ 1031 w 5492"/>
                  <a:gd name="T85" fmla="*/ 797 h 1847"/>
                  <a:gd name="T86" fmla="*/ 904 w 5492"/>
                  <a:gd name="T87" fmla="*/ 876 h 1847"/>
                  <a:gd name="T88" fmla="*/ 775 w 5492"/>
                  <a:gd name="T89" fmla="*/ 1063 h 1847"/>
                  <a:gd name="T90" fmla="*/ 523 w 5492"/>
                  <a:gd name="T91" fmla="*/ 1166 h 1847"/>
                  <a:gd name="T92" fmla="*/ 276 w 5492"/>
                  <a:gd name="T93" fmla="*/ 1041 h 1847"/>
                  <a:gd name="T94" fmla="*/ 250 w 5492"/>
                  <a:gd name="T95" fmla="*/ 977 h 1847"/>
                  <a:gd name="T96" fmla="*/ 187 w 5492"/>
                  <a:gd name="T97" fmla="*/ 845 h 1847"/>
                  <a:gd name="T98" fmla="*/ 199 w 5492"/>
                  <a:gd name="T99" fmla="*/ 749 h 1847"/>
                  <a:gd name="T100" fmla="*/ 223 w 5492"/>
                  <a:gd name="T101" fmla="*/ 718 h 1847"/>
                  <a:gd name="T102" fmla="*/ 233 w 5492"/>
                  <a:gd name="T103" fmla="*/ 670 h 1847"/>
                  <a:gd name="T104" fmla="*/ 190 w 5492"/>
                  <a:gd name="T105" fmla="*/ 610 h 1847"/>
                  <a:gd name="T106" fmla="*/ 142 w 5492"/>
                  <a:gd name="T107" fmla="*/ 526 h 1847"/>
                  <a:gd name="T108" fmla="*/ 168 w 5492"/>
                  <a:gd name="T109" fmla="*/ 466 h 1847"/>
                  <a:gd name="T110" fmla="*/ 211 w 5492"/>
                  <a:gd name="T111" fmla="*/ 300 h 1847"/>
                  <a:gd name="T112" fmla="*/ 170 w 5492"/>
                  <a:gd name="T113" fmla="*/ 259 h 1847"/>
                  <a:gd name="T114" fmla="*/ 108 w 5492"/>
                  <a:gd name="T115" fmla="*/ 168 h 1847"/>
                  <a:gd name="T116" fmla="*/ 48 w 5492"/>
                  <a:gd name="T117" fmla="*/ 77 h 18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492" h="1847">
                    <a:moveTo>
                      <a:pt x="5027" y="0"/>
                    </a:moveTo>
                    <a:lnTo>
                      <a:pt x="5027" y="5"/>
                    </a:lnTo>
                    <a:lnTo>
                      <a:pt x="5027" y="10"/>
                    </a:lnTo>
                    <a:lnTo>
                      <a:pt x="5027" y="15"/>
                    </a:lnTo>
                    <a:lnTo>
                      <a:pt x="5027" y="22"/>
                    </a:lnTo>
                    <a:lnTo>
                      <a:pt x="5027" y="27"/>
                    </a:lnTo>
                    <a:lnTo>
                      <a:pt x="5027" y="32"/>
                    </a:lnTo>
                    <a:lnTo>
                      <a:pt x="5027" y="39"/>
                    </a:lnTo>
                    <a:lnTo>
                      <a:pt x="5027" y="44"/>
                    </a:lnTo>
                    <a:lnTo>
                      <a:pt x="5010" y="48"/>
                    </a:lnTo>
                    <a:lnTo>
                      <a:pt x="4993" y="56"/>
                    </a:lnTo>
                    <a:lnTo>
                      <a:pt x="4981" y="65"/>
                    </a:lnTo>
                    <a:lnTo>
                      <a:pt x="4972" y="75"/>
                    </a:lnTo>
                    <a:lnTo>
                      <a:pt x="4964" y="84"/>
                    </a:lnTo>
                    <a:lnTo>
                      <a:pt x="4960" y="96"/>
                    </a:lnTo>
                    <a:lnTo>
                      <a:pt x="4955" y="111"/>
                    </a:lnTo>
                    <a:lnTo>
                      <a:pt x="4952" y="123"/>
                    </a:lnTo>
                    <a:lnTo>
                      <a:pt x="4950" y="152"/>
                    </a:lnTo>
                    <a:lnTo>
                      <a:pt x="4952" y="180"/>
                    </a:lnTo>
                    <a:lnTo>
                      <a:pt x="4955" y="211"/>
                    </a:lnTo>
                    <a:lnTo>
                      <a:pt x="4955" y="240"/>
                    </a:lnTo>
                    <a:lnTo>
                      <a:pt x="4979" y="271"/>
                    </a:lnTo>
                    <a:lnTo>
                      <a:pt x="5005" y="305"/>
                    </a:lnTo>
                    <a:lnTo>
                      <a:pt x="5034" y="341"/>
                    </a:lnTo>
                    <a:lnTo>
                      <a:pt x="5065" y="377"/>
                    </a:lnTo>
                    <a:lnTo>
                      <a:pt x="5092" y="415"/>
                    </a:lnTo>
                    <a:lnTo>
                      <a:pt x="5116" y="454"/>
                    </a:lnTo>
                    <a:lnTo>
                      <a:pt x="5123" y="473"/>
                    </a:lnTo>
                    <a:lnTo>
                      <a:pt x="5130" y="492"/>
                    </a:lnTo>
                    <a:lnTo>
                      <a:pt x="5135" y="509"/>
                    </a:lnTo>
                    <a:lnTo>
                      <a:pt x="5137" y="526"/>
                    </a:lnTo>
                    <a:lnTo>
                      <a:pt x="5137" y="538"/>
                    </a:lnTo>
                    <a:lnTo>
                      <a:pt x="5142" y="545"/>
                    </a:lnTo>
                    <a:lnTo>
                      <a:pt x="5149" y="552"/>
                    </a:lnTo>
                    <a:lnTo>
                      <a:pt x="5159" y="559"/>
                    </a:lnTo>
                    <a:lnTo>
                      <a:pt x="5166" y="569"/>
                    </a:lnTo>
                    <a:lnTo>
                      <a:pt x="5175" y="578"/>
                    </a:lnTo>
                    <a:lnTo>
                      <a:pt x="5183" y="586"/>
                    </a:lnTo>
                    <a:lnTo>
                      <a:pt x="5185" y="593"/>
                    </a:lnTo>
                    <a:lnTo>
                      <a:pt x="5187" y="600"/>
                    </a:lnTo>
                    <a:lnTo>
                      <a:pt x="5195" y="598"/>
                    </a:lnTo>
                    <a:lnTo>
                      <a:pt x="5204" y="598"/>
                    </a:lnTo>
                    <a:lnTo>
                      <a:pt x="5214" y="595"/>
                    </a:lnTo>
                    <a:lnTo>
                      <a:pt x="5226" y="593"/>
                    </a:lnTo>
                    <a:lnTo>
                      <a:pt x="5238" y="590"/>
                    </a:lnTo>
                    <a:lnTo>
                      <a:pt x="5250" y="590"/>
                    </a:lnTo>
                    <a:lnTo>
                      <a:pt x="5257" y="590"/>
                    </a:lnTo>
                    <a:lnTo>
                      <a:pt x="5262" y="593"/>
                    </a:lnTo>
                    <a:lnTo>
                      <a:pt x="5279" y="593"/>
                    </a:lnTo>
                    <a:lnTo>
                      <a:pt x="5300" y="600"/>
                    </a:lnTo>
                    <a:lnTo>
                      <a:pt x="5327" y="610"/>
                    </a:lnTo>
                    <a:lnTo>
                      <a:pt x="5353" y="622"/>
                    </a:lnTo>
                    <a:lnTo>
                      <a:pt x="5377" y="636"/>
                    </a:lnTo>
                    <a:lnTo>
                      <a:pt x="5399" y="650"/>
                    </a:lnTo>
                    <a:lnTo>
                      <a:pt x="5418" y="667"/>
                    </a:lnTo>
                    <a:lnTo>
                      <a:pt x="5427" y="682"/>
                    </a:lnTo>
                    <a:lnTo>
                      <a:pt x="5432" y="684"/>
                    </a:lnTo>
                    <a:lnTo>
                      <a:pt x="5437" y="689"/>
                    </a:lnTo>
                    <a:lnTo>
                      <a:pt x="5442" y="696"/>
                    </a:lnTo>
                    <a:lnTo>
                      <a:pt x="5446" y="706"/>
                    </a:lnTo>
                    <a:lnTo>
                      <a:pt x="5451" y="715"/>
                    </a:lnTo>
                    <a:lnTo>
                      <a:pt x="5454" y="722"/>
                    </a:lnTo>
                    <a:lnTo>
                      <a:pt x="5458" y="730"/>
                    </a:lnTo>
                    <a:lnTo>
                      <a:pt x="5461" y="734"/>
                    </a:lnTo>
                    <a:lnTo>
                      <a:pt x="5461" y="737"/>
                    </a:lnTo>
                    <a:lnTo>
                      <a:pt x="5461" y="741"/>
                    </a:lnTo>
                    <a:lnTo>
                      <a:pt x="5463" y="746"/>
                    </a:lnTo>
                    <a:lnTo>
                      <a:pt x="5466" y="751"/>
                    </a:lnTo>
                    <a:lnTo>
                      <a:pt x="5468" y="756"/>
                    </a:lnTo>
                    <a:lnTo>
                      <a:pt x="5470" y="758"/>
                    </a:lnTo>
                    <a:lnTo>
                      <a:pt x="5473" y="763"/>
                    </a:lnTo>
                    <a:lnTo>
                      <a:pt x="5473" y="765"/>
                    </a:lnTo>
                    <a:lnTo>
                      <a:pt x="5480" y="789"/>
                    </a:lnTo>
                    <a:lnTo>
                      <a:pt x="5485" y="813"/>
                    </a:lnTo>
                    <a:lnTo>
                      <a:pt x="5487" y="842"/>
                    </a:lnTo>
                    <a:lnTo>
                      <a:pt x="5490" y="871"/>
                    </a:lnTo>
                    <a:lnTo>
                      <a:pt x="5492" y="936"/>
                    </a:lnTo>
                    <a:lnTo>
                      <a:pt x="5492" y="1005"/>
                    </a:lnTo>
                    <a:lnTo>
                      <a:pt x="5492" y="1075"/>
                    </a:lnTo>
                    <a:lnTo>
                      <a:pt x="5490" y="1142"/>
                    </a:lnTo>
                    <a:lnTo>
                      <a:pt x="5487" y="1204"/>
                    </a:lnTo>
                    <a:lnTo>
                      <a:pt x="5485" y="1260"/>
                    </a:lnTo>
                    <a:lnTo>
                      <a:pt x="5482" y="1260"/>
                    </a:lnTo>
                    <a:lnTo>
                      <a:pt x="5478" y="1262"/>
                    </a:lnTo>
                    <a:lnTo>
                      <a:pt x="5475" y="1264"/>
                    </a:lnTo>
                    <a:lnTo>
                      <a:pt x="5470" y="1267"/>
                    </a:lnTo>
                    <a:lnTo>
                      <a:pt x="5466" y="1269"/>
                    </a:lnTo>
                    <a:lnTo>
                      <a:pt x="5461" y="1272"/>
                    </a:lnTo>
                    <a:lnTo>
                      <a:pt x="5456" y="1276"/>
                    </a:lnTo>
                    <a:lnTo>
                      <a:pt x="5454" y="1279"/>
                    </a:lnTo>
                    <a:lnTo>
                      <a:pt x="5209" y="1286"/>
                    </a:lnTo>
                    <a:lnTo>
                      <a:pt x="5144" y="1240"/>
                    </a:lnTo>
                    <a:lnTo>
                      <a:pt x="5144" y="1233"/>
                    </a:lnTo>
                    <a:lnTo>
                      <a:pt x="5140" y="1226"/>
                    </a:lnTo>
                    <a:lnTo>
                      <a:pt x="5132" y="1219"/>
                    </a:lnTo>
                    <a:lnTo>
                      <a:pt x="5123" y="1209"/>
                    </a:lnTo>
                    <a:lnTo>
                      <a:pt x="5113" y="1202"/>
                    </a:lnTo>
                    <a:lnTo>
                      <a:pt x="5104" y="1197"/>
                    </a:lnTo>
                    <a:lnTo>
                      <a:pt x="5094" y="1190"/>
                    </a:lnTo>
                    <a:lnTo>
                      <a:pt x="5084" y="1185"/>
                    </a:lnTo>
                    <a:lnTo>
                      <a:pt x="5084" y="1183"/>
                    </a:lnTo>
                    <a:lnTo>
                      <a:pt x="5084" y="1180"/>
                    </a:lnTo>
                    <a:lnTo>
                      <a:pt x="5084" y="1178"/>
                    </a:lnTo>
                    <a:lnTo>
                      <a:pt x="5082" y="1176"/>
                    </a:lnTo>
                    <a:lnTo>
                      <a:pt x="5082" y="1173"/>
                    </a:lnTo>
                    <a:lnTo>
                      <a:pt x="5080" y="1171"/>
                    </a:lnTo>
                    <a:lnTo>
                      <a:pt x="5080" y="1168"/>
                    </a:lnTo>
                    <a:lnTo>
                      <a:pt x="5080" y="1166"/>
                    </a:lnTo>
                    <a:lnTo>
                      <a:pt x="5039" y="1164"/>
                    </a:lnTo>
                    <a:lnTo>
                      <a:pt x="5000" y="1159"/>
                    </a:lnTo>
                    <a:lnTo>
                      <a:pt x="4964" y="1152"/>
                    </a:lnTo>
                    <a:lnTo>
                      <a:pt x="4926" y="1144"/>
                    </a:lnTo>
                    <a:lnTo>
                      <a:pt x="4890" y="1135"/>
                    </a:lnTo>
                    <a:lnTo>
                      <a:pt x="4854" y="1125"/>
                    </a:lnTo>
                    <a:lnTo>
                      <a:pt x="4818" y="1113"/>
                    </a:lnTo>
                    <a:lnTo>
                      <a:pt x="4780" y="1104"/>
                    </a:lnTo>
                    <a:lnTo>
                      <a:pt x="4775" y="1092"/>
                    </a:lnTo>
                    <a:lnTo>
                      <a:pt x="4768" y="1077"/>
                    </a:lnTo>
                    <a:lnTo>
                      <a:pt x="4763" y="1060"/>
                    </a:lnTo>
                    <a:lnTo>
                      <a:pt x="4756" y="1046"/>
                    </a:lnTo>
                    <a:lnTo>
                      <a:pt x="4751" y="1029"/>
                    </a:lnTo>
                    <a:lnTo>
                      <a:pt x="4746" y="1012"/>
                    </a:lnTo>
                    <a:lnTo>
                      <a:pt x="4741" y="996"/>
                    </a:lnTo>
                    <a:lnTo>
                      <a:pt x="4741" y="981"/>
                    </a:lnTo>
                    <a:lnTo>
                      <a:pt x="4734" y="979"/>
                    </a:lnTo>
                    <a:lnTo>
                      <a:pt x="4727" y="974"/>
                    </a:lnTo>
                    <a:lnTo>
                      <a:pt x="4720" y="969"/>
                    </a:lnTo>
                    <a:lnTo>
                      <a:pt x="4715" y="962"/>
                    </a:lnTo>
                    <a:lnTo>
                      <a:pt x="4710" y="957"/>
                    </a:lnTo>
                    <a:lnTo>
                      <a:pt x="4705" y="950"/>
                    </a:lnTo>
                    <a:lnTo>
                      <a:pt x="4703" y="943"/>
                    </a:lnTo>
                    <a:lnTo>
                      <a:pt x="4703" y="936"/>
                    </a:lnTo>
                    <a:lnTo>
                      <a:pt x="4691" y="933"/>
                    </a:lnTo>
                    <a:lnTo>
                      <a:pt x="4681" y="929"/>
                    </a:lnTo>
                    <a:lnTo>
                      <a:pt x="4672" y="921"/>
                    </a:lnTo>
                    <a:lnTo>
                      <a:pt x="4660" y="912"/>
                    </a:lnTo>
                    <a:lnTo>
                      <a:pt x="4650" y="902"/>
                    </a:lnTo>
                    <a:lnTo>
                      <a:pt x="4638" y="893"/>
                    </a:lnTo>
                    <a:lnTo>
                      <a:pt x="4629" y="885"/>
                    </a:lnTo>
                    <a:lnTo>
                      <a:pt x="4619" y="881"/>
                    </a:lnTo>
                    <a:lnTo>
                      <a:pt x="4598" y="876"/>
                    </a:lnTo>
                    <a:lnTo>
                      <a:pt x="4586" y="876"/>
                    </a:lnTo>
                    <a:lnTo>
                      <a:pt x="4578" y="881"/>
                    </a:lnTo>
                    <a:lnTo>
                      <a:pt x="4571" y="885"/>
                    </a:lnTo>
                    <a:lnTo>
                      <a:pt x="4566" y="893"/>
                    </a:lnTo>
                    <a:lnTo>
                      <a:pt x="4559" y="900"/>
                    </a:lnTo>
                    <a:lnTo>
                      <a:pt x="4550" y="907"/>
                    </a:lnTo>
                    <a:lnTo>
                      <a:pt x="4530" y="914"/>
                    </a:lnTo>
                    <a:lnTo>
                      <a:pt x="4516" y="933"/>
                    </a:lnTo>
                    <a:lnTo>
                      <a:pt x="4499" y="955"/>
                    </a:lnTo>
                    <a:lnTo>
                      <a:pt x="4480" y="977"/>
                    </a:lnTo>
                    <a:lnTo>
                      <a:pt x="4458" y="998"/>
                    </a:lnTo>
                    <a:lnTo>
                      <a:pt x="4439" y="1022"/>
                    </a:lnTo>
                    <a:lnTo>
                      <a:pt x="4418" y="1044"/>
                    </a:lnTo>
                    <a:lnTo>
                      <a:pt x="4398" y="1068"/>
                    </a:lnTo>
                    <a:lnTo>
                      <a:pt x="4382" y="1089"/>
                    </a:lnTo>
                    <a:lnTo>
                      <a:pt x="4379" y="1089"/>
                    </a:lnTo>
                    <a:lnTo>
                      <a:pt x="4372" y="1087"/>
                    </a:lnTo>
                    <a:lnTo>
                      <a:pt x="4367" y="1087"/>
                    </a:lnTo>
                    <a:lnTo>
                      <a:pt x="4358" y="1084"/>
                    </a:lnTo>
                    <a:lnTo>
                      <a:pt x="4353" y="1084"/>
                    </a:lnTo>
                    <a:lnTo>
                      <a:pt x="4346" y="1082"/>
                    </a:lnTo>
                    <a:lnTo>
                      <a:pt x="4341" y="1082"/>
                    </a:lnTo>
                    <a:lnTo>
                      <a:pt x="4295" y="1082"/>
                    </a:lnTo>
                    <a:lnTo>
                      <a:pt x="4288" y="1077"/>
                    </a:lnTo>
                    <a:lnTo>
                      <a:pt x="4279" y="1072"/>
                    </a:lnTo>
                    <a:lnTo>
                      <a:pt x="4269" y="1070"/>
                    </a:lnTo>
                    <a:lnTo>
                      <a:pt x="4257" y="1068"/>
                    </a:lnTo>
                    <a:lnTo>
                      <a:pt x="4245" y="1068"/>
                    </a:lnTo>
                    <a:lnTo>
                      <a:pt x="4235" y="1068"/>
                    </a:lnTo>
                    <a:lnTo>
                      <a:pt x="4223" y="1065"/>
                    </a:lnTo>
                    <a:lnTo>
                      <a:pt x="4216" y="1065"/>
                    </a:lnTo>
                    <a:lnTo>
                      <a:pt x="4209" y="1048"/>
                    </a:lnTo>
                    <a:lnTo>
                      <a:pt x="4204" y="1036"/>
                    </a:lnTo>
                    <a:lnTo>
                      <a:pt x="4197" y="1027"/>
                    </a:lnTo>
                    <a:lnTo>
                      <a:pt x="4190" y="1020"/>
                    </a:lnTo>
                    <a:lnTo>
                      <a:pt x="4183" y="1017"/>
                    </a:lnTo>
                    <a:lnTo>
                      <a:pt x="4173" y="1017"/>
                    </a:lnTo>
                    <a:lnTo>
                      <a:pt x="4166" y="1020"/>
                    </a:lnTo>
                    <a:lnTo>
                      <a:pt x="4159" y="1024"/>
                    </a:lnTo>
                    <a:lnTo>
                      <a:pt x="4142" y="1036"/>
                    </a:lnTo>
                    <a:lnTo>
                      <a:pt x="4125" y="1051"/>
                    </a:lnTo>
                    <a:lnTo>
                      <a:pt x="4108" y="1068"/>
                    </a:lnTo>
                    <a:lnTo>
                      <a:pt x="4091" y="1082"/>
                    </a:lnTo>
                    <a:lnTo>
                      <a:pt x="4091" y="1089"/>
                    </a:lnTo>
                    <a:lnTo>
                      <a:pt x="4091" y="1096"/>
                    </a:lnTo>
                    <a:lnTo>
                      <a:pt x="4068" y="1111"/>
                    </a:lnTo>
                    <a:lnTo>
                      <a:pt x="4048" y="1118"/>
                    </a:lnTo>
                    <a:lnTo>
                      <a:pt x="4029" y="1125"/>
                    </a:lnTo>
                    <a:lnTo>
                      <a:pt x="4008" y="1128"/>
                    </a:lnTo>
                    <a:lnTo>
                      <a:pt x="3988" y="1128"/>
                    </a:lnTo>
                    <a:lnTo>
                      <a:pt x="3967" y="1125"/>
                    </a:lnTo>
                    <a:lnTo>
                      <a:pt x="3940" y="1125"/>
                    </a:lnTo>
                    <a:lnTo>
                      <a:pt x="3912" y="1123"/>
                    </a:lnTo>
                    <a:lnTo>
                      <a:pt x="3878" y="1128"/>
                    </a:lnTo>
                    <a:lnTo>
                      <a:pt x="3844" y="1132"/>
                    </a:lnTo>
                    <a:lnTo>
                      <a:pt x="3806" y="1140"/>
                    </a:lnTo>
                    <a:lnTo>
                      <a:pt x="3770" y="1149"/>
                    </a:lnTo>
                    <a:lnTo>
                      <a:pt x="3734" y="1156"/>
                    </a:lnTo>
                    <a:lnTo>
                      <a:pt x="3701" y="1164"/>
                    </a:lnTo>
                    <a:lnTo>
                      <a:pt x="3669" y="1166"/>
                    </a:lnTo>
                    <a:lnTo>
                      <a:pt x="3641" y="1168"/>
                    </a:lnTo>
                    <a:lnTo>
                      <a:pt x="3638" y="1176"/>
                    </a:lnTo>
                    <a:lnTo>
                      <a:pt x="3638" y="1180"/>
                    </a:lnTo>
                    <a:lnTo>
                      <a:pt x="3636" y="1185"/>
                    </a:lnTo>
                    <a:lnTo>
                      <a:pt x="3633" y="1188"/>
                    </a:lnTo>
                    <a:lnTo>
                      <a:pt x="3629" y="1190"/>
                    </a:lnTo>
                    <a:lnTo>
                      <a:pt x="3626" y="1192"/>
                    </a:lnTo>
                    <a:lnTo>
                      <a:pt x="3624" y="1197"/>
                    </a:lnTo>
                    <a:lnTo>
                      <a:pt x="3621" y="1202"/>
                    </a:lnTo>
                    <a:lnTo>
                      <a:pt x="3626" y="1200"/>
                    </a:lnTo>
                    <a:lnTo>
                      <a:pt x="3629" y="1200"/>
                    </a:lnTo>
                    <a:lnTo>
                      <a:pt x="3626" y="1204"/>
                    </a:lnTo>
                    <a:lnTo>
                      <a:pt x="3621" y="1212"/>
                    </a:lnTo>
                    <a:lnTo>
                      <a:pt x="3614" y="1219"/>
                    </a:lnTo>
                    <a:lnTo>
                      <a:pt x="3605" y="1226"/>
                    </a:lnTo>
                    <a:lnTo>
                      <a:pt x="3597" y="1233"/>
                    </a:lnTo>
                    <a:lnTo>
                      <a:pt x="3593" y="1240"/>
                    </a:lnTo>
                    <a:lnTo>
                      <a:pt x="3593" y="1248"/>
                    </a:lnTo>
                    <a:lnTo>
                      <a:pt x="3590" y="1252"/>
                    </a:lnTo>
                    <a:lnTo>
                      <a:pt x="3590" y="1260"/>
                    </a:lnTo>
                    <a:lnTo>
                      <a:pt x="3588" y="1264"/>
                    </a:lnTo>
                    <a:lnTo>
                      <a:pt x="3585" y="1269"/>
                    </a:lnTo>
                    <a:lnTo>
                      <a:pt x="3581" y="1272"/>
                    </a:lnTo>
                    <a:lnTo>
                      <a:pt x="3578" y="1276"/>
                    </a:lnTo>
                    <a:lnTo>
                      <a:pt x="3573" y="1279"/>
                    </a:lnTo>
                    <a:lnTo>
                      <a:pt x="3571" y="1305"/>
                    </a:lnTo>
                    <a:lnTo>
                      <a:pt x="3569" y="1334"/>
                    </a:lnTo>
                    <a:lnTo>
                      <a:pt x="3564" y="1367"/>
                    </a:lnTo>
                    <a:lnTo>
                      <a:pt x="3557" y="1399"/>
                    </a:lnTo>
                    <a:lnTo>
                      <a:pt x="3549" y="1430"/>
                    </a:lnTo>
                    <a:lnTo>
                      <a:pt x="3538" y="1459"/>
                    </a:lnTo>
                    <a:lnTo>
                      <a:pt x="3530" y="1473"/>
                    </a:lnTo>
                    <a:lnTo>
                      <a:pt x="3523" y="1485"/>
                    </a:lnTo>
                    <a:lnTo>
                      <a:pt x="3516" y="1495"/>
                    </a:lnTo>
                    <a:lnTo>
                      <a:pt x="3509" y="1504"/>
                    </a:lnTo>
                    <a:lnTo>
                      <a:pt x="3506" y="1533"/>
                    </a:lnTo>
                    <a:lnTo>
                      <a:pt x="3499" y="1559"/>
                    </a:lnTo>
                    <a:lnTo>
                      <a:pt x="3490" y="1583"/>
                    </a:lnTo>
                    <a:lnTo>
                      <a:pt x="3475" y="1605"/>
                    </a:lnTo>
                    <a:lnTo>
                      <a:pt x="3458" y="1626"/>
                    </a:lnTo>
                    <a:lnTo>
                      <a:pt x="3439" y="1646"/>
                    </a:lnTo>
                    <a:lnTo>
                      <a:pt x="3418" y="1665"/>
                    </a:lnTo>
                    <a:lnTo>
                      <a:pt x="3396" y="1682"/>
                    </a:lnTo>
                    <a:lnTo>
                      <a:pt x="3348" y="1715"/>
                    </a:lnTo>
                    <a:lnTo>
                      <a:pt x="3302" y="1744"/>
                    </a:lnTo>
                    <a:lnTo>
                      <a:pt x="3281" y="1758"/>
                    </a:lnTo>
                    <a:lnTo>
                      <a:pt x="3259" y="1773"/>
                    </a:lnTo>
                    <a:lnTo>
                      <a:pt x="3243" y="1787"/>
                    </a:lnTo>
                    <a:lnTo>
                      <a:pt x="3226" y="1802"/>
                    </a:lnTo>
                    <a:lnTo>
                      <a:pt x="2713" y="1780"/>
                    </a:lnTo>
                    <a:lnTo>
                      <a:pt x="2705" y="1785"/>
                    </a:lnTo>
                    <a:lnTo>
                      <a:pt x="2698" y="1792"/>
                    </a:lnTo>
                    <a:lnTo>
                      <a:pt x="2691" y="1802"/>
                    </a:lnTo>
                    <a:lnTo>
                      <a:pt x="2679" y="1811"/>
                    </a:lnTo>
                    <a:lnTo>
                      <a:pt x="2669" y="1821"/>
                    </a:lnTo>
                    <a:lnTo>
                      <a:pt x="2657" y="1828"/>
                    </a:lnTo>
                    <a:lnTo>
                      <a:pt x="2648" y="1833"/>
                    </a:lnTo>
                    <a:lnTo>
                      <a:pt x="2638" y="1833"/>
                    </a:lnTo>
                    <a:lnTo>
                      <a:pt x="2638" y="1840"/>
                    </a:lnTo>
                    <a:lnTo>
                      <a:pt x="2638" y="1847"/>
                    </a:lnTo>
                    <a:lnTo>
                      <a:pt x="2605" y="1845"/>
                    </a:lnTo>
                    <a:lnTo>
                      <a:pt x="2569" y="1842"/>
                    </a:lnTo>
                    <a:lnTo>
                      <a:pt x="2535" y="1835"/>
                    </a:lnTo>
                    <a:lnTo>
                      <a:pt x="2499" y="1828"/>
                    </a:lnTo>
                    <a:lnTo>
                      <a:pt x="2468" y="1816"/>
                    </a:lnTo>
                    <a:lnTo>
                      <a:pt x="2437" y="1802"/>
                    </a:lnTo>
                    <a:lnTo>
                      <a:pt x="2408" y="1782"/>
                    </a:lnTo>
                    <a:lnTo>
                      <a:pt x="2382" y="1758"/>
                    </a:lnTo>
                    <a:lnTo>
                      <a:pt x="2343" y="1761"/>
                    </a:lnTo>
                    <a:lnTo>
                      <a:pt x="2300" y="1758"/>
                    </a:lnTo>
                    <a:lnTo>
                      <a:pt x="2254" y="1758"/>
                    </a:lnTo>
                    <a:lnTo>
                      <a:pt x="2211" y="1754"/>
                    </a:lnTo>
                    <a:lnTo>
                      <a:pt x="2187" y="1751"/>
                    </a:lnTo>
                    <a:lnTo>
                      <a:pt x="2166" y="1746"/>
                    </a:lnTo>
                    <a:lnTo>
                      <a:pt x="2144" y="1742"/>
                    </a:lnTo>
                    <a:lnTo>
                      <a:pt x="2125" y="1734"/>
                    </a:lnTo>
                    <a:lnTo>
                      <a:pt x="2106" y="1727"/>
                    </a:lnTo>
                    <a:lnTo>
                      <a:pt x="2089" y="1718"/>
                    </a:lnTo>
                    <a:lnTo>
                      <a:pt x="2072" y="1708"/>
                    </a:lnTo>
                    <a:lnTo>
                      <a:pt x="2058" y="1696"/>
                    </a:lnTo>
                    <a:lnTo>
                      <a:pt x="2017" y="1694"/>
                    </a:lnTo>
                    <a:lnTo>
                      <a:pt x="1979" y="1689"/>
                    </a:lnTo>
                    <a:lnTo>
                      <a:pt x="1940" y="1682"/>
                    </a:lnTo>
                    <a:lnTo>
                      <a:pt x="1904" y="1677"/>
                    </a:lnTo>
                    <a:lnTo>
                      <a:pt x="1866" y="1670"/>
                    </a:lnTo>
                    <a:lnTo>
                      <a:pt x="1830" y="1662"/>
                    </a:lnTo>
                    <a:lnTo>
                      <a:pt x="1794" y="1658"/>
                    </a:lnTo>
                    <a:lnTo>
                      <a:pt x="1758" y="1655"/>
                    </a:lnTo>
                    <a:lnTo>
                      <a:pt x="1708" y="1665"/>
                    </a:lnTo>
                    <a:lnTo>
                      <a:pt x="1667" y="1674"/>
                    </a:lnTo>
                    <a:lnTo>
                      <a:pt x="1633" y="1684"/>
                    </a:lnTo>
                    <a:lnTo>
                      <a:pt x="1602" y="1696"/>
                    </a:lnTo>
                    <a:lnTo>
                      <a:pt x="1576" y="1710"/>
                    </a:lnTo>
                    <a:lnTo>
                      <a:pt x="1545" y="1734"/>
                    </a:lnTo>
                    <a:lnTo>
                      <a:pt x="1513" y="1763"/>
                    </a:lnTo>
                    <a:lnTo>
                      <a:pt x="1473" y="1802"/>
                    </a:lnTo>
                    <a:lnTo>
                      <a:pt x="1432" y="1802"/>
                    </a:lnTo>
                    <a:lnTo>
                      <a:pt x="1391" y="1804"/>
                    </a:lnTo>
                    <a:lnTo>
                      <a:pt x="1353" y="1804"/>
                    </a:lnTo>
                    <a:lnTo>
                      <a:pt x="1312" y="1809"/>
                    </a:lnTo>
                    <a:lnTo>
                      <a:pt x="1274" y="1811"/>
                    </a:lnTo>
                    <a:lnTo>
                      <a:pt x="1235" y="1818"/>
                    </a:lnTo>
                    <a:lnTo>
                      <a:pt x="1197" y="1828"/>
                    </a:lnTo>
                    <a:lnTo>
                      <a:pt x="1158" y="1837"/>
                    </a:lnTo>
                    <a:lnTo>
                      <a:pt x="1149" y="1830"/>
                    </a:lnTo>
                    <a:lnTo>
                      <a:pt x="1135" y="1823"/>
                    </a:lnTo>
                    <a:lnTo>
                      <a:pt x="1118" y="1813"/>
                    </a:lnTo>
                    <a:lnTo>
                      <a:pt x="1101" y="1804"/>
                    </a:lnTo>
                    <a:lnTo>
                      <a:pt x="1084" y="1794"/>
                    </a:lnTo>
                    <a:lnTo>
                      <a:pt x="1067" y="1787"/>
                    </a:lnTo>
                    <a:lnTo>
                      <a:pt x="1053" y="1780"/>
                    </a:lnTo>
                    <a:lnTo>
                      <a:pt x="1043" y="1780"/>
                    </a:lnTo>
                    <a:lnTo>
                      <a:pt x="1041" y="1775"/>
                    </a:lnTo>
                    <a:lnTo>
                      <a:pt x="1039" y="1773"/>
                    </a:lnTo>
                    <a:lnTo>
                      <a:pt x="1039" y="1770"/>
                    </a:lnTo>
                    <a:lnTo>
                      <a:pt x="1036" y="1768"/>
                    </a:lnTo>
                    <a:lnTo>
                      <a:pt x="1034" y="1763"/>
                    </a:lnTo>
                    <a:lnTo>
                      <a:pt x="1031" y="1761"/>
                    </a:lnTo>
                    <a:lnTo>
                      <a:pt x="1029" y="1761"/>
                    </a:lnTo>
                    <a:lnTo>
                      <a:pt x="1024" y="1758"/>
                    </a:lnTo>
                    <a:lnTo>
                      <a:pt x="1022" y="1754"/>
                    </a:lnTo>
                    <a:lnTo>
                      <a:pt x="1019" y="1749"/>
                    </a:lnTo>
                    <a:lnTo>
                      <a:pt x="1015" y="1744"/>
                    </a:lnTo>
                    <a:lnTo>
                      <a:pt x="1012" y="1739"/>
                    </a:lnTo>
                    <a:lnTo>
                      <a:pt x="1007" y="1734"/>
                    </a:lnTo>
                    <a:lnTo>
                      <a:pt x="1005" y="1730"/>
                    </a:lnTo>
                    <a:lnTo>
                      <a:pt x="1000" y="1725"/>
                    </a:lnTo>
                    <a:lnTo>
                      <a:pt x="998" y="1720"/>
                    </a:lnTo>
                    <a:lnTo>
                      <a:pt x="995" y="1720"/>
                    </a:lnTo>
                    <a:lnTo>
                      <a:pt x="993" y="1720"/>
                    </a:lnTo>
                    <a:lnTo>
                      <a:pt x="988" y="1718"/>
                    </a:lnTo>
                    <a:lnTo>
                      <a:pt x="986" y="1718"/>
                    </a:lnTo>
                    <a:lnTo>
                      <a:pt x="981" y="1715"/>
                    </a:lnTo>
                    <a:lnTo>
                      <a:pt x="976" y="1715"/>
                    </a:lnTo>
                    <a:lnTo>
                      <a:pt x="971" y="1715"/>
                    </a:lnTo>
                    <a:lnTo>
                      <a:pt x="967" y="1715"/>
                    </a:lnTo>
                    <a:lnTo>
                      <a:pt x="962" y="1710"/>
                    </a:lnTo>
                    <a:lnTo>
                      <a:pt x="957" y="1706"/>
                    </a:lnTo>
                    <a:lnTo>
                      <a:pt x="950" y="1701"/>
                    </a:lnTo>
                    <a:lnTo>
                      <a:pt x="943" y="1694"/>
                    </a:lnTo>
                    <a:lnTo>
                      <a:pt x="933" y="1689"/>
                    </a:lnTo>
                    <a:lnTo>
                      <a:pt x="926" y="1684"/>
                    </a:lnTo>
                    <a:lnTo>
                      <a:pt x="919" y="1679"/>
                    </a:lnTo>
                    <a:lnTo>
                      <a:pt x="914" y="1674"/>
                    </a:lnTo>
                    <a:lnTo>
                      <a:pt x="914" y="1650"/>
                    </a:lnTo>
                    <a:lnTo>
                      <a:pt x="914" y="1607"/>
                    </a:lnTo>
                    <a:lnTo>
                      <a:pt x="914" y="1552"/>
                    </a:lnTo>
                    <a:lnTo>
                      <a:pt x="916" y="1492"/>
                    </a:lnTo>
                    <a:lnTo>
                      <a:pt x="921" y="1435"/>
                    </a:lnTo>
                    <a:lnTo>
                      <a:pt x="928" y="1382"/>
                    </a:lnTo>
                    <a:lnTo>
                      <a:pt x="931" y="1360"/>
                    </a:lnTo>
                    <a:lnTo>
                      <a:pt x="935" y="1343"/>
                    </a:lnTo>
                    <a:lnTo>
                      <a:pt x="943" y="1331"/>
                    </a:lnTo>
                    <a:lnTo>
                      <a:pt x="950" y="1324"/>
                    </a:lnTo>
                    <a:lnTo>
                      <a:pt x="950" y="1312"/>
                    </a:lnTo>
                    <a:lnTo>
                      <a:pt x="955" y="1312"/>
                    </a:lnTo>
                    <a:lnTo>
                      <a:pt x="955" y="1293"/>
                    </a:lnTo>
                    <a:lnTo>
                      <a:pt x="959" y="1291"/>
                    </a:lnTo>
                    <a:lnTo>
                      <a:pt x="962" y="1286"/>
                    </a:lnTo>
                    <a:lnTo>
                      <a:pt x="964" y="1283"/>
                    </a:lnTo>
                    <a:lnTo>
                      <a:pt x="967" y="1279"/>
                    </a:lnTo>
                    <a:lnTo>
                      <a:pt x="971" y="1274"/>
                    </a:lnTo>
                    <a:lnTo>
                      <a:pt x="974" y="1269"/>
                    </a:lnTo>
                    <a:lnTo>
                      <a:pt x="974" y="1267"/>
                    </a:lnTo>
                    <a:lnTo>
                      <a:pt x="976" y="1264"/>
                    </a:lnTo>
                    <a:lnTo>
                      <a:pt x="1007" y="1264"/>
                    </a:lnTo>
                    <a:lnTo>
                      <a:pt x="1041" y="1264"/>
                    </a:lnTo>
                    <a:lnTo>
                      <a:pt x="1077" y="1262"/>
                    </a:lnTo>
                    <a:lnTo>
                      <a:pt x="1111" y="1260"/>
                    </a:lnTo>
                    <a:lnTo>
                      <a:pt x="1144" y="1255"/>
                    </a:lnTo>
                    <a:lnTo>
                      <a:pt x="1175" y="1245"/>
                    </a:lnTo>
                    <a:lnTo>
                      <a:pt x="1190" y="1238"/>
                    </a:lnTo>
                    <a:lnTo>
                      <a:pt x="1202" y="1231"/>
                    </a:lnTo>
                    <a:lnTo>
                      <a:pt x="1216" y="1224"/>
                    </a:lnTo>
                    <a:lnTo>
                      <a:pt x="1228" y="1214"/>
                    </a:lnTo>
                    <a:lnTo>
                      <a:pt x="1233" y="1214"/>
                    </a:lnTo>
                    <a:lnTo>
                      <a:pt x="1240" y="1214"/>
                    </a:lnTo>
                    <a:lnTo>
                      <a:pt x="1240" y="1188"/>
                    </a:lnTo>
                    <a:lnTo>
                      <a:pt x="1238" y="1164"/>
                    </a:lnTo>
                    <a:lnTo>
                      <a:pt x="1235" y="1140"/>
                    </a:lnTo>
                    <a:lnTo>
                      <a:pt x="1235" y="1120"/>
                    </a:lnTo>
                    <a:lnTo>
                      <a:pt x="1238" y="1099"/>
                    </a:lnTo>
                    <a:lnTo>
                      <a:pt x="1242" y="1080"/>
                    </a:lnTo>
                    <a:lnTo>
                      <a:pt x="1247" y="1070"/>
                    </a:lnTo>
                    <a:lnTo>
                      <a:pt x="1252" y="1060"/>
                    </a:lnTo>
                    <a:lnTo>
                      <a:pt x="1259" y="1051"/>
                    </a:lnTo>
                    <a:lnTo>
                      <a:pt x="1269" y="1041"/>
                    </a:lnTo>
                    <a:lnTo>
                      <a:pt x="1269" y="1029"/>
                    </a:lnTo>
                    <a:lnTo>
                      <a:pt x="1266" y="1017"/>
                    </a:lnTo>
                    <a:lnTo>
                      <a:pt x="1266" y="1003"/>
                    </a:lnTo>
                    <a:lnTo>
                      <a:pt x="1264" y="989"/>
                    </a:lnTo>
                    <a:lnTo>
                      <a:pt x="1259" y="974"/>
                    </a:lnTo>
                    <a:lnTo>
                      <a:pt x="1252" y="965"/>
                    </a:lnTo>
                    <a:lnTo>
                      <a:pt x="1250" y="960"/>
                    </a:lnTo>
                    <a:lnTo>
                      <a:pt x="1245" y="957"/>
                    </a:lnTo>
                    <a:lnTo>
                      <a:pt x="1240" y="955"/>
                    </a:lnTo>
                    <a:lnTo>
                      <a:pt x="1233" y="955"/>
                    </a:lnTo>
                    <a:lnTo>
                      <a:pt x="1233" y="948"/>
                    </a:lnTo>
                    <a:lnTo>
                      <a:pt x="1228" y="938"/>
                    </a:lnTo>
                    <a:lnTo>
                      <a:pt x="1221" y="926"/>
                    </a:lnTo>
                    <a:lnTo>
                      <a:pt x="1214" y="914"/>
                    </a:lnTo>
                    <a:lnTo>
                      <a:pt x="1204" y="900"/>
                    </a:lnTo>
                    <a:lnTo>
                      <a:pt x="1197" y="890"/>
                    </a:lnTo>
                    <a:lnTo>
                      <a:pt x="1187" y="883"/>
                    </a:lnTo>
                    <a:lnTo>
                      <a:pt x="1180" y="881"/>
                    </a:lnTo>
                    <a:lnTo>
                      <a:pt x="1166" y="878"/>
                    </a:lnTo>
                    <a:lnTo>
                      <a:pt x="1151" y="873"/>
                    </a:lnTo>
                    <a:lnTo>
                      <a:pt x="1139" y="869"/>
                    </a:lnTo>
                    <a:lnTo>
                      <a:pt x="1130" y="861"/>
                    </a:lnTo>
                    <a:lnTo>
                      <a:pt x="1120" y="854"/>
                    </a:lnTo>
                    <a:lnTo>
                      <a:pt x="1113" y="845"/>
                    </a:lnTo>
                    <a:lnTo>
                      <a:pt x="1111" y="833"/>
                    </a:lnTo>
                    <a:lnTo>
                      <a:pt x="1108" y="821"/>
                    </a:lnTo>
                    <a:lnTo>
                      <a:pt x="1106" y="818"/>
                    </a:lnTo>
                    <a:lnTo>
                      <a:pt x="1103" y="818"/>
                    </a:lnTo>
                    <a:lnTo>
                      <a:pt x="1101" y="816"/>
                    </a:lnTo>
                    <a:lnTo>
                      <a:pt x="1099" y="811"/>
                    </a:lnTo>
                    <a:lnTo>
                      <a:pt x="1099" y="809"/>
                    </a:lnTo>
                    <a:lnTo>
                      <a:pt x="1096" y="804"/>
                    </a:lnTo>
                    <a:lnTo>
                      <a:pt x="1096" y="801"/>
                    </a:lnTo>
                    <a:lnTo>
                      <a:pt x="1096" y="797"/>
                    </a:lnTo>
                    <a:lnTo>
                      <a:pt x="1065" y="797"/>
                    </a:lnTo>
                    <a:lnTo>
                      <a:pt x="1060" y="794"/>
                    </a:lnTo>
                    <a:lnTo>
                      <a:pt x="1055" y="792"/>
                    </a:lnTo>
                    <a:lnTo>
                      <a:pt x="1051" y="794"/>
                    </a:lnTo>
                    <a:lnTo>
                      <a:pt x="1043" y="794"/>
                    </a:lnTo>
                    <a:lnTo>
                      <a:pt x="1039" y="797"/>
                    </a:lnTo>
                    <a:lnTo>
                      <a:pt x="1031" y="797"/>
                    </a:lnTo>
                    <a:lnTo>
                      <a:pt x="1024" y="794"/>
                    </a:lnTo>
                    <a:lnTo>
                      <a:pt x="1017" y="787"/>
                    </a:lnTo>
                    <a:lnTo>
                      <a:pt x="1003" y="789"/>
                    </a:lnTo>
                    <a:lnTo>
                      <a:pt x="988" y="792"/>
                    </a:lnTo>
                    <a:lnTo>
                      <a:pt x="976" y="797"/>
                    </a:lnTo>
                    <a:lnTo>
                      <a:pt x="967" y="801"/>
                    </a:lnTo>
                    <a:lnTo>
                      <a:pt x="950" y="816"/>
                    </a:lnTo>
                    <a:lnTo>
                      <a:pt x="938" y="833"/>
                    </a:lnTo>
                    <a:lnTo>
                      <a:pt x="923" y="852"/>
                    </a:lnTo>
                    <a:lnTo>
                      <a:pt x="904" y="876"/>
                    </a:lnTo>
                    <a:lnTo>
                      <a:pt x="895" y="888"/>
                    </a:lnTo>
                    <a:lnTo>
                      <a:pt x="880" y="900"/>
                    </a:lnTo>
                    <a:lnTo>
                      <a:pt x="864" y="912"/>
                    </a:lnTo>
                    <a:lnTo>
                      <a:pt x="844" y="926"/>
                    </a:lnTo>
                    <a:lnTo>
                      <a:pt x="835" y="955"/>
                    </a:lnTo>
                    <a:lnTo>
                      <a:pt x="825" y="979"/>
                    </a:lnTo>
                    <a:lnTo>
                      <a:pt x="813" y="1003"/>
                    </a:lnTo>
                    <a:lnTo>
                      <a:pt x="801" y="1027"/>
                    </a:lnTo>
                    <a:lnTo>
                      <a:pt x="789" y="1046"/>
                    </a:lnTo>
                    <a:lnTo>
                      <a:pt x="775" y="1063"/>
                    </a:lnTo>
                    <a:lnTo>
                      <a:pt x="760" y="1080"/>
                    </a:lnTo>
                    <a:lnTo>
                      <a:pt x="746" y="1094"/>
                    </a:lnTo>
                    <a:lnTo>
                      <a:pt x="729" y="1108"/>
                    </a:lnTo>
                    <a:lnTo>
                      <a:pt x="712" y="1118"/>
                    </a:lnTo>
                    <a:lnTo>
                      <a:pt x="696" y="1128"/>
                    </a:lnTo>
                    <a:lnTo>
                      <a:pt x="679" y="1137"/>
                    </a:lnTo>
                    <a:lnTo>
                      <a:pt x="640" y="1149"/>
                    </a:lnTo>
                    <a:lnTo>
                      <a:pt x="604" y="1159"/>
                    </a:lnTo>
                    <a:lnTo>
                      <a:pt x="564" y="1164"/>
                    </a:lnTo>
                    <a:lnTo>
                      <a:pt x="523" y="1166"/>
                    </a:lnTo>
                    <a:lnTo>
                      <a:pt x="485" y="1166"/>
                    </a:lnTo>
                    <a:lnTo>
                      <a:pt x="444" y="1164"/>
                    </a:lnTo>
                    <a:lnTo>
                      <a:pt x="362" y="1159"/>
                    </a:lnTo>
                    <a:lnTo>
                      <a:pt x="288" y="1156"/>
                    </a:lnTo>
                    <a:lnTo>
                      <a:pt x="286" y="1142"/>
                    </a:lnTo>
                    <a:lnTo>
                      <a:pt x="283" y="1123"/>
                    </a:lnTo>
                    <a:lnTo>
                      <a:pt x="281" y="1104"/>
                    </a:lnTo>
                    <a:lnTo>
                      <a:pt x="278" y="1082"/>
                    </a:lnTo>
                    <a:lnTo>
                      <a:pt x="276" y="1063"/>
                    </a:lnTo>
                    <a:lnTo>
                      <a:pt x="276" y="1041"/>
                    </a:lnTo>
                    <a:lnTo>
                      <a:pt x="276" y="1024"/>
                    </a:lnTo>
                    <a:lnTo>
                      <a:pt x="274" y="1010"/>
                    </a:lnTo>
                    <a:lnTo>
                      <a:pt x="271" y="1008"/>
                    </a:lnTo>
                    <a:lnTo>
                      <a:pt x="269" y="1003"/>
                    </a:lnTo>
                    <a:lnTo>
                      <a:pt x="266" y="998"/>
                    </a:lnTo>
                    <a:lnTo>
                      <a:pt x="262" y="993"/>
                    </a:lnTo>
                    <a:lnTo>
                      <a:pt x="257" y="989"/>
                    </a:lnTo>
                    <a:lnTo>
                      <a:pt x="254" y="984"/>
                    </a:lnTo>
                    <a:lnTo>
                      <a:pt x="252" y="981"/>
                    </a:lnTo>
                    <a:lnTo>
                      <a:pt x="250" y="977"/>
                    </a:lnTo>
                    <a:lnTo>
                      <a:pt x="238" y="977"/>
                    </a:lnTo>
                    <a:lnTo>
                      <a:pt x="228" y="972"/>
                    </a:lnTo>
                    <a:lnTo>
                      <a:pt x="218" y="965"/>
                    </a:lnTo>
                    <a:lnTo>
                      <a:pt x="211" y="955"/>
                    </a:lnTo>
                    <a:lnTo>
                      <a:pt x="206" y="943"/>
                    </a:lnTo>
                    <a:lnTo>
                      <a:pt x="202" y="931"/>
                    </a:lnTo>
                    <a:lnTo>
                      <a:pt x="197" y="919"/>
                    </a:lnTo>
                    <a:lnTo>
                      <a:pt x="194" y="905"/>
                    </a:lnTo>
                    <a:lnTo>
                      <a:pt x="190" y="873"/>
                    </a:lnTo>
                    <a:lnTo>
                      <a:pt x="187" y="845"/>
                    </a:lnTo>
                    <a:lnTo>
                      <a:pt x="187" y="823"/>
                    </a:lnTo>
                    <a:lnTo>
                      <a:pt x="187" y="806"/>
                    </a:lnTo>
                    <a:lnTo>
                      <a:pt x="187" y="804"/>
                    </a:lnTo>
                    <a:lnTo>
                      <a:pt x="187" y="797"/>
                    </a:lnTo>
                    <a:lnTo>
                      <a:pt x="187" y="787"/>
                    </a:lnTo>
                    <a:lnTo>
                      <a:pt x="187" y="777"/>
                    </a:lnTo>
                    <a:lnTo>
                      <a:pt x="190" y="768"/>
                    </a:lnTo>
                    <a:lnTo>
                      <a:pt x="190" y="758"/>
                    </a:lnTo>
                    <a:lnTo>
                      <a:pt x="194" y="751"/>
                    </a:lnTo>
                    <a:lnTo>
                      <a:pt x="199" y="749"/>
                    </a:lnTo>
                    <a:lnTo>
                      <a:pt x="204" y="730"/>
                    </a:lnTo>
                    <a:lnTo>
                      <a:pt x="211" y="730"/>
                    </a:lnTo>
                    <a:lnTo>
                      <a:pt x="211" y="727"/>
                    </a:lnTo>
                    <a:lnTo>
                      <a:pt x="214" y="725"/>
                    </a:lnTo>
                    <a:lnTo>
                      <a:pt x="214" y="722"/>
                    </a:lnTo>
                    <a:lnTo>
                      <a:pt x="216" y="720"/>
                    </a:lnTo>
                    <a:lnTo>
                      <a:pt x="221" y="718"/>
                    </a:lnTo>
                    <a:lnTo>
                      <a:pt x="223" y="718"/>
                    </a:lnTo>
                    <a:lnTo>
                      <a:pt x="226" y="710"/>
                    </a:lnTo>
                    <a:lnTo>
                      <a:pt x="226" y="706"/>
                    </a:lnTo>
                    <a:lnTo>
                      <a:pt x="228" y="701"/>
                    </a:lnTo>
                    <a:lnTo>
                      <a:pt x="230" y="696"/>
                    </a:lnTo>
                    <a:lnTo>
                      <a:pt x="233" y="694"/>
                    </a:lnTo>
                    <a:lnTo>
                      <a:pt x="235" y="689"/>
                    </a:lnTo>
                    <a:lnTo>
                      <a:pt x="235" y="684"/>
                    </a:lnTo>
                    <a:lnTo>
                      <a:pt x="238" y="677"/>
                    </a:lnTo>
                    <a:lnTo>
                      <a:pt x="233" y="674"/>
                    </a:lnTo>
                    <a:lnTo>
                      <a:pt x="233" y="670"/>
                    </a:lnTo>
                    <a:lnTo>
                      <a:pt x="235" y="667"/>
                    </a:lnTo>
                    <a:lnTo>
                      <a:pt x="238" y="662"/>
                    </a:lnTo>
                    <a:lnTo>
                      <a:pt x="240" y="658"/>
                    </a:lnTo>
                    <a:lnTo>
                      <a:pt x="242" y="650"/>
                    </a:lnTo>
                    <a:lnTo>
                      <a:pt x="242" y="646"/>
                    </a:lnTo>
                    <a:lnTo>
                      <a:pt x="242" y="641"/>
                    </a:lnTo>
                    <a:lnTo>
                      <a:pt x="233" y="638"/>
                    </a:lnTo>
                    <a:lnTo>
                      <a:pt x="221" y="631"/>
                    </a:lnTo>
                    <a:lnTo>
                      <a:pt x="206" y="622"/>
                    </a:lnTo>
                    <a:lnTo>
                      <a:pt x="190" y="610"/>
                    </a:lnTo>
                    <a:lnTo>
                      <a:pt x="175" y="598"/>
                    </a:lnTo>
                    <a:lnTo>
                      <a:pt x="158" y="586"/>
                    </a:lnTo>
                    <a:lnTo>
                      <a:pt x="146" y="578"/>
                    </a:lnTo>
                    <a:lnTo>
                      <a:pt x="134" y="576"/>
                    </a:lnTo>
                    <a:lnTo>
                      <a:pt x="134" y="569"/>
                    </a:lnTo>
                    <a:lnTo>
                      <a:pt x="134" y="562"/>
                    </a:lnTo>
                    <a:lnTo>
                      <a:pt x="134" y="552"/>
                    </a:lnTo>
                    <a:lnTo>
                      <a:pt x="137" y="542"/>
                    </a:lnTo>
                    <a:lnTo>
                      <a:pt x="139" y="533"/>
                    </a:lnTo>
                    <a:lnTo>
                      <a:pt x="142" y="526"/>
                    </a:lnTo>
                    <a:lnTo>
                      <a:pt x="146" y="521"/>
                    </a:lnTo>
                    <a:lnTo>
                      <a:pt x="154" y="518"/>
                    </a:lnTo>
                    <a:lnTo>
                      <a:pt x="154" y="511"/>
                    </a:lnTo>
                    <a:lnTo>
                      <a:pt x="156" y="504"/>
                    </a:lnTo>
                    <a:lnTo>
                      <a:pt x="158" y="497"/>
                    </a:lnTo>
                    <a:lnTo>
                      <a:pt x="161" y="490"/>
                    </a:lnTo>
                    <a:lnTo>
                      <a:pt x="163" y="482"/>
                    </a:lnTo>
                    <a:lnTo>
                      <a:pt x="166" y="478"/>
                    </a:lnTo>
                    <a:lnTo>
                      <a:pt x="166" y="471"/>
                    </a:lnTo>
                    <a:lnTo>
                      <a:pt x="168" y="466"/>
                    </a:lnTo>
                    <a:lnTo>
                      <a:pt x="187" y="447"/>
                    </a:lnTo>
                    <a:lnTo>
                      <a:pt x="187" y="427"/>
                    </a:lnTo>
                    <a:lnTo>
                      <a:pt x="192" y="411"/>
                    </a:lnTo>
                    <a:lnTo>
                      <a:pt x="199" y="396"/>
                    </a:lnTo>
                    <a:lnTo>
                      <a:pt x="206" y="379"/>
                    </a:lnTo>
                    <a:lnTo>
                      <a:pt x="211" y="363"/>
                    </a:lnTo>
                    <a:lnTo>
                      <a:pt x="216" y="346"/>
                    </a:lnTo>
                    <a:lnTo>
                      <a:pt x="216" y="324"/>
                    </a:lnTo>
                    <a:lnTo>
                      <a:pt x="214" y="303"/>
                    </a:lnTo>
                    <a:lnTo>
                      <a:pt x="211" y="300"/>
                    </a:lnTo>
                    <a:lnTo>
                      <a:pt x="209" y="295"/>
                    </a:lnTo>
                    <a:lnTo>
                      <a:pt x="206" y="293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2" y="281"/>
                    </a:lnTo>
                    <a:lnTo>
                      <a:pt x="199" y="279"/>
                    </a:lnTo>
                    <a:lnTo>
                      <a:pt x="199" y="276"/>
                    </a:lnTo>
                    <a:lnTo>
                      <a:pt x="190" y="271"/>
                    </a:lnTo>
                    <a:lnTo>
                      <a:pt x="180" y="264"/>
                    </a:lnTo>
                    <a:lnTo>
                      <a:pt x="170" y="259"/>
                    </a:lnTo>
                    <a:lnTo>
                      <a:pt x="163" y="252"/>
                    </a:lnTo>
                    <a:lnTo>
                      <a:pt x="154" y="245"/>
                    </a:lnTo>
                    <a:lnTo>
                      <a:pt x="146" y="235"/>
                    </a:lnTo>
                    <a:lnTo>
                      <a:pt x="139" y="228"/>
                    </a:lnTo>
                    <a:lnTo>
                      <a:pt x="134" y="219"/>
                    </a:lnTo>
                    <a:lnTo>
                      <a:pt x="127" y="219"/>
                    </a:lnTo>
                    <a:lnTo>
                      <a:pt x="122" y="219"/>
                    </a:lnTo>
                    <a:lnTo>
                      <a:pt x="139" y="195"/>
                    </a:lnTo>
                    <a:lnTo>
                      <a:pt x="120" y="176"/>
                    </a:lnTo>
                    <a:lnTo>
                      <a:pt x="108" y="168"/>
                    </a:lnTo>
                    <a:lnTo>
                      <a:pt x="101" y="161"/>
                    </a:lnTo>
                    <a:lnTo>
                      <a:pt x="94" y="154"/>
                    </a:lnTo>
                    <a:lnTo>
                      <a:pt x="89" y="147"/>
                    </a:lnTo>
                    <a:lnTo>
                      <a:pt x="82" y="142"/>
                    </a:lnTo>
                    <a:lnTo>
                      <a:pt x="77" y="135"/>
                    </a:lnTo>
                    <a:lnTo>
                      <a:pt x="70" y="130"/>
                    </a:lnTo>
                    <a:lnTo>
                      <a:pt x="60" y="125"/>
                    </a:lnTo>
                    <a:lnTo>
                      <a:pt x="60" y="108"/>
                    </a:lnTo>
                    <a:lnTo>
                      <a:pt x="55" y="94"/>
                    </a:lnTo>
                    <a:lnTo>
                      <a:pt x="48" y="77"/>
                    </a:lnTo>
                    <a:lnTo>
                      <a:pt x="41" y="58"/>
                    </a:lnTo>
                    <a:lnTo>
                      <a:pt x="31" y="41"/>
                    </a:lnTo>
                    <a:lnTo>
                      <a:pt x="22" y="24"/>
                    </a:lnTo>
                    <a:lnTo>
                      <a:pt x="10" y="12"/>
                    </a:lnTo>
                    <a:lnTo>
                      <a:pt x="0" y="0"/>
                    </a:lnTo>
                    <a:lnTo>
                      <a:pt x="5027" y="0"/>
                    </a:lnTo>
                    <a:close/>
                  </a:path>
                </a:pathLst>
              </a:custGeom>
              <a:solidFill>
                <a:srgbClr val="121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Freeform 85"/>
              <p:cNvSpPr>
                <a:spLocks noChangeAspect="1"/>
              </p:cNvSpPr>
              <p:nvPr/>
            </p:nvSpPr>
            <p:spPr bwMode="auto">
              <a:xfrm>
                <a:off x="4219" y="8465"/>
                <a:ext cx="8408" cy="1849"/>
              </a:xfrm>
              <a:custGeom>
                <a:avLst/>
                <a:gdLst>
                  <a:gd name="T0" fmla="*/ 8406 w 8408"/>
                  <a:gd name="T1" fmla="*/ 223 h 1849"/>
                  <a:gd name="T2" fmla="*/ 8404 w 8408"/>
                  <a:gd name="T3" fmla="*/ 423 h 1849"/>
                  <a:gd name="T4" fmla="*/ 8384 w 8408"/>
                  <a:gd name="T5" fmla="*/ 545 h 1849"/>
                  <a:gd name="T6" fmla="*/ 8113 w 8408"/>
                  <a:gd name="T7" fmla="*/ 631 h 1849"/>
                  <a:gd name="T8" fmla="*/ 7943 w 8408"/>
                  <a:gd name="T9" fmla="*/ 629 h 1849"/>
                  <a:gd name="T10" fmla="*/ 7756 w 8408"/>
                  <a:gd name="T11" fmla="*/ 655 h 1849"/>
                  <a:gd name="T12" fmla="*/ 7722 w 8408"/>
                  <a:gd name="T13" fmla="*/ 703 h 1849"/>
                  <a:gd name="T14" fmla="*/ 7651 w 8408"/>
                  <a:gd name="T15" fmla="*/ 789 h 1849"/>
                  <a:gd name="T16" fmla="*/ 7487 w 8408"/>
                  <a:gd name="T17" fmla="*/ 979 h 1849"/>
                  <a:gd name="T18" fmla="*/ 7356 w 8408"/>
                  <a:gd name="T19" fmla="*/ 1046 h 1849"/>
                  <a:gd name="T20" fmla="*/ 7132 w 8408"/>
                  <a:gd name="T21" fmla="*/ 1104 h 1849"/>
                  <a:gd name="T22" fmla="*/ 7056 w 8408"/>
                  <a:gd name="T23" fmla="*/ 1183 h 1849"/>
                  <a:gd name="T24" fmla="*/ 7044 w 8408"/>
                  <a:gd name="T25" fmla="*/ 1190 h 1849"/>
                  <a:gd name="T26" fmla="*/ 6897 w 8408"/>
                  <a:gd name="T27" fmla="*/ 1209 h 1849"/>
                  <a:gd name="T28" fmla="*/ 6754 w 8408"/>
                  <a:gd name="T29" fmla="*/ 1214 h 1849"/>
                  <a:gd name="T30" fmla="*/ 6655 w 8408"/>
                  <a:gd name="T31" fmla="*/ 1216 h 1849"/>
                  <a:gd name="T32" fmla="*/ 6605 w 8408"/>
                  <a:gd name="T33" fmla="*/ 1276 h 1849"/>
                  <a:gd name="T34" fmla="*/ 6593 w 8408"/>
                  <a:gd name="T35" fmla="*/ 1480 h 1849"/>
                  <a:gd name="T36" fmla="*/ 6569 w 8408"/>
                  <a:gd name="T37" fmla="*/ 1662 h 1849"/>
                  <a:gd name="T38" fmla="*/ 6459 w 8408"/>
                  <a:gd name="T39" fmla="*/ 1703 h 1849"/>
                  <a:gd name="T40" fmla="*/ 6159 w 8408"/>
                  <a:gd name="T41" fmla="*/ 1684 h 1849"/>
                  <a:gd name="T42" fmla="*/ 6034 w 8408"/>
                  <a:gd name="T43" fmla="*/ 1581 h 1849"/>
                  <a:gd name="T44" fmla="*/ 5871 w 8408"/>
                  <a:gd name="T45" fmla="*/ 1547 h 1849"/>
                  <a:gd name="T46" fmla="*/ 5789 w 8408"/>
                  <a:gd name="T47" fmla="*/ 1578 h 1849"/>
                  <a:gd name="T48" fmla="*/ 5732 w 8408"/>
                  <a:gd name="T49" fmla="*/ 1646 h 1849"/>
                  <a:gd name="T50" fmla="*/ 5684 w 8408"/>
                  <a:gd name="T51" fmla="*/ 1713 h 1849"/>
                  <a:gd name="T52" fmla="*/ 5653 w 8408"/>
                  <a:gd name="T53" fmla="*/ 1828 h 1849"/>
                  <a:gd name="T54" fmla="*/ 624 w 8408"/>
                  <a:gd name="T55" fmla="*/ 1847 h 1849"/>
                  <a:gd name="T56" fmla="*/ 624 w 8408"/>
                  <a:gd name="T57" fmla="*/ 1806 h 1849"/>
                  <a:gd name="T58" fmla="*/ 617 w 8408"/>
                  <a:gd name="T59" fmla="*/ 1691 h 1849"/>
                  <a:gd name="T60" fmla="*/ 593 w 8408"/>
                  <a:gd name="T61" fmla="*/ 1643 h 1849"/>
                  <a:gd name="T62" fmla="*/ 566 w 8408"/>
                  <a:gd name="T63" fmla="*/ 1612 h 1849"/>
                  <a:gd name="T64" fmla="*/ 542 w 8408"/>
                  <a:gd name="T65" fmla="*/ 1600 h 1849"/>
                  <a:gd name="T66" fmla="*/ 533 w 8408"/>
                  <a:gd name="T67" fmla="*/ 1588 h 1849"/>
                  <a:gd name="T68" fmla="*/ 523 w 8408"/>
                  <a:gd name="T69" fmla="*/ 1523 h 1849"/>
                  <a:gd name="T70" fmla="*/ 482 w 8408"/>
                  <a:gd name="T71" fmla="*/ 1432 h 1849"/>
                  <a:gd name="T72" fmla="*/ 355 w 8408"/>
                  <a:gd name="T73" fmla="*/ 1087 h 1849"/>
                  <a:gd name="T74" fmla="*/ 326 w 8408"/>
                  <a:gd name="T75" fmla="*/ 866 h 1849"/>
                  <a:gd name="T76" fmla="*/ 319 w 8408"/>
                  <a:gd name="T77" fmla="*/ 852 h 1849"/>
                  <a:gd name="T78" fmla="*/ 307 w 8408"/>
                  <a:gd name="T79" fmla="*/ 837 h 1849"/>
                  <a:gd name="T80" fmla="*/ 293 w 8408"/>
                  <a:gd name="T81" fmla="*/ 806 h 1849"/>
                  <a:gd name="T82" fmla="*/ 300 w 8408"/>
                  <a:gd name="T83" fmla="*/ 746 h 1849"/>
                  <a:gd name="T84" fmla="*/ 307 w 8408"/>
                  <a:gd name="T85" fmla="*/ 595 h 1849"/>
                  <a:gd name="T86" fmla="*/ 326 w 8408"/>
                  <a:gd name="T87" fmla="*/ 562 h 1849"/>
                  <a:gd name="T88" fmla="*/ 346 w 8408"/>
                  <a:gd name="T89" fmla="*/ 533 h 1849"/>
                  <a:gd name="T90" fmla="*/ 312 w 8408"/>
                  <a:gd name="T91" fmla="*/ 286 h 1849"/>
                  <a:gd name="T92" fmla="*/ 257 w 8408"/>
                  <a:gd name="T93" fmla="*/ 209 h 1849"/>
                  <a:gd name="T94" fmla="*/ 230 w 8408"/>
                  <a:gd name="T95" fmla="*/ 183 h 1849"/>
                  <a:gd name="T96" fmla="*/ 199 w 8408"/>
                  <a:gd name="T97" fmla="*/ 173 h 1849"/>
                  <a:gd name="T98" fmla="*/ 170 w 8408"/>
                  <a:gd name="T99" fmla="*/ 154 h 1849"/>
                  <a:gd name="T100" fmla="*/ 132 w 8408"/>
                  <a:gd name="T101" fmla="*/ 125 h 1849"/>
                  <a:gd name="T102" fmla="*/ 63 w 8408"/>
                  <a:gd name="T103" fmla="*/ 65 h 1849"/>
                  <a:gd name="T104" fmla="*/ 29 w 8408"/>
                  <a:gd name="T105" fmla="*/ 24 h 1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408" h="1849">
                    <a:moveTo>
                      <a:pt x="8404" y="0"/>
                    </a:moveTo>
                    <a:lnTo>
                      <a:pt x="8406" y="44"/>
                    </a:lnTo>
                    <a:lnTo>
                      <a:pt x="8408" y="89"/>
                    </a:lnTo>
                    <a:lnTo>
                      <a:pt x="8408" y="132"/>
                    </a:lnTo>
                    <a:lnTo>
                      <a:pt x="8408" y="178"/>
                    </a:lnTo>
                    <a:lnTo>
                      <a:pt x="8406" y="223"/>
                    </a:lnTo>
                    <a:lnTo>
                      <a:pt x="8406" y="267"/>
                    </a:lnTo>
                    <a:lnTo>
                      <a:pt x="8404" y="312"/>
                    </a:lnTo>
                    <a:lnTo>
                      <a:pt x="8404" y="358"/>
                    </a:lnTo>
                    <a:lnTo>
                      <a:pt x="8404" y="375"/>
                    </a:lnTo>
                    <a:lnTo>
                      <a:pt x="8404" y="399"/>
                    </a:lnTo>
                    <a:lnTo>
                      <a:pt x="8404" y="423"/>
                    </a:lnTo>
                    <a:lnTo>
                      <a:pt x="8404" y="451"/>
                    </a:lnTo>
                    <a:lnTo>
                      <a:pt x="8401" y="478"/>
                    </a:lnTo>
                    <a:lnTo>
                      <a:pt x="8399" y="502"/>
                    </a:lnTo>
                    <a:lnTo>
                      <a:pt x="8396" y="523"/>
                    </a:lnTo>
                    <a:lnTo>
                      <a:pt x="8392" y="538"/>
                    </a:lnTo>
                    <a:lnTo>
                      <a:pt x="8384" y="545"/>
                    </a:lnTo>
                    <a:lnTo>
                      <a:pt x="8358" y="598"/>
                    </a:lnTo>
                    <a:lnTo>
                      <a:pt x="8214" y="622"/>
                    </a:lnTo>
                    <a:lnTo>
                      <a:pt x="8192" y="624"/>
                    </a:lnTo>
                    <a:lnTo>
                      <a:pt x="8166" y="626"/>
                    </a:lnTo>
                    <a:lnTo>
                      <a:pt x="8140" y="629"/>
                    </a:lnTo>
                    <a:lnTo>
                      <a:pt x="8113" y="631"/>
                    </a:lnTo>
                    <a:lnTo>
                      <a:pt x="8089" y="634"/>
                    </a:lnTo>
                    <a:lnTo>
                      <a:pt x="8065" y="634"/>
                    </a:lnTo>
                    <a:lnTo>
                      <a:pt x="8044" y="634"/>
                    </a:lnTo>
                    <a:lnTo>
                      <a:pt x="8027" y="634"/>
                    </a:lnTo>
                    <a:lnTo>
                      <a:pt x="7989" y="634"/>
                    </a:lnTo>
                    <a:lnTo>
                      <a:pt x="7943" y="629"/>
                    </a:lnTo>
                    <a:lnTo>
                      <a:pt x="7893" y="629"/>
                    </a:lnTo>
                    <a:lnTo>
                      <a:pt x="7842" y="629"/>
                    </a:lnTo>
                    <a:lnTo>
                      <a:pt x="7816" y="634"/>
                    </a:lnTo>
                    <a:lnTo>
                      <a:pt x="7794" y="638"/>
                    </a:lnTo>
                    <a:lnTo>
                      <a:pt x="7773" y="646"/>
                    </a:lnTo>
                    <a:lnTo>
                      <a:pt x="7756" y="655"/>
                    </a:lnTo>
                    <a:lnTo>
                      <a:pt x="7746" y="662"/>
                    </a:lnTo>
                    <a:lnTo>
                      <a:pt x="7739" y="667"/>
                    </a:lnTo>
                    <a:lnTo>
                      <a:pt x="7734" y="677"/>
                    </a:lnTo>
                    <a:lnTo>
                      <a:pt x="7730" y="684"/>
                    </a:lnTo>
                    <a:lnTo>
                      <a:pt x="7725" y="694"/>
                    </a:lnTo>
                    <a:lnTo>
                      <a:pt x="7722" y="703"/>
                    </a:lnTo>
                    <a:lnTo>
                      <a:pt x="7720" y="715"/>
                    </a:lnTo>
                    <a:lnTo>
                      <a:pt x="7720" y="727"/>
                    </a:lnTo>
                    <a:lnTo>
                      <a:pt x="7701" y="739"/>
                    </a:lnTo>
                    <a:lnTo>
                      <a:pt x="7684" y="756"/>
                    </a:lnTo>
                    <a:lnTo>
                      <a:pt x="7667" y="770"/>
                    </a:lnTo>
                    <a:lnTo>
                      <a:pt x="7651" y="789"/>
                    </a:lnTo>
                    <a:lnTo>
                      <a:pt x="7617" y="828"/>
                    </a:lnTo>
                    <a:lnTo>
                      <a:pt x="7583" y="866"/>
                    </a:lnTo>
                    <a:lnTo>
                      <a:pt x="7552" y="907"/>
                    </a:lnTo>
                    <a:lnTo>
                      <a:pt x="7519" y="945"/>
                    </a:lnTo>
                    <a:lnTo>
                      <a:pt x="7504" y="962"/>
                    </a:lnTo>
                    <a:lnTo>
                      <a:pt x="7487" y="979"/>
                    </a:lnTo>
                    <a:lnTo>
                      <a:pt x="7471" y="993"/>
                    </a:lnTo>
                    <a:lnTo>
                      <a:pt x="7454" y="1005"/>
                    </a:lnTo>
                    <a:lnTo>
                      <a:pt x="7432" y="1020"/>
                    </a:lnTo>
                    <a:lnTo>
                      <a:pt x="7408" y="1029"/>
                    </a:lnTo>
                    <a:lnTo>
                      <a:pt x="7382" y="1039"/>
                    </a:lnTo>
                    <a:lnTo>
                      <a:pt x="7356" y="1046"/>
                    </a:lnTo>
                    <a:lnTo>
                      <a:pt x="7298" y="1058"/>
                    </a:lnTo>
                    <a:lnTo>
                      <a:pt x="7240" y="1068"/>
                    </a:lnTo>
                    <a:lnTo>
                      <a:pt x="7212" y="1075"/>
                    </a:lnTo>
                    <a:lnTo>
                      <a:pt x="7185" y="1082"/>
                    </a:lnTo>
                    <a:lnTo>
                      <a:pt x="7159" y="1092"/>
                    </a:lnTo>
                    <a:lnTo>
                      <a:pt x="7132" y="1104"/>
                    </a:lnTo>
                    <a:lnTo>
                      <a:pt x="7111" y="1118"/>
                    </a:lnTo>
                    <a:lnTo>
                      <a:pt x="7089" y="1137"/>
                    </a:lnTo>
                    <a:lnTo>
                      <a:pt x="7080" y="1147"/>
                    </a:lnTo>
                    <a:lnTo>
                      <a:pt x="7073" y="1159"/>
                    </a:lnTo>
                    <a:lnTo>
                      <a:pt x="7063" y="1171"/>
                    </a:lnTo>
                    <a:lnTo>
                      <a:pt x="7056" y="1183"/>
                    </a:lnTo>
                    <a:lnTo>
                      <a:pt x="7053" y="1183"/>
                    </a:lnTo>
                    <a:lnTo>
                      <a:pt x="7051" y="1185"/>
                    </a:lnTo>
                    <a:lnTo>
                      <a:pt x="7049" y="1185"/>
                    </a:lnTo>
                    <a:lnTo>
                      <a:pt x="7049" y="1188"/>
                    </a:lnTo>
                    <a:lnTo>
                      <a:pt x="7046" y="1188"/>
                    </a:lnTo>
                    <a:lnTo>
                      <a:pt x="7044" y="1190"/>
                    </a:lnTo>
                    <a:lnTo>
                      <a:pt x="7008" y="1192"/>
                    </a:lnTo>
                    <a:lnTo>
                      <a:pt x="6972" y="1197"/>
                    </a:lnTo>
                    <a:lnTo>
                      <a:pt x="6936" y="1204"/>
                    </a:lnTo>
                    <a:lnTo>
                      <a:pt x="6897" y="1209"/>
                    </a:lnTo>
                    <a:lnTo>
                      <a:pt x="6859" y="1216"/>
                    </a:lnTo>
                    <a:lnTo>
                      <a:pt x="6823" y="1219"/>
                    </a:lnTo>
                    <a:lnTo>
                      <a:pt x="6804" y="1219"/>
                    </a:lnTo>
                    <a:lnTo>
                      <a:pt x="6787" y="1219"/>
                    </a:lnTo>
                    <a:lnTo>
                      <a:pt x="6770" y="1216"/>
                    </a:lnTo>
                    <a:lnTo>
                      <a:pt x="6754" y="1214"/>
                    </a:lnTo>
                    <a:lnTo>
                      <a:pt x="6732" y="1209"/>
                    </a:lnTo>
                    <a:lnTo>
                      <a:pt x="6713" y="1207"/>
                    </a:lnTo>
                    <a:lnTo>
                      <a:pt x="6696" y="1207"/>
                    </a:lnTo>
                    <a:lnTo>
                      <a:pt x="6682" y="1207"/>
                    </a:lnTo>
                    <a:lnTo>
                      <a:pt x="6667" y="1212"/>
                    </a:lnTo>
                    <a:lnTo>
                      <a:pt x="6655" y="1216"/>
                    </a:lnTo>
                    <a:lnTo>
                      <a:pt x="6643" y="1224"/>
                    </a:lnTo>
                    <a:lnTo>
                      <a:pt x="6634" y="1231"/>
                    </a:lnTo>
                    <a:lnTo>
                      <a:pt x="6626" y="1240"/>
                    </a:lnTo>
                    <a:lnTo>
                      <a:pt x="6617" y="1250"/>
                    </a:lnTo>
                    <a:lnTo>
                      <a:pt x="6612" y="1262"/>
                    </a:lnTo>
                    <a:lnTo>
                      <a:pt x="6605" y="1276"/>
                    </a:lnTo>
                    <a:lnTo>
                      <a:pt x="6598" y="1305"/>
                    </a:lnTo>
                    <a:lnTo>
                      <a:pt x="6593" y="1336"/>
                    </a:lnTo>
                    <a:lnTo>
                      <a:pt x="6590" y="1370"/>
                    </a:lnTo>
                    <a:lnTo>
                      <a:pt x="6590" y="1406"/>
                    </a:lnTo>
                    <a:lnTo>
                      <a:pt x="6593" y="1444"/>
                    </a:lnTo>
                    <a:lnTo>
                      <a:pt x="6593" y="1480"/>
                    </a:lnTo>
                    <a:lnTo>
                      <a:pt x="6600" y="1552"/>
                    </a:lnTo>
                    <a:lnTo>
                      <a:pt x="6602" y="1614"/>
                    </a:lnTo>
                    <a:lnTo>
                      <a:pt x="6595" y="1629"/>
                    </a:lnTo>
                    <a:lnTo>
                      <a:pt x="6588" y="1641"/>
                    </a:lnTo>
                    <a:lnTo>
                      <a:pt x="6579" y="1650"/>
                    </a:lnTo>
                    <a:lnTo>
                      <a:pt x="6569" y="1662"/>
                    </a:lnTo>
                    <a:lnTo>
                      <a:pt x="6557" y="1670"/>
                    </a:lnTo>
                    <a:lnTo>
                      <a:pt x="6545" y="1677"/>
                    </a:lnTo>
                    <a:lnTo>
                      <a:pt x="6533" y="1684"/>
                    </a:lnTo>
                    <a:lnTo>
                      <a:pt x="6519" y="1691"/>
                    </a:lnTo>
                    <a:lnTo>
                      <a:pt x="6490" y="1698"/>
                    </a:lnTo>
                    <a:lnTo>
                      <a:pt x="6459" y="1703"/>
                    </a:lnTo>
                    <a:lnTo>
                      <a:pt x="6425" y="1706"/>
                    </a:lnTo>
                    <a:lnTo>
                      <a:pt x="6391" y="1708"/>
                    </a:lnTo>
                    <a:lnTo>
                      <a:pt x="6324" y="1703"/>
                    </a:lnTo>
                    <a:lnTo>
                      <a:pt x="6260" y="1696"/>
                    </a:lnTo>
                    <a:lnTo>
                      <a:pt x="6204" y="1686"/>
                    </a:lnTo>
                    <a:lnTo>
                      <a:pt x="6159" y="1684"/>
                    </a:lnTo>
                    <a:lnTo>
                      <a:pt x="6140" y="1665"/>
                    </a:lnTo>
                    <a:lnTo>
                      <a:pt x="6118" y="1648"/>
                    </a:lnTo>
                    <a:lnTo>
                      <a:pt x="6096" y="1631"/>
                    </a:lnTo>
                    <a:lnTo>
                      <a:pt x="6075" y="1614"/>
                    </a:lnTo>
                    <a:lnTo>
                      <a:pt x="6056" y="1598"/>
                    </a:lnTo>
                    <a:lnTo>
                      <a:pt x="6034" y="1581"/>
                    </a:lnTo>
                    <a:lnTo>
                      <a:pt x="6015" y="1564"/>
                    </a:lnTo>
                    <a:lnTo>
                      <a:pt x="5998" y="1547"/>
                    </a:lnTo>
                    <a:lnTo>
                      <a:pt x="5962" y="1547"/>
                    </a:lnTo>
                    <a:lnTo>
                      <a:pt x="5931" y="1547"/>
                    </a:lnTo>
                    <a:lnTo>
                      <a:pt x="5900" y="1545"/>
                    </a:lnTo>
                    <a:lnTo>
                      <a:pt x="5871" y="1547"/>
                    </a:lnTo>
                    <a:lnTo>
                      <a:pt x="5859" y="1550"/>
                    </a:lnTo>
                    <a:lnTo>
                      <a:pt x="5845" y="1552"/>
                    </a:lnTo>
                    <a:lnTo>
                      <a:pt x="5830" y="1557"/>
                    </a:lnTo>
                    <a:lnTo>
                      <a:pt x="5816" y="1562"/>
                    </a:lnTo>
                    <a:lnTo>
                      <a:pt x="5804" y="1569"/>
                    </a:lnTo>
                    <a:lnTo>
                      <a:pt x="5789" y="1578"/>
                    </a:lnTo>
                    <a:lnTo>
                      <a:pt x="5775" y="1590"/>
                    </a:lnTo>
                    <a:lnTo>
                      <a:pt x="5761" y="1605"/>
                    </a:lnTo>
                    <a:lnTo>
                      <a:pt x="5754" y="1612"/>
                    </a:lnTo>
                    <a:lnTo>
                      <a:pt x="5746" y="1622"/>
                    </a:lnTo>
                    <a:lnTo>
                      <a:pt x="5739" y="1634"/>
                    </a:lnTo>
                    <a:lnTo>
                      <a:pt x="5732" y="1646"/>
                    </a:lnTo>
                    <a:lnTo>
                      <a:pt x="5727" y="1658"/>
                    </a:lnTo>
                    <a:lnTo>
                      <a:pt x="5720" y="1670"/>
                    </a:lnTo>
                    <a:lnTo>
                      <a:pt x="5715" y="1679"/>
                    </a:lnTo>
                    <a:lnTo>
                      <a:pt x="5710" y="1689"/>
                    </a:lnTo>
                    <a:lnTo>
                      <a:pt x="5696" y="1694"/>
                    </a:lnTo>
                    <a:lnTo>
                      <a:pt x="5684" y="1713"/>
                    </a:lnTo>
                    <a:lnTo>
                      <a:pt x="5674" y="1730"/>
                    </a:lnTo>
                    <a:lnTo>
                      <a:pt x="5667" y="1749"/>
                    </a:lnTo>
                    <a:lnTo>
                      <a:pt x="5662" y="1768"/>
                    </a:lnTo>
                    <a:lnTo>
                      <a:pt x="5658" y="1787"/>
                    </a:lnTo>
                    <a:lnTo>
                      <a:pt x="5655" y="1806"/>
                    </a:lnTo>
                    <a:lnTo>
                      <a:pt x="5653" y="1828"/>
                    </a:lnTo>
                    <a:lnTo>
                      <a:pt x="5653" y="1849"/>
                    </a:lnTo>
                    <a:lnTo>
                      <a:pt x="626" y="1849"/>
                    </a:lnTo>
                    <a:lnTo>
                      <a:pt x="626" y="1847"/>
                    </a:lnTo>
                    <a:lnTo>
                      <a:pt x="624" y="1847"/>
                    </a:lnTo>
                    <a:lnTo>
                      <a:pt x="624" y="1845"/>
                    </a:lnTo>
                    <a:lnTo>
                      <a:pt x="624" y="1828"/>
                    </a:lnTo>
                    <a:lnTo>
                      <a:pt x="624" y="1806"/>
                    </a:lnTo>
                    <a:lnTo>
                      <a:pt x="626" y="1782"/>
                    </a:lnTo>
                    <a:lnTo>
                      <a:pt x="626" y="1756"/>
                    </a:lnTo>
                    <a:lnTo>
                      <a:pt x="626" y="1732"/>
                    </a:lnTo>
                    <a:lnTo>
                      <a:pt x="624" y="1708"/>
                    </a:lnTo>
                    <a:lnTo>
                      <a:pt x="621" y="1698"/>
                    </a:lnTo>
                    <a:lnTo>
                      <a:pt x="617" y="1691"/>
                    </a:lnTo>
                    <a:lnTo>
                      <a:pt x="614" y="1686"/>
                    </a:lnTo>
                    <a:lnTo>
                      <a:pt x="609" y="1682"/>
                    </a:lnTo>
                    <a:lnTo>
                      <a:pt x="609" y="1658"/>
                    </a:lnTo>
                    <a:lnTo>
                      <a:pt x="605" y="1653"/>
                    </a:lnTo>
                    <a:lnTo>
                      <a:pt x="600" y="1648"/>
                    </a:lnTo>
                    <a:lnTo>
                      <a:pt x="593" y="1643"/>
                    </a:lnTo>
                    <a:lnTo>
                      <a:pt x="588" y="1636"/>
                    </a:lnTo>
                    <a:lnTo>
                      <a:pt x="583" y="1629"/>
                    </a:lnTo>
                    <a:lnTo>
                      <a:pt x="578" y="1624"/>
                    </a:lnTo>
                    <a:lnTo>
                      <a:pt x="573" y="1617"/>
                    </a:lnTo>
                    <a:lnTo>
                      <a:pt x="571" y="1612"/>
                    </a:lnTo>
                    <a:lnTo>
                      <a:pt x="566" y="1612"/>
                    </a:lnTo>
                    <a:lnTo>
                      <a:pt x="561" y="1610"/>
                    </a:lnTo>
                    <a:lnTo>
                      <a:pt x="557" y="1610"/>
                    </a:lnTo>
                    <a:lnTo>
                      <a:pt x="552" y="1607"/>
                    </a:lnTo>
                    <a:lnTo>
                      <a:pt x="547" y="1605"/>
                    </a:lnTo>
                    <a:lnTo>
                      <a:pt x="545" y="1602"/>
                    </a:lnTo>
                    <a:lnTo>
                      <a:pt x="542" y="1600"/>
                    </a:lnTo>
                    <a:lnTo>
                      <a:pt x="537" y="1598"/>
                    </a:lnTo>
                    <a:lnTo>
                      <a:pt x="537" y="1595"/>
                    </a:lnTo>
                    <a:lnTo>
                      <a:pt x="537" y="1593"/>
                    </a:lnTo>
                    <a:lnTo>
                      <a:pt x="535" y="1590"/>
                    </a:lnTo>
                    <a:lnTo>
                      <a:pt x="533" y="1588"/>
                    </a:lnTo>
                    <a:lnTo>
                      <a:pt x="530" y="1586"/>
                    </a:lnTo>
                    <a:lnTo>
                      <a:pt x="528" y="1586"/>
                    </a:lnTo>
                    <a:lnTo>
                      <a:pt x="525" y="1586"/>
                    </a:lnTo>
                    <a:lnTo>
                      <a:pt x="525" y="1569"/>
                    </a:lnTo>
                    <a:lnTo>
                      <a:pt x="525" y="1547"/>
                    </a:lnTo>
                    <a:lnTo>
                      <a:pt x="523" y="1523"/>
                    </a:lnTo>
                    <a:lnTo>
                      <a:pt x="518" y="1497"/>
                    </a:lnTo>
                    <a:lnTo>
                      <a:pt x="513" y="1471"/>
                    </a:lnTo>
                    <a:lnTo>
                      <a:pt x="504" y="1449"/>
                    </a:lnTo>
                    <a:lnTo>
                      <a:pt x="499" y="1442"/>
                    </a:lnTo>
                    <a:lnTo>
                      <a:pt x="492" y="1435"/>
                    </a:lnTo>
                    <a:lnTo>
                      <a:pt x="482" y="1432"/>
                    </a:lnTo>
                    <a:lnTo>
                      <a:pt x="475" y="1430"/>
                    </a:lnTo>
                    <a:lnTo>
                      <a:pt x="444" y="1365"/>
                    </a:lnTo>
                    <a:lnTo>
                      <a:pt x="415" y="1298"/>
                    </a:lnTo>
                    <a:lnTo>
                      <a:pt x="391" y="1231"/>
                    </a:lnTo>
                    <a:lnTo>
                      <a:pt x="372" y="1159"/>
                    </a:lnTo>
                    <a:lnTo>
                      <a:pt x="355" y="1087"/>
                    </a:lnTo>
                    <a:lnTo>
                      <a:pt x="343" y="1015"/>
                    </a:lnTo>
                    <a:lnTo>
                      <a:pt x="338" y="977"/>
                    </a:lnTo>
                    <a:lnTo>
                      <a:pt x="334" y="941"/>
                    </a:lnTo>
                    <a:lnTo>
                      <a:pt x="334" y="905"/>
                    </a:lnTo>
                    <a:lnTo>
                      <a:pt x="331" y="869"/>
                    </a:lnTo>
                    <a:lnTo>
                      <a:pt x="326" y="866"/>
                    </a:lnTo>
                    <a:lnTo>
                      <a:pt x="324" y="864"/>
                    </a:lnTo>
                    <a:lnTo>
                      <a:pt x="322" y="861"/>
                    </a:lnTo>
                    <a:lnTo>
                      <a:pt x="319" y="859"/>
                    </a:lnTo>
                    <a:lnTo>
                      <a:pt x="319" y="857"/>
                    </a:lnTo>
                    <a:lnTo>
                      <a:pt x="319" y="852"/>
                    </a:lnTo>
                    <a:lnTo>
                      <a:pt x="319" y="849"/>
                    </a:lnTo>
                    <a:lnTo>
                      <a:pt x="317" y="847"/>
                    </a:lnTo>
                    <a:lnTo>
                      <a:pt x="314" y="845"/>
                    </a:lnTo>
                    <a:lnTo>
                      <a:pt x="312" y="842"/>
                    </a:lnTo>
                    <a:lnTo>
                      <a:pt x="310" y="840"/>
                    </a:lnTo>
                    <a:lnTo>
                      <a:pt x="307" y="837"/>
                    </a:lnTo>
                    <a:lnTo>
                      <a:pt x="305" y="837"/>
                    </a:lnTo>
                    <a:lnTo>
                      <a:pt x="302" y="835"/>
                    </a:lnTo>
                    <a:lnTo>
                      <a:pt x="300" y="835"/>
                    </a:lnTo>
                    <a:lnTo>
                      <a:pt x="298" y="828"/>
                    </a:lnTo>
                    <a:lnTo>
                      <a:pt x="298" y="818"/>
                    </a:lnTo>
                    <a:lnTo>
                      <a:pt x="293" y="806"/>
                    </a:lnTo>
                    <a:lnTo>
                      <a:pt x="290" y="792"/>
                    </a:lnTo>
                    <a:lnTo>
                      <a:pt x="290" y="780"/>
                    </a:lnTo>
                    <a:lnTo>
                      <a:pt x="288" y="765"/>
                    </a:lnTo>
                    <a:lnTo>
                      <a:pt x="290" y="753"/>
                    </a:lnTo>
                    <a:lnTo>
                      <a:pt x="293" y="746"/>
                    </a:lnTo>
                    <a:lnTo>
                      <a:pt x="300" y="746"/>
                    </a:lnTo>
                    <a:lnTo>
                      <a:pt x="302" y="732"/>
                    </a:lnTo>
                    <a:lnTo>
                      <a:pt x="302" y="710"/>
                    </a:lnTo>
                    <a:lnTo>
                      <a:pt x="302" y="682"/>
                    </a:lnTo>
                    <a:lnTo>
                      <a:pt x="302" y="650"/>
                    </a:lnTo>
                    <a:lnTo>
                      <a:pt x="302" y="622"/>
                    </a:lnTo>
                    <a:lnTo>
                      <a:pt x="307" y="595"/>
                    </a:lnTo>
                    <a:lnTo>
                      <a:pt x="310" y="586"/>
                    </a:lnTo>
                    <a:lnTo>
                      <a:pt x="314" y="578"/>
                    </a:lnTo>
                    <a:lnTo>
                      <a:pt x="319" y="574"/>
                    </a:lnTo>
                    <a:lnTo>
                      <a:pt x="326" y="571"/>
                    </a:lnTo>
                    <a:lnTo>
                      <a:pt x="326" y="566"/>
                    </a:lnTo>
                    <a:lnTo>
                      <a:pt x="326" y="562"/>
                    </a:lnTo>
                    <a:lnTo>
                      <a:pt x="329" y="557"/>
                    </a:lnTo>
                    <a:lnTo>
                      <a:pt x="334" y="550"/>
                    </a:lnTo>
                    <a:lnTo>
                      <a:pt x="336" y="542"/>
                    </a:lnTo>
                    <a:lnTo>
                      <a:pt x="338" y="538"/>
                    </a:lnTo>
                    <a:lnTo>
                      <a:pt x="341" y="533"/>
                    </a:lnTo>
                    <a:lnTo>
                      <a:pt x="346" y="533"/>
                    </a:lnTo>
                    <a:lnTo>
                      <a:pt x="346" y="442"/>
                    </a:lnTo>
                    <a:lnTo>
                      <a:pt x="336" y="411"/>
                    </a:lnTo>
                    <a:lnTo>
                      <a:pt x="331" y="377"/>
                    </a:lnTo>
                    <a:lnTo>
                      <a:pt x="326" y="346"/>
                    </a:lnTo>
                    <a:lnTo>
                      <a:pt x="319" y="315"/>
                    </a:lnTo>
                    <a:lnTo>
                      <a:pt x="312" y="286"/>
                    </a:lnTo>
                    <a:lnTo>
                      <a:pt x="300" y="257"/>
                    </a:lnTo>
                    <a:lnTo>
                      <a:pt x="293" y="245"/>
                    </a:lnTo>
                    <a:lnTo>
                      <a:pt x="283" y="233"/>
                    </a:lnTo>
                    <a:lnTo>
                      <a:pt x="274" y="221"/>
                    </a:lnTo>
                    <a:lnTo>
                      <a:pt x="262" y="211"/>
                    </a:lnTo>
                    <a:lnTo>
                      <a:pt x="257" y="209"/>
                    </a:lnTo>
                    <a:lnTo>
                      <a:pt x="252" y="204"/>
                    </a:lnTo>
                    <a:lnTo>
                      <a:pt x="247" y="202"/>
                    </a:lnTo>
                    <a:lnTo>
                      <a:pt x="242" y="197"/>
                    </a:lnTo>
                    <a:lnTo>
                      <a:pt x="238" y="192"/>
                    </a:lnTo>
                    <a:lnTo>
                      <a:pt x="233" y="187"/>
                    </a:lnTo>
                    <a:lnTo>
                      <a:pt x="230" y="183"/>
                    </a:lnTo>
                    <a:lnTo>
                      <a:pt x="228" y="178"/>
                    </a:lnTo>
                    <a:lnTo>
                      <a:pt x="223" y="178"/>
                    </a:lnTo>
                    <a:lnTo>
                      <a:pt x="218" y="178"/>
                    </a:lnTo>
                    <a:lnTo>
                      <a:pt x="211" y="176"/>
                    </a:lnTo>
                    <a:lnTo>
                      <a:pt x="206" y="176"/>
                    </a:lnTo>
                    <a:lnTo>
                      <a:pt x="199" y="173"/>
                    </a:lnTo>
                    <a:lnTo>
                      <a:pt x="194" y="173"/>
                    </a:lnTo>
                    <a:lnTo>
                      <a:pt x="187" y="173"/>
                    </a:lnTo>
                    <a:lnTo>
                      <a:pt x="182" y="171"/>
                    </a:lnTo>
                    <a:lnTo>
                      <a:pt x="180" y="166"/>
                    </a:lnTo>
                    <a:lnTo>
                      <a:pt x="175" y="161"/>
                    </a:lnTo>
                    <a:lnTo>
                      <a:pt x="170" y="154"/>
                    </a:lnTo>
                    <a:lnTo>
                      <a:pt x="166" y="147"/>
                    </a:lnTo>
                    <a:lnTo>
                      <a:pt x="158" y="142"/>
                    </a:lnTo>
                    <a:lnTo>
                      <a:pt x="151" y="137"/>
                    </a:lnTo>
                    <a:lnTo>
                      <a:pt x="144" y="135"/>
                    </a:lnTo>
                    <a:lnTo>
                      <a:pt x="137" y="132"/>
                    </a:lnTo>
                    <a:lnTo>
                      <a:pt x="132" y="125"/>
                    </a:lnTo>
                    <a:lnTo>
                      <a:pt x="125" y="116"/>
                    </a:lnTo>
                    <a:lnTo>
                      <a:pt x="113" y="106"/>
                    </a:lnTo>
                    <a:lnTo>
                      <a:pt x="101" y="92"/>
                    </a:lnTo>
                    <a:lnTo>
                      <a:pt x="87" y="82"/>
                    </a:lnTo>
                    <a:lnTo>
                      <a:pt x="75" y="70"/>
                    </a:lnTo>
                    <a:lnTo>
                      <a:pt x="63" y="65"/>
                    </a:lnTo>
                    <a:lnTo>
                      <a:pt x="53" y="63"/>
                    </a:lnTo>
                    <a:lnTo>
                      <a:pt x="53" y="56"/>
                    </a:lnTo>
                    <a:lnTo>
                      <a:pt x="51" y="48"/>
                    </a:lnTo>
                    <a:lnTo>
                      <a:pt x="43" y="41"/>
                    </a:lnTo>
                    <a:lnTo>
                      <a:pt x="39" y="32"/>
                    </a:lnTo>
                    <a:lnTo>
                      <a:pt x="29" y="24"/>
                    </a:lnTo>
                    <a:lnTo>
                      <a:pt x="19" y="17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8404" y="0"/>
                    </a:lnTo>
                    <a:close/>
                  </a:path>
                </a:pathLst>
              </a:custGeom>
              <a:solidFill>
                <a:srgbClr val="121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7" name="Freeform 86"/>
              <p:cNvSpPr>
                <a:spLocks noChangeAspect="1"/>
              </p:cNvSpPr>
              <p:nvPr/>
            </p:nvSpPr>
            <p:spPr bwMode="auto">
              <a:xfrm>
                <a:off x="3881" y="6619"/>
                <a:ext cx="8835" cy="1846"/>
              </a:xfrm>
              <a:custGeom>
                <a:avLst/>
                <a:gdLst>
                  <a:gd name="T0" fmla="*/ 8773 w 8835"/>
                  <a:gd name="T1" fmla="*/ 50 h 1846"/>
                  <a:gd name="T2" fmla="*/ 8797 w 8835"/>
                  <a:gd name="T3" fmla="*/ 113 h 1846"/>
                  <a:gd name="T4" fmla="*/ 8825 w 8835"/>
                  <a:gd name="T5" fmla="*/ 172 h 1846"/>
                  <a:gd name="T6" fmla="*/ 8835 w 8835"/>
                  <a:gd name="T7" fmla="*/ 244 h 1846"/>
                  <a:gd name="T8" fmla="*/ 8833 w 8835"/>
                  <a:gd name="T9" fmla="*/ 316 h 1846"/>
                  <a:gd name="T10" fmla="*/ 8813 w 8835"/>
                  <a:gd name="T11" fmla="*/ 374 h 1846"/>
                  <a:gd name="T12" fmla="*/ 8813 w 8835"/>
                  <a:gd name="T13" fmla="*/ 496 h 1846"/>
                  <a:gd name="T14" fmla="*/ 8825 w 8835"/>
                  <a:gd name="T15" fmla="*/ 583 h 1846"/>
                  <a:gd name="T16" fmla="*/ 8797 w 8835"/>
                  <a:gd name="T17" fmla="*/ 669 h 1846"/>
                  <a:gd name="T18" fmla="*/ 8737 w 8835"/>
                  <a:gd name="T19" fmla="*/ 846 h 1846"/>
                  <a:gd name="T20" fmla="*/ 8696 w 8835"/>
                  <a:gd name="T21" fmla="*/ 976 h 1846"/>
                  <a:gd name="T22" fmla="*/ 8619 w 8835"/>
                  <a:gd name="T23" fmla="*/ 1127 h 1846"/>
                  <a:gd name="T24" fmla="*/ 8595 w 8835"/>
                  <a:gd name="T25" fmla="*/ 1288 h 1846"/>
                  <a:gd name="T26" fmla="*/ 8626 w 8835"/>
                  <a:gd name="T27" fmla="*/ 1480 h 1846"/>
                  <a:gd name="T28" fmla="*/ 8655 w 8835"/>
                  <a:gd name="T29" fmla="*/ 1530 h 1846"/>
                  <a:gd name="T30" fmla="*/ 8674 w 8835"/>
                  <a:gd name="T31" fmla="*/ 1583 h 1846"/>
                  <a:gd name="T32" fmla="*/ 8722 w 8835"/>
                  <a:gd name="T33" fmla="*/ 1715 h 1846"/>
                  <a:gd name="T34" fmla="*/ 338 w 8835"/>
                  <a:gd name="T35" fmla="*/ 1846 h 1846"/>
                  <a:gd name="T36" fmla="*/ 273 w 8835"/>
                  <a:gd name="T37" fmla="*/ 1808 h 1846"/>
                  <a:gd name="T38" fmla="*/ 247 w 8835"/>
                  <a:gd name="T39" fmla="*/ 1765 h 1846"/>
                  <a:gd name="T40" fmla="*/ 230 w 8835"/>
                  <a:gd name="T41" fmla="*/ 1683 h 1846"/>
                  <a:gd name="T42" fmla="*/ 204 w 8835"/>
                  <a:gd name="T43" fmla="*/ 1345 h 1846"/>
                  <a:gd name="T44" fmla="*/ 154 w 8835"/>
                  <a:gd name="T45" fmla="*/ 1326 h 1846"/>
                  <a:gd name="T46" fmla="*/ 137 w 8835"/>
                  <a:gd name="T47" fmla="*/ 1295 h 1846"/>
                  <a:gd name="T48" fmla="*/ 137 w 8835"/>
                  <a:gd name="T49" fmla="*/ 1271 h 1846"/>
                  <a:gd name="T50" fmla="*/ 130 w 8835"/>
                  <a:gd name="T51" fmla="*/ 1206 h 1846"/>
                  <a:gd name="T52" fmla="*/ 142 w 8835"/>
                  <a:gd name="T53" fmla="*/ 1177 h 1846"/>
                  <a:gd name="T54" fmla="*/ 149 w 8835"/>
                  <a:gd name="T55" fmla="*/ 1168 h 1846"/>
                  <a:gd name="T56" fmla="*/ 163 w 8835"/>
                  <a:gd name="T57" fmla="*/ 1161 h 1846"/>
                  <a:gd name="T58" fmla="*/ 175 w 8835"/>
                  <a:gd name="T59" fmla="*/ 1156 h 1846"/>
                  <a:gd name="T60" fmla="*/ 187 w 8835"/>
                  <a:gd name="T61" fmla="*/ 1137 h 1846"/>
                  <a:gd name="T62" fmla="*/ 194 w 8835"/>
                  <a:gd name="T63" fmla="*/ 1115 h 1846"/>
                  <a:gd name="T64" fmla="*/ 199 w 8835"/>
                  <a:gd name="T65" fmla="*/ 1079 h 1846"/>
                  <a:gd name="T66" fmla="*/ 110 w 8835"/>
                  <a:gd name="T67" fmla="*/ 1045 h 1846"/>
                  <a:gd name="T68" fmla="*/ 24 w 8835"/>
                  <a:gd name="T69" fmla="*/ 990 h 1846"/>
                  <a:gd name="T70" fmla="*/ 2 w 8835"/>
                  <a:gd name="T71" fmla="*/ 794 h 1846"/>
                  <a:gd name="T72" fmla="*/ 10 w 8835"/>
                  <a:gd name="T73" fmla="*/ 619 h 1846"/>
                  <a:gd name="T74" fmla="*/ 12 w 8835"/>
                  <a:gd name="T75" fmla="*/ 539 h 1846"/>
                  <a:gd name="T76" fmla="*/ 14 w 8835"/>
                  <a:gd name="T77" fmla="*/ 470 h 1846"/>
                  <a:gd name="T78" fmla="*/ 17 w 8835"/>
                  <a:gd name="T79" fmla="*/ 422 h 1846"/>
                  <a:gd name="T80" fmla="*/ 24 w 8835"/>
                  <a:gd name="T81" fmla="*/ 393 h 1846"/>
                  <a:gd name="T82" fmla="*/ 34 w 8835"/>
                  <a:gd name="T83" fmla="*/ 345 h 1846"/>
                  <a:gd name="T84" fmla="*/ 36 w 8835"/>
                  <a:gd name="T85" fmla="*/ 314 h 1846"/>
                  <a:gd name="T86" fmla="*/ 36 w 8835"/>
                  <a:gd name="T87" fmla="*/ 175 h 1846"/>
                  <a:gd name="T88" fmla="*/ 43 w 8835"/>
                  <a:gd name="T89" fmla="*/ 168 h 1846"/>
                  <a:gd name="T90" fmla="*/ 60 w 8835"/>
                  <a:gd name="T91" fmla="*/ 146 h 1846"/>
                  <a:gd name="T92" fmla="*/ 103 w 8835"/>
                  <a:gd name="T93" fmla="*/ 120 h 1846"/>
                  <a:gd name="T94" fmla="*/ 166 w 8835"/>
                  <a:gd name="T95" fmla="*/ 105 h 1846"/>
                  <a:gd name="T96" fmla="*/ 202 w 8835"/>
                  <a:gd name="T97" fmla="*/ 108 h 1846"/>
                  <a:gd name="T98" fmla="*/ 233 w 8835"/>
                  <a:gd name="T99" fmla="*/ 89 h 1846"/>
                  <a:gd name="T100" fmla="*/ 261 w 8835"/>
                  <a:gd name="T101" fmla="*/ 77 h 1846"/>
                  <a:gd name="T102" fmla="*/ 302 w 8835"/>
                  <a:gd name="T103" fmla="*/ 84 h 1846"/>
                  <a:gd name="T104" fmla="*/ 312 w 8835"/>
                  <a:gd name="T105" fmla="*/ 60 h 1846"/>
                  <a:gd name="T106" fmla="*/ 321 w 8835"/>
                  <a:gd name="T107" fmla="*/ 38 h 1846"/>
                  <a:gd name="T108" fmla="*/ 324 w 8835"/>
                  <a:gd name="T109" fmla="*/ 7 h 1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35" h="1846">
                    <a:moveTo>
                      <a:pt x="8749" y="0"/>
                    </a:moveTo>
                    <a:lnTo>
                      <a:pt x="8754" y="12"/>
                    </a:lnTo>
                    <a:lnTo>
                      <a:pt x="8761" y="26"/>
                    </a:lnTo>
                    <a:lnTo>
                      <a:pt x="8766" y="38"/>
                    </a:lnTo>
                    <a:lnTo>
                      <a:pt x="8773" y="50"/>
                    </a:lnTo>
                    <a:lnTo>
                      <a:pt x="8778" y="65"/>
                    </a:lnTo>
                    <a:lnTo>
                      <a:pt x="8782" y="77"/>
                    </a:lnTo>
                    <a:lnTo>
                      <a:pt x="8790" y="91"/>
                    </a:lnTo>
                    <a:lnTo>
                      <a:pt x="8794" y="103"/>
                    </a:lnTo>
                    <a:lnTo>
                      <a:pt x="8797" y="113"/>
                    </a:lnTo>
                    <a:lnTo>
                      <a:pt x="8801" y="125"/>
                    </a:lnTo>
                    <a:lnTo>
                      <a:pt x="8806" y="137"/>
                    </a:lnTo>
                    <a:lnTo>
                      <a:pt x="8813" y="149"/>
                    </a:lnTo>
                    <a:lnTo>
                      <a:pt x="8818" y="160"/>
                    </a:lnTo>
                    <a:lnTo>
                      <a:pt x="8825" y="172"/>
                    </a:lnTo>
                    <a:lnTo>
                      <a:pt x="8830" y="182"/>
                    </a:lnTo>
                    <a:lnTo>
                      <a:pt x="8833" y="194"/>
                    </a:lnTo>
                    <a:lnTo>
                      <a:pt x="8835" y="204"/>
                    </a:lnTo>
                    <a:lnTo>
                      <a:pt x="8835" y="223"/>
                    </a:lnTo>
                    <a:lnTo>
                      <a:pt x="8835" y="244"/>
                    </a:lnTo>
                    <a:lnTo>
                      <a:pt x="8835" y="266"/>
                    </a:lnTo>
                    <a:lnTo>
                      <a:pt x="8835" y="288"/>
                    </a:lnTo>
                    <a:lnTo>
                      <a:pt x="8833" y="304"/>
                    </a:lnTo>
                    <a:lnTo>
                      <a:pt x="8833" y="316"/>
                    </a:lnTo>
                    <a:lnTo>
                      <a:pt x="8828" y="324"/>
                    </a:lnTo>
                    <a:lnTo>
                      <a:pt x="8823" y="331"/>
                    </a:lnTo>
                    <a:lnTo>
                      <a:pt x="8818" y="340"/>
                    </a:lnTo>
                    <a:lnTo>
                      <a:pt x="8816" y="350"/>
                    </a:lnTo>
                    <a:lnTo>
                      <a:pt x="8813" y="374"/>
                    </a:lnTo>
                    <a:lnTo>
                      <a:pt x="8811" y="400"/>
                    </a:lnTo>
                    <a:lnTo>
                      <a:pt x="8811" y="427"/>
                    </a:lnTo>
                    <a:lnTo>
                      <a:pt x="8811" y="451"/>
                    </a:lnTo>
                    <a:lnTo>
                      <a:pt x="8813" y="477"/>
                    </a:lnTo>
                    <a:lnTo>
                      <a:pt x="8813" y="496"/>
                    </a:lnTo>
                    <a:lnTo>
                      <a:pt x="8818" y="513"/>
                    </a:lnTo>
                    <a:lnTo>
                      <a:pt x="8821" y="532"/>
                    </a:lnTo>
                    <a:lnTo>
                      <a:pt x="8823" y="549"/>
                    </a:lnTo>
                    <a:lnTo>
                      <a:pt x="8825" y="566"/>
                    </a:lnTo>
                    <a:lnTo>
                      <a:pt x="8825" y="583"/>
                    </a:lnTo>
                    <a:lnTo>
                      <a:pt x="8825" y="599"/>
                    </a:lnTo>
                    <a:lnTo>
                      <a:pt x="8825" y="616"/>
                    </a:lnTo>
                    <a:lnTo>
                      <a:pt x="8825" y="633"/>
                    </a:lnTo>
                    <a:lnTo>
                      <a:pt x="8811" y="650"/>
                    </a:lnTo>
                    <a:lnTo>
                      <a:pt x="8797" y="669"/>
                    </a:lnTo>
                    <a:lnTo>
                      <a:pt x="8785" y="690"/>
                    </a:lnTo>
                    <a:lnTo>
                      <a:pt x="8775" y="710"/>
                    </a:lnTo>
                    <a:lnTo>
                      <a:pt x="8758" y="753"/>
                    </a:lnTo>
                    <a:lnTo>
                      <a:pt x="8746" y="798"/>
                    </a:lnTo>
                    <a:lnTo>
                      <a:pt x="8737" y="846"/>
                    </a:lnTo>
                    <a:lnTo>
                      <a:pt x="8727" y="892"/>
                    </a:lnTo>
                    <a:lnTo>
                      <a:pt x="8720" y="914"/>
                    </a:lnTo>
                    <a:lnTo>
                      <a:pt x="8713" y="935"/>
                    </a:lnTo>
                    <a:lnTo>
                      <a:pt x="8706" y="957"/>
                    </a:lnTo>
                    <a:lnTo>
                      <a:pt x="8696" y="976"/>
                    </a:lnTo>
                    <a:lnTo>
                      <a:pt x="8682" y="1007"/>
                    </a:lnTo>
                    <a:lnTo>
                      <a:pt x="8667" y="1036"/>
                    </a:lnTo>
                    <a:lnTo>
                      <a:pt x="8650" y="1067"/>
                    </a:lnTo>
                    <a:lnTo>
                      <a:pt x="8636" y="1096"/>
                    </a:lnTo>
                    <a:lnTo>
                      <a:pt x="8619" y="1127"/>
                    </a:lnTo>
                    <a:lnTo>
                      <a:pt x="8607" y="1156"/>
                    </a:lnTo>
                    <a:lnTo>
                      <a:pt x="8595" y="1187"/>
                    </a:lnTo>
                    <a:lnTo>
                      <a:pt x="8588" y="1221"/>
                    </a:lnTo>
                    <a:lnTo>
                      <a:pt x="8590" y="1249"/>
                    </a:lnTo>
                    <a:lnTo>
                      <a:pt x="8595" y="1288"/>
                    </a:lnTo>
                    <a:lnTo>
                      <a:pt x="8598" y="1331"/>
                    </a:lnTo>
                    <a:lnTo>
                      <a:pt x="8602" y="1379"/>
                    </a:lnTo>
                    <a:lnTo>
                      <a:pt x="8610" y="1424"/>
                    </a:lnTo>
                    <a:lnTo>
                      <a:pt x="8619" y="1463"/>
                    </a:lnTo>
                    <a:lnTo>
                      <a:pt x="8626" y="1480"/>
                    </a:lnTo>
                    <a:lnTo>
                      <a:pt x="8634" y="1494"/>
                    </a:lnTo>
                    <a:lnTo>
                      <a:pt x="8641" y="1506"/>
                    </a:lnTo>
                    <a:lnTo>
                      <a:pt x="8653" y="1513"/>
                    </a:lnTo>
                    <a:lnTo>
                      <a:pt x="8653" y="1520"/>
                    </a:lnTo>
                    <a:lnTo>
                      <a:pt x="8655" y="1530"/>
                    </a:lnTo>
                    <a:lnTo>
                      <a:pt x="8658" y="1542"/>
                    </a:lnTo>
                    <a:lnTo>
                      <a:pt x="8662" y="1554"/>
                    </a:lnTo>
                    <a:lnTo>
                      <a:pt x="8667" y="1563"/>
                    </a:lnTo>
                    <a:lnTo>
                      <a:pt x="8672" y="1575"/>
                    </a:lnTo>
                    <a:lnTo>
                      <a:pt x="8674" y="1583"/>
                    </a:lnTo>
                    <a:lnTo>
                      <a:pt x="8677" y="1590"/>
                    </a:lnTo>
                    <a:lnTo>
                      <a:pt x="8691" y="1621"/>
                    </a:lnTo>
                    <a:lnTo>
                      <a:pt x="8703" y="1652"/>
                    </a:lnTo>
                    <a:lnTo>
                      <a:pt x="8713" y="1683"/>
                    </a:lnTo>
                    <a:lnTo>
                      <a:pt x="8722" y="1715"/>
                    </a:lnTo>
                    <a:lnTo>
                      <a:pt x="8730" y="1748"/>
                    </a:lnTo>
                    <a:lnTo>
                      <a:pt x="8734" y="1782"/>
                    </a:lnTo>
                    <a:lnTo>
                      <a:pt x="8739" y="1813"/>
                    </a:lnTo>
                    <a:lnTo>
                      <a:pt x="8742" y="1846"/>
                    </a:lnTo>
                    <a:lnTo>
                      <a:pt x="338" y="1846"/>
                    </a:lnTo>
                    <a:lnTo>
                      <a:pt x="324" y="1839"/>
                    </a:lnTo>
                    <a:lnTo>
                      <a:pt x="312" y="1830"/>
                    </a:lnTo>
                    <a:lnTo>
                      <a:pt x="297" y="1822"/>
                    </a:lnTo>
                    <a:lnTo>
                      <a:pt x="285" y="1815"/>
                    </a:lnTo>
                    <a:lnTo>
                      <a:pt x="273" y="1808"/>
                    </a:lnTo>
                    <a:lnTo>
                      <a:pt x="264" y="1801"/>
                    </a:lnTo>
                    <a:lnTo>
                      <a:pt x="257" y="1796"/>
                    </a:lnTo>
                    <a:lnTo>
                      <a:pt x="249" y="1791"/>
                    </a:lnTo>
                    <a:lnTo>
                      <a:pt x="249" y="1779"/>
                    </a:lnTo>
                    <a:lnTo>
                      <a:pt x="247" y="1765"/>
                    </a:lnTo>
                    <a:lnTo>
                      <a:pt x="242" y="1748"/>
                    </a:lnTo>
                    <a:lnTo>
                      <a:pt x="240" y="1734"/>
                    </a:lnTo>
                    <a:lnTo>
                      <a:pt x="237" y="1717"/>
                    </a:lnTo>
                    <a:lnTo>
                      <a:pt x="233" y="1700"/>
                    </a:lnTo>
                    <a:lnTo>
                      <a:pt x="230" y="1683"/>
                    </a:lnTo>
                    <a:lnTo>
                      <a:pt x="230" y="1669"/>
                    </a:lnTo>
                    <a:lnTo>
                      <a:pt x="230" y="1360"/>
                    </a:lnTo>
                    <a:lnTo>
                      <a:pt x="223" y="1355"/>
                    </a:lnTo>
                    <a:lnTo>
                      <a:pt x="214" y="1350"/>
                    </a:lnTo>
                    <a:lnTo>
                      <a:pt x="204" y="1345"/>
                    </a:lnTo>
                    <a:lnTo>
                      <a:pt x="194" y="1340"/>
                    </a:lnTo>
                    <a:lnTo>
                      <a:pt x="182" y="1336"/>
                    </a:lnTo>
                    <a:lnTo>
                      <a:pt x="173" y="1331"/>
                    </a:lnTo>
                    <a:lnTo>
                      <a:pt x="163" y="1328"/>
                    </a:lnTo>
                    <a:lnTo>
                      <a:pt x="154" y="1326"/>
                    </a:lnTo>
                    <a:lnTo>
                      <a:pt x="139" y="1314"/>
                    </a:lnTo>
                    <a:lnTo>
                      <a:pt x="139" y="1309"/>
                    </a:lnTo>
                    <a:lnTo>
                      <a:pt x="139" y="1304"/>
                    </a:lnTo>
                    <a:lnTo>
                      <a:pt x="137" y="1300"/>
                    </a:lnTo>
                    <a:lnTo>
                      <a:pt x="137" y="1295"/>
                    </a:lnTo>
                    <a:lnTo>
                      <a:pt x="134" y="1290"/>
                    </a:lnTo>
                    <a:lnTo>
                      <a:pt x="134" y="1288"/>
                    </a:lnTo>
                    <a:lnTo>
                      <a:pt x="134" y="1283"/>
                    </a:lnTo>
                    <a:lnTo>
                      <a:pt x="134" y="1280"/>
                    </a:lnTo>
                    <a:lnTo>
                      <a:pt x="137" y="1271"/>
                    </a:lnTo>
                    <a:lnTo>
                      <a:pt x="137" y="1259"/>
                    </a:lnTo>
                    <a:lnTo>
                      <a:pt x="134" y="1247"/>
                    </a:lnTo>
                    <a:lnTo>
                      <a:pt x="132" y="1232"/>
                    </a:lnTo>
                    <a:lnTo>
                      <a:pt x="130" y="1221"/>
                    </a:lnTo>
                    <a:lnTo>
                      <a:pt x="130" y="1206"/>
                    </a:lnTo>
                    <a:lnTo>
                      <a:pt x="130" y="1194"/>
                    </a:lnTo>
                    <a:lnTo>
                      <a:pt x="134" y="1180"/>
                    </a:lnTo>
                    <a:lnTo>
                      <a:pt x="137" y="1180"/>
                    </a:lnTo>
                    <a:lnTo>
                      <a:pt x="139" y="1180"/>
                    </a:lnTo>
                    <a:lnTo>
                      <a:pt x="142" y="1177"/>
                    </a:lnTo>
                    <a:lnTo>
                      <a:pt x="144" y="1177"/>
                    </a:lnTo>
                    <a:lnTo>
                      <a:pt x="146" y="1175"/>
                    </a:lnTo>
                    <a:lnTo>
                      <a:pt x="146" y="1173"/>
                    </a:lnTo>
                    <a:lnTo>
                      <a:pt x="149" y="1170"/>
                    </a:lnTo>
                    <a:lnTo>
                      <a:pt x="149" y="1168"/>
                    </a:lnTo>
                    <a:lnTo>
                      <a:pt x="156" y="1168"/>
                    </a:lnTo>
                    <a:lnTo>
                      <a:pt x="161" y="1168"/>
                    </a:lnTo>
                    <a:lnTo>
                      <a:pt x="161" y="1165"/>
                    </a:lnTo>
                    <a:lnTo>
                      <a:pt x="163" y="1163"/>
                    </a:lnTo>
                    <a:lnTo>
                      <a:pt x="163" y="1161"/>
                    </a:lnTo>
                    <a:lnTo>
                      <a:pt x="166" y="1158"/>
                    </a:lnTo>
                    <a:lnTo>
                      <a:pt x="168" y="1158"/>
                    </a:lnTo>
                    <a:lnTo>
                      <a:pt x="170" y="1156"/>
                    </a:lnTo>
                    <a:lnTo>
                      <a:pt x="173" y="1156"/>
                    </a:lnTo>
                    <a:lnTo>
                      <a:pt x="175" y="1156"/>
                    </a:lnTo>
                    <a:lnTo>
                      <a:pt x="175" y="1151"/>
                    </a:lnTo>
                    <a:lnTo>
                      <a:pt x="178" y="1149"/>
                    </a:lnTo>
                    <a:lnTo>
                      <a:pt x="180" y="1144"/>
                    </a:lnTo>
                    <a:lnTo>
                      <a:pt x="185" y="1139"/>
                    </a:lnTo>
                    <a:lnTo>
                      <a:pt x="187" y="1137"/>
                    </a:lnTo>
                    <a:lnTo>
                      <a:pt x="190" y="1132"/>
                    </a:lnTo>
                    <a:lnTo>
                      <a:pt x="192" y="1129"/>
                    </a:lnTo>
                    <a:lnTo>
                      <a:pt x="194" y="1129"/>
                    </a:lnTo>
                    <a:lnTo>
                      <a:pt x="194" y="1122"/>
                    </a:lnTo>
                    <a:lnTo>
                      <a:pt x="194" y="1115"/>
                    </a:lnTo>
                    <a:lnTo>
                      <a:pt x="197" y="1108"/>
                    </a:lnTo>
                    <a:lnTo>
                      <a:pt x="197" y="1101"/>
                    </a:lnTo>
                    <a:lnTo>
                      <a:pt x="199" y="1093"/>
                    </a:lnTo>
                    <a:lnTo>
                      <a:pt x="199" y="1086"/>
                    </a:lnTo>
                    <a:lnTo>
                      <a:pt x="199" y="1079"/>
                    </a:lnTo>
                    <a:lnTo>
                      <a:pt x="199" y="1072"/>
                    </a:lnTo>
                    <a:lnTo>
                      <a:pt x="175" y="1065"/>
                    </a:lnTo>
                    <a:lnTo>
                      <a:pt x="151" y="1057"/>
                    </a:lnTo>
                    <a:lnTo>
                      <a:pt x="130" y="1053"/>
                    </a:lnTo>
                    <a:lnTo>
                      <a:pt x="110" y="1045"/>
                    </a:lnTo>
                    <a:lnTo>
                      <a:pt x="91" y="1036"/>
                    </a:lnTo>
                    <a:lnTo>
                      <a:pt x="72" y="1024"/>
                    </a:lnTo>
                    <a:lnTo>
                      <a:pt x="50" y="1009"/>
                    </a:lnTo>
                    <a:lnTo>
                      <a:pt x="29" y="990"/>
                    </a:lnTo>
                    <a:lnTo>
                      <a:pt x="24" y="990"/>
                    </a:lnTo>
                    <a:lnTo>
                      <a:pt x="17" y="990"/>
                    </a:lnTo>
                    <a:lnTo>
                      <a:pt x="14" y="952"/>
                    </a:lnTo>
                    <a:lnTo>
                      <a:pt x="12" y="904"/>
                    </a:lnTo>
                    <a:lnTo>
                      <a:pt x="7" y="849"/>
                    </a:lnTo>
                    <a:lnTo>
                      <a:pt x="2" y="794"/>
                    </a:lnTo>
                    <a:lnTo>
                      <a:pt x="0" y="736"/>
                    </a:lnTo>
                    <a:lnTo>
                      <a:pt x="0" y="683"/>
                    </a:lnTo>
                    <a:lnTo>
                      <a:pt x="2" y="659"/>
                    </a:lnTo>
                    <a:lnTo>
                      <a:pt x="5" y="638"/>
                    </a:lnTo>
                    <a:lnTo>
                      <a:pt x="10" y="619"/>
                    </a:lnTo>
                    <a:lnTo>
                      <a:pt x="17" y="602"/>
                    </a:lnTo>
                    <a:lnTo>
                      <a:pt x="14" y="587"/>
                    </a:lnTo>
                    <a:lnTo>
                      <a:pt x="12" y="573"/>
                    </a:lnTo>
                    <a:lnTo>
                      <a:pt x="12" y="556"/>
                    </a:lnTo>
                    <a:lnTo>
                      <a:pt x="12" y="539"/>
                    </a:lnTo>
                    <a:lnTo>
                      <a:pt x="10" y="520"/>
                    </a:lnTo>
                    <a:lnTo>
                      <a:pt x="10" y="503"/>
                    </a:lnTo>
                    <a:lnTo>
                      <a:pt x="10" y="487"/>
                    </a:lnTo>
                    <a:lnTo>
                      <a:pt x="10" y="472"/>
                    </a:lnTo>
                    <a:lnTo>
                      <a:pt x="14" y="470"/>
                    </a:lnTo>
                    <a:lnTo>
                      <a:pt x="17" y="463"/>
                    </a:lnTo>
                    <a:lnTo>
                      <a:pt x="19" y="455"/>
                    </a:lnTo>
                    <a:lnTo>
                      <a:pt x="19" y="443"/>
                    </a:lnTo>
                    <a:lnTo>
                      <a:pt x="19" y="434"/>
                    </a:lnTo>
                    <a:lnTo>
                      <a:pt x="17" y="422"/>
                    </a:lnTo>
                    <a:lnTo>
                      <a:pt x="17" y="412"/>
                    </a:lnTo>
                    <a:lnTo>
                      <a:pt x="17" y="408"/>
                    </a:lnTo>
                    <a:lnTo>
                      <a:pt x="24" y="408"/>
                    </a:lnTo>
                    <a:lnTo>
                      <a:pt x="24" y="403"/>
                    </a:lnTo>
                    <a:lnTo>
                      <a:pt x="24" y="393"/>
                    </a:lnTo>
                    <a:lnTo>
                      <a:pt x="26" y="384"/>
                    </a:lnTo>
                    <a:lnTo>
                      <a:pt x="26" y="372"/>
                    </a:lnTo>
                    <a:lnTo>
                      <a:pt x="29" y="362"/>
                    </a:lnTo>
                    <a:lnTo>
                      <a:pt x="31" y="352"/>
                    </a:lnTo>
                    <a:lnTo>
                      <a:pt x="34" y="345"/>
                    </a:lnTo>
                    <a:lnTo>
                      <a:pt x="36" y="343"/>
                    </a:lnTo>
                    <a:lnTo>
                      <a:pt x="36" y="338"/>
                    </a:lnTo>
                    <a:lnTo>
                      <a:pt x="36" y="331"/>
                    </a:lnTo>
                    <a:lnTo>
                      <a:pt x="36" y="324"/>
                    </a:lnTo>
                    <a:lnTo>
                      <a:pt x="36" y="314"/>
                    </a:lnTo>
                    <a:lnTo>
                      <a:pt x="38" y="304"/>
                    </a:lnTo>
                    <a:lnTo>
                      <a:pt x="38" y="297"/>
                    </a:lnTo>
                    <a:lnTo>
                      <a:pt x="41" y="292"/>
                    </a:lnTo>
                    <a:lnTo>
                      <a:pt x="43" y="290"/>
                    </a:lnTo>
                    <a:lnTo>
                      <a:pt x="36" y="175"/>
                    </a:lnTo>
                    <a:lnTo>
                      <a:pt x="38" y="175"/>
                    </a:lnTo>
                    <a:lnTo>
                      <a:pt x="41" y="172"/>
                    </a:lnTo>
                    <a:lnTo>
                      <a:pt x="41" y="170"/>
                    </a:lnTo>
                    <a:lnTo>
                      <a:pt x="43" y="168"/>
                    </a:lnTo>
                    <a:lnTo>
                      <a:pt x="43" y="165"/>
                    </a:lnTo>
                    <a:lnTo>
                      <a:pt x="43" y="163"/>
                    </a:lnTo>
                    <a:lnTo>
                      <a:pt x="43" y="160"/>
                    </a:lnTo>
                    <a:lnTo>
                      <a:pt x="55" y="149"/>
                    </a:lnTo>
                    <a:lnTo>
                      <a:pt x="60" y="146"/>
                    </a:lnTo>
                    <a:lnTo>
                      <a:pt x="67" y="144"/>
                    </a:lnTo>
                    <a:lnTo>
                      <a:pt x="74" y="139"/>
                    </a:lnTo>
                    <a:lnTo>
                      <a:pt x="84" y="132"/>
                    </a:lnTo>
                    <a:lnTo>
                      <a:pt x="94" y="127"/>
                    </a:lnTo>
                    <a:lnTo>
                      <a:pt x="103" y="120"/>
                    </a:lnTo>
                    <a:lnTo>
                      <a:pt x="115" y="115"/>
                    </a:lnTo>
                    <a:lnTo>
                      <a:pt x="130" y="110"/>
                    </a:lnTo>
                    <a:lnTo>
                      <a:pt x="142" y="108"/>
                    </a:lnTo>
                    <a:lnTo>
                      <a:pt x="154" y="105"/>
                    </a:lnTo>
                    <a:lnTo>
                      <a:pt x="166" y="105"/>
                    </a:lnTo>
                    <a:lnTo>
                      <a:pt x="178" y="108"/>
                    </a:lnTo>
                    <a:lnTo>
                      <a:pt x="187" y="108"/>
                    </a:lnTo>
                    <a:lnTo>
                      <a:pt x="194" y="108"/>
                    </a:lnTo>
                    <a:lnTo>
                      <a:pt x="199" y="108"/>
                    </a:lnTo>
                    <a:lnTo>
                      <a:pt x="202" y="108"/>
                    </a:lnTo>
                    <a:lnTo>
                      <a:pt x="221" y="108"/>
                    </a:lnTo>
                    <a:lnTo>
                      <a:pt x="225" y="101"/>
                    </a:lnTo>
                    <a:lnTo>
                      <a:pt x="225" y="96"/>
                    </a:lnTo>
                    <a:lnTo>
                      <a:pt x="233" y="96"/>
                    </a:lnTo>
                    <a:lnTo>
                      <a:pt x="233" y="89"/>
                    </a:lnTo>
                    <a:lnTo>
                      <a:pt x="240" y="89"/>
                    </a:lnTo>
                    <a:lnTo>
                      <a:pt x="245" y="81"/>
                    </a:lnTo>
                    <a:lnTo>
                      <a:pt x="247" y="79"/>
                    </a:lnTo>
                    <a:lnTo>
                      <a:pt x="254" y="77"/>
                    </a:lnTo>
                    <a:lnTo>
                      <a:pt x="261" y="77"/>
                    </a:lnTo>
                    <a:lnTo>
                      <a:pt x="271" y="79"/>
                    </a:lnTo>
                    <a:lnTo>
                      <a:pt x="281" y="79"/>
                    </a:lnTo>
                    <a:lnTo>
                      <a:pt x="290" y="81"/>
                    </a:lnTo>
                    <a:lnTo>
                      <a:pt x="297" y="84"/>
                    </a:lnTo>
                    <a:lnTo>
                      <a:pt x="302" y="84"/>
                    </a:lnTo>
                    <a:lnTo>
                      <a:pt x="302" y="81"/>
                    </a:lnTo>
                    <a:lnTo>
                      <a:pt x="302" y="77"/>
                    </a:lnTo>
                    <a:lnTo>
                      <a:pt x="305" y="69"/>
                    </a:lnTo>
                    <a:lnTo>
                      <a:pt x="309" y="65"/>
                    </a:lnTo>
                    <a:lnTo>
                      <a:pt x="312" y="60"/>
                    </a:lnTo>
                    <a:lnTo>
                      <a:pt x="314" y="55"/>
                    </a:lnTo>
                    <a:lnTo>
                      <a:pt x="319" y="53"/>
                    </a:lnTo>
                    <a:lnTo>
                      <a:pt x="321" y="50"/>
                    </a:lnTo>
                    <a:lnTo>
                      <a:pt x="321" y="45"/>
                    </a:lnTo>
                    <a:lnTo>
                      <a:pt x="321" y="38"/>
                    </a:lnTo>
                    <a:lnTo>
                      <a:pt x="321" y="31"/>
                    </a:lnTo>
                    <a:lnTo>
                      <a:pt x="321" y="26"/>
                    </a:lnTo>
                    <a:lnTo>
                      <a:pt x="321" y="19"/>
                    </a:lnTo>
                    <a:lnTo>
                      <a:pt x="321" y="12"/>
                    </a:lnTo>
                    <a:lnTo>
                      <a:pt x="324" y="7"/>
                    </a:lnTo>
                    <a:lnTo>
                      <a:pt x="324" y="0"/>
                    </a:lnTo>
                    <a:lnTo>
                      <a:pt x="8749" y="0"/>
                    </a:lnTo>
                    <a:close/>
                  </a:path>
                </a:pathLst>
              </a:custGeom>
              <a:solidFill>
                <a:srgbClr val="121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Freeform 87"/>
              <p:cNvSpPr>
                <a:spLocks noChangeAspect="1"/>
              </p:cNvSpPr>
              <p:nvPr/>
            </p:nvSpPr>
            <p:spPr bwMode="auto">
              <a:xfrm>
                <a:off x="4205" y="5696"/>
                <a:ext cx="8425" cy="923"/>
              </a:xfrm>
              <a:custGeom>
                <a:avLst/>
                <a:gdLst>
                  <a:gd name="T0" fmla="*/ 225 w 8425"/>
                  <a:gd name="T1" fmla="*/ 733 h 923"/>
                  <a:gd name="T2" fmla="*/ 254 w 8425"/>
                  <a:gd name="T3" fmla="*/ 707 h 923"/>
                  <a:gd name="T4" fmla="*/ 268 w 8425"/>
                  <a:gd name="T5" fmla="*/ 688 h 923"/>
                  <a:gd name="T6" fmla="*/ 292 w 8425"/>
                  <a:gd name="T7" fmla="*/ 664 h 923"/>
                  <a:gd name="T8" fmla="*/ 300 w 8425"/>
                  <a:gd name="T9" fmla="*/ 652 h 923"/>
                  <a:gd name="T10" fmla="*/ 319 w 8425"/>
                  <a:gd name="T11" fmla="*/ 633 h 923"/>
                  <a:gd name="T12" fmla="*/ 326 w 8425"/>
                  <a:gd name="T13" fmla="*/ 621 h 923"/>
                  <a:gd name="T14" fmla="*/ 345 w 8425"/>
                  <a:gd name="T15" fmla="*/ 587 h 923"/>
                  <a:gd name="T16" fmla="*/ 343 w 8425"/>
                  <a:gd name="T17" fmla="*/ 458 h 923"/>
                  <a:gd name="T18" fmla="*/ 372 w 8425"/>
                  <a:gd name="T19" fmla="*/ 405 h 923"/>
                  <a:gd name="T20" fmla="*/ 441 w 8425"/>
                  <a:gd name="T21" fmla="*/ 357 h 923"/>
                  <a:gd name="T22" fmla="*/ 515 w 8425"/>
                  <a:gd name="T23" fmla="*/ 304 h 923"/>
                  <a:gd name="T24" fmla="*/ 549 w 8425"/>
                  <a:gd name="T25" fmla="*/ 280 h 923"/>
                  <a:gd name="T26" fmla="*/ 568 w 8425"/>
                  <a:gd name="T27" fmla="*/ 230 h 923"/>
                  <a:gd name="T28" fmla="*/ 595 w 8425"/>
                  <a:gd name="T29" fmla="*/ 141 h 923"/>
                  <a:gd name="T30" fmla="*/ 611 w 8425"/>
                  <a:gd name="T31" fmla="*/ 134 h 923"/>
                  <a:gd name="T32" fmla="*/ 623 w 8425"/>
                  <a:gd name="T33" fmla="*/ 110 h 923"/>
                  <a:gd name="T34" fmla="*/ 619 w 8425"/>
                  <a:gd name="T35" fmla="*/ 93 h 923"/>
                  <a:gd name="T36" fmla="*/ 631 w 8425"/>
                  <a:gd name="T37" fmla="*/ 35 h 923"/>
                  <a:gd name="T38" fmla="*/ 4168 w 8425"/>
                  <a:gd name="T39" fmla="*/ 11 h 923"/>
                  <a:gd name="T40" fmla="*/ 4213 w 8425"/>
                  <a:gd name="T41" fmla="*/ 16 h 923"/>
                  <a:gd name="T42" fmla="*/ 4225 w 8425"/>
                  <a:gd name="T43" fmla="*/ 7 h 923"/>
                  <a:gd name="T44" fmla="*/ 4228 w 8425"/>
                  <a:gd name="T45" fmla="*/ 0 h 923"/>
                  <a:gd name="T46" fmla="*/ 4556 w 8425"/>
                  <a:gd name="T47" fmla="*/ 4 h 923"/>
                  <a:gd name="T48" fmla="*/ 4607 w 8425"/>
                  <a:gd name="T49" fmla="*/ 0 h 923"/>
                  <a:gd name="T50" fmla="*/ 4645 w 8425"/>
                  <a:gd name="T51" fmla="*/ 14 h 923"/>
                  <a:gd name="T52" fmla="*/ 4672 w 8425"/>
                  <a:gd name="T53" fmla="*/ 40 h 923"/>
                  <a:gd name="T54" fmla="*/ 4724 w 8425"/>
                  <a:gd name="T55" fmla="*/ 86 h 923"/>
                  <a:gd name="T56" fmla="*/ 4765 w 8425"/>
                  <a:gd name="T57" fmla="*/ 148 h 923"/>
                  <a:gd name="T58" fmla="*/ 4861 w 8425"/>
                  <a:gd name="T59" fmla="*/ 95 h 923"/>
                  <a:gd name="T60" fmla="*/ 4935 w 8425"/>
                  <a:gd name="T61" fmla="*/ 100 h 923"/>
                  <a:gd name="T62" fmla="*/ 4964 w 8425"/>
                  <a:gd name="T63" fmla="*/ 45 h 923"/>
                  <a:gd name="T64" fmla="*/ 5221 w 8425"/>
                  <a:gd name="T65" fmla="*/ 59 h 923"/>
                  <a:gd name="T66" fmla="*/ 5360 w 8425"/>
                  <a:gd name="T67" fmla="*/ 127 h 923"/>
                  <a:gd name="T68" fmla="*/ 5374 w 8425"/>
                  <a:gd name="T69" fmla="*/ 158 h 923"/>
                  <a:gd name="T70" fmla="*/ 5437 w 8425"/>
                  <a:gd name="T71" fmla="*/ 299 h 923"/>
                  <a:gd name="T72" fmla="*/ 5504 w 8425"/>
                  <a:gd name="T73" fmla="*/ 311 h 923"/>
                  <a:gd name="T74" fmla="*/ 5568 w 8425"/>
                  <a:gd name="T75" fmla="*/ 366 h 923"/>
                  <a:gd name="T76" fmla="*/ 5597 w 8425"/>
                  <a:gd name="T77" fmla="*/ 395 h 923"/>
                  <a:gd name="T78" fmla="*/ 5633 w 8425"/>
                  <a:gd name="T79" fmla="*/ 412 h 923"/>
                  <a:gd name="T80" fmla="*/ 5792 w 8425"/>
                  <a:gd name="T81" fmla="*/ 426 h 923"/>
                  <a:gd name="T82" fmla="*/ 5813 w 8425"/>
                  <a:gd name="T83" fmla="*/ 338 h 923"/>
                  <a:gd name="T84" fmla="*/ 5887 w 8425"/>
                  <a:gd name="T85" fmla="*/ 314 h 923"/>
                  <a:gd name="T86" fmla="*/ 5837 w 8425"/>
                  <a:gd name="T87" fmla="*/ 227 h 923"/>
                  <a:gd name="T88" fmla="*/ 5844 w 8425"/>
                  <a:gd name="T89" fmla="*/ 270 h 923"/>
                  <a:gd name="T90" fmla="*/ 5803 w 8425"/>
                  <a:gd name="T91" fmla="*/ 103 h 923"/>
                  <a:gd name="T92" fmla="*/ 5734 w 8425"/>
                  <a:gd name="T93" fmla="*/ 64 h 923"/>
                  <a:gd name="T94" fmla="*/ 8108 w 8425"/>
                  <a:gd name="T95" fmla="*/ 26 h 923"/>
                  <a:gd name="T96" fmla="*/ 8094 w 8425"/>
                  <a:gd name="T97" fmla="*/ 83 h 923"/>
                  <a:gd name="T98" fmla="*/ 8046 w 8425"/>
                  <a:gd name="T99" fmla="*/ 165 h 923"/>
                  <a:gd name="T100" fmla="*/ 8003 w 8425"/>
                  <a:gd name="T101" fmla="*/ 275 h 923"/>
                  <a:gd name="T102" fmla="*/ 8017 w 8425"/>
                  <a:gd name="T103" fmla="*/ 374 h 923"/>
                  <a:gd name="T104" fmla="*/ 8055 w 8425"/>
                  <a:gd name="T105" fmla="*/ 441 h 923"/>
                  <a:gd name="T106" fmla="*/ 8111 w 8425"/>
                  <a:gd name="T107" fmla="*/ 520 h 923"/>
                  <a:gd name="T108" fmla="*/ 8233 w 8425"/>
                  <a:gd name="T109" fmla="*/ 633 h 923"/>
                  <a:gd name="T110" fmla="*/ 8288 w 8425"/>
                  <a:gd name="T111" fmla="*/ 683 h 923"/>
                  <a:gd name="T112" fmla="*/ 8322 w 8425"/>
                  <a:gd name="T113" fmla="*/ 741 h 923"/>
                  <a:gd name="T114" fmla="*/ 8334 w 8425"/>
                  <a:gd name="T115" fmla="*/ 767 h 923"/>
                  <a:gd name="T116" fmla="*/ 8415 w 8425"/>
                  <a:gd name="T117" fmla="*/ 904 h 923"/>
                  <a:gd name="T118" fmla="*/ 19 w 8425"/>
                  <a:gd name="T119" fmla="*/ 865 h 923"/>
                  <a:gd name="T120" fmla="*/ 74 w 8425"/>
                  <a:gd name="T121" fmla="*/ 817 h 923"/>
                  <a:gd name="T122" fmla="*/ 120 w 8425"/>
                  <a:gd name="T123" fmla="*/ 805 h 923"/>
                  <a:gd name="T124" fmla="*/ 144 w 8425"/>
                  <a:gd name="T125" fmla="*/ 789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425" h="923">
                    <a:moveTo>
                      <a:pt x="158" y="781"/>
                    </a:moveTo>
                    <a:lnTo>
                      <a:pt x="165" y="777"/>
                    </a:lnTo>
                    <a:lnTo>
                      <a:pt x="175" y="769"/>
                    </a:lnTo>
                    <a:lnTo>
                      <a:pt x="189" y="762"/>
                    </a:lnTo>
                    <a:lnTo>
                      <a:pt x="201" y="753"/>
                    </a:lnTo>
                    <a:lnTo>
                      <a:pt x="216" y="743"/>
                    </a:lnTo>
                    <a:lnTo>
                      <a:pt x="225" y="733"/>
                    </a:lnTo>
                    <a:lnTo>
                      <a:pt x="232" y="724"/>
                    </a:lnTo>
                    <a:lnTo>
                      <a:pt x="235" y="717"/>
                    </a:lnTo>
                    <a:lnTo>
                      <a:pt x="242" y="717"/>
                    </a:lnTo>
                    <a:lnTo>
                      <a:pt x="249" y="717"/>
                    </a:lnTo>
                    <a:lnTo>
                      <a:pt x="249" y="714"/>
                    </a:lnTo>
                    <a:lnTo>
                      <a:pt x="252" y="709"/>
                    </a:lnTo>
                    <a:lnTo>
                      <a:pt x="254" y="707"/>
                    </a:lnTo>
                    <a:lnTo>
                      <a:pt x="254" y="702"/>
                    </a:lnTo>
                    <a:lnTo>
                      <a:pt x="256" y="700"/>
                    </a:lnTo>
                    <a:lnTo>
                      <a:pt x="259" y="695"/>
                    </a:lnTo>
                    <a:lnTo>
                      <a:pt x="261" y="693"/>
                    </a:lnTo>
                    <a:lnTo>
                      <a:pt x="261" y="690"/>
                    </a:lnTo>
                    <a:lnTo>
                      <a:pt x="264" y="690"/>
                    </a:lnTo>
                    <a:lnTo>
                      <a:pt x="268" y="688"/>
                    </a:lnTo>
                    <a:lnTo>
                      <a:pt x="273" y="683"/>
                    </a:lnTo>
                    <a:lnTo>
                      <a:pt x="278" y="678"/>
                    </a:lnTo>
                    <a:lnTo>
                      <a:pt x="280" y="676"/>
                    </a:lnTo>
                    <a:lnTo>
                      <a:pt x="285" y="671"/>
                    </a:lnTo>
                    <a:lnTo>
                      <a:pt x="288" y="666"/>
                    </a:lnTo>
                    <a:lnTo>
                      <a:pt x="288" y="664"/>
                    </a:lnTo>
                    <a:lnTo>
                      <a:pt x="292" y="664"/>
                    </a:lnTo>
                    <a:lnTo>
                      <a:pt x="295" y="661"/>
                    </a:lnTo>
                    <a:lnTo>
                      <a:pt x="297" y="659"/>
                    </a:lnTo>
                    <a:lnTo>
                      <a:pt x="300" y="657"/>
                    </a:lnTo>
                    <a:lnTo>
                      <a:pt x="300" y="654"/>
                    </a:lnTo>
                    <a:lnTo>
                      <a:pt x="300" y="652"/>
                    </a:lnTo>
                    <a:lnTo>
                      <a:pt x="307" y="652"/>
                    </a:lnTo>
                    <a:lnTo>
                      <a:pt x="307" y="649"/>
                    </a:lnTo>
                    <a:lnTo>
                      <a:pt x="309" y="647"/>
                    </a:lnTo>
                    <a:lnTo>
                      <a:pt x="312" y="645"/>
                    </a:lnTo>
                    <a:lnTo>
                      <a:pt x="314" y="640"/>
                    </a:lnTo>
                    <a:lnTo>
                      <a:pt x="316" y="637"/>
                    </a:lnTo>
                    <a:lnTo>
                      <a:pt x="319" y="633"/>
                    </a:lnTo>
                    <a:lnTo>
                      <a:pt x="319" y="628"/>
                    </a:lnTo>
                    <a:lnTo>
                      <a:pt x="319" y="625"/>
                    </a:lnTo>
                    <a:lnTo>
                      <a:pt x="324" y="625"/>
                    </a:lnTo>
                    <a:lnTo>
                      <a:pt x="326" y="623"/>
                    </a:lnTo>
                    <a:lnTo>
                      <a:pt x="326" y="621"/>
                    </a:lnTo>
                    <a:lnTo>
                      <a:pt x="328" y="618"/>
                    </a:lnTo>
                    <a:lnTo>
                      <a:pt x="333" y="618"/>
                    </a:lnTo>
                    <a:lnTo>
                      <a:pt x="333" y="606"/>
                    </a:lnTo>
                    <a:lnTo>
                      <a:pt x="340" y="606"/>
                    </a:lnTo>
                    <a:lnTo>
                      <a:pt x="343" y="597"/>
                    </a:lnTo>
                    <a:lnTo>
                      <a:pt x="345" y="587"/>
                    </a:lnTo>
                    <a:lnTo>
                      <a:pt x="348" y="577"/>
                    </a:lnTo>
                    <a:lnTo>
                      <a:pt x="348" y="565"/>
                    </a:lnTo>
                    <a:lnTo>
                      <a:pt x="348" y="541"/>
                    </a:lnTo>
                    <a:lnTo>
                      <a:pt x="345" y="515"/>
                    </a:lnTo>
                    <a:lnTo>
                      <a:pt x="343" y="491"/>
                    </a:lnTo>
                    <a:lnTo>
                      <a:pt x="343" y="470"/>
                    </a:lnTo>
                    <a:lnTo>
                      <a:pt x="343" y="458"/>
                    </a:lnTo>
                    <a:lnTo>
                      <a:pt x="345" y="448"/>
                    </a:lnTo>
                    <a:lnTo>
                      <a:pt x="348" y="438"/>
                    </a:lnTo>
                    <a:lnTo>
                      <a:pt x="352" y="431"/>
                    </a:lnTo>
                    <a:lnTo>
                      <a:pt x="360" y="431"/>
                    </a:lnTo>
                    <a:lnTo>
                      <a:pt x="360" y="419"/>
                    </a:lnTo>
                    <a:lnTo>
                      <a:pt x="364" y="412"/>
                    </a:lnTo>
                    <a:lnTo>
                      <a:pt x="372" y="405"/>
                    </a:lnTo>
                    <a:lnTo>
                      <a:pt x="379" y="402"/>
                    </a:lnTo>
                    <a:lnTo>
                      <a:pt x="388" y="398"/>
                    </a:lnTo>
                    <a:lnTo>
                      <a:pt x="400" y="390"/>
                    </a:lnTo>
                    <a:lnTo>
                      <a:pt x="412" y="383"/>
                    </a:lnTo>
                    <a:lnTo>
                      <a:pt x="424" y="374"/>
                    </a:lnTo>
                    <a:lnTo>
                      <a:pt x="434" y="364"/>
                    </a:lnTo>
                    <a:lnTo>
                      <a:pt x="441" y="357"/>
                    </a:lnTo>
                    <a:lnTo>
                      <a:pt x="443" y="354"/>
                    </a:lnTo>
                    <a:lnTo>
                      <a:pt x="453" y="352"/>
                    </a:lnTo>
                    <a:lnTo>
                      <a:pt x="465" y="345"/>
                    </a:lnTo>
                    <a:lnTo>
                      <a:pt x="477" y="335"/>
                    </a:lnTo>
                    <a:lnTo>
                      <a:pt x="489" y="326"/>
                    </a:lnTo>
                    <a:lnTo>
                      <a:pt x="501" y="314"/>
                    </a:lnTo>
                    <a:lnTo>
                      <a:pt x="515" y="304"/>
                    </a:lnTo>
                    <a:lnTo>
                      <a:pt x="527" y="299"/>
                    </a:lnTo>
                    <a:lnTo>
                      <a:pt x="539" y="294"/>
                    </a:lnTo>
                    <a:lnTo>
                      <a:pt x="547" y="290"/>
                    </a:lnTo>
                    <a:lnTo>
                      <a:pt x="547" y="287"/>
                    </a:lnTo>
                    <a:lnTo>
                      <a:pt x="547" y="285"/>
                    </a:lnTo>
                    <a:lnTo>
                      <a:pt x="549" y="282"/>
                    </a:lnTo>
                    <a:lnTo>
                      <a:pt x="549" y="280"/>
                    </a:lnTo>
                    <a:lnTo>
                      <a:pt x="551" y="278"/>
                    </a:lnTo>
                    <a:lnTo>
                      <a:pt x="554" y="278"/>
                    </a:lnTo>
                    <a:lnTo>
                      <a:pt x="556" y="278"/>
                    </a:lnTo>
                    <a:lnTo>
                      <a:pt x="559" y="275"/>
                    </a:lnTo>
                    <a:lnTo>
                      <a:pt x="561" y="261"/>
                    </a:lnTo>
                    <a:lnTo>
                      <a:pt x="563" y="247"/>
                    </a:lnTo>
                    <a:lnTo>
                      <a:pt x="568" y="230"/>
                    </a:lnTo>
                    <a:lnTo>
                      <a:pt x="573" y="213"/>
                    </a:lnTo>
                    <a:lnTo>
                      <a:pt x="578" y="199"/>
                    </a:lnTo>
                    <a:lnTo>
                      <a:pt x="580" y="182"/>
                    </a:lnTo>
                    <a:lnTo>
                      <a:pt x="583" y="165"/>
                    </a:lnTo>
                    <a:lnTo>
                      <a:pt x="585" y="146"/>
                    </a:lnTo>
                    <a:lnTo>
                      <a:pt x="592" y="141"/>
                    </a:lnTo>
                    <a:lnTo>
                      <a:pt x="595" y="141"/>
                    </a:lnTo>
                    <a:lnTo>
                      <a:pt x="597" y="139"/>
                    </a:lnTo>
                    <a:lnTo>
                      <a:pt x="599" y="139"/>
                    </a:lnTo>
                    <a:lnTo>
                      <a:pt x="602" y="136"/>
                    </a:lnTo>
                    <a:lnTo>
                      <a:pt x="604" y="136"/>
                    </a:lnTo>
                    <a:lnTo>
                      <a:pt x="607" y="136"/>
                    </a:lnTo>
                    <a:lnTo>
                      <a:pt x="609" y="134"/>
                    </a:lnTo>
                    <a:lnTo>
                      <a:pt x="611" y="134"/>
                    </a:lnTo>
                    <a:lnTo>
                      <a:pt x="611" y="131"/>
                    </a:lnTo>
                    <a:lnTo>
                      <a:pt x="614" y="129"/>
                    </a:lnTo>
                    <a:lnTo>
                      <a:pt x="614" y="124"/>
                    </a:lnTo>
                    <a:lnTo>
                      <a:pt x="616" y="122"/>
                    </a:lnTo>
                    <a:lnTo>
                      <a:pt x="619" y="117"/>
                    </a:lnTo>
                    <a:lnTo>
                      <a:pt x="621" y="115"/>
                    </a:lnTo>
                    <a:lnTo>
                      <a:pt x="623" y="110"/>
                    </a:lnTo>
                    <a:lnTo>
                      <a:pt x="623" y="107"/>
                    </a:lnTo>
                    <a:lnTo>
                      <a:pt x="623" y="105"/>
                    </a:lnTo>
                    <a:lnTo>
                      <a:pt x="623" y="103"/>
                    </a:lnTo>
                    <a:lnTo>
                      <a:pt x="621" y="100"/>
                    </a:lnTo>
                    <a:lnTo>
                      <a:pt x="621" y="98"/>
                    </a:lnTo>
                    <a:lnTo>
                      <a:pt x="619" y="95"/>
                    </a:lnTo>
                    <a:lnTo>
                      <a:pt x="619" y="93"/>
                    </a:lnTo>
                    <a:lnTo>
                      <a:pt x="619" y="91"/>
                    </a:lnTo>
                    <a:lnTo>
                      <a:pt x="616" y="88"/>
                    </a:lnTo>
                    <a:lnTo>
                      <a:pt x="619" y="81"/>
                    </a:lnTo>
                    <a:lnTo>
                      <a:pt x="623" y="71"/>
                    </a:lnTo>
                    <a:lnTo>
                      <a:pt x="626" y="59"/>
                    </a:lnTo>
                    <a:lnTo>
                      <a:pt x="628" y="47"/>
                    </a:lnTo>
                    <a:lnTo>
                      <a:pt x="631" y="35"/>
                    </a:lnTo>
                    <a:lnTo>
                      <a:pt x="633" y="23"/>
                    </a:lnTo>
                    <a:lnTo>
                      <a:pt x="635" y="9"/>
                    </a:lnTo>
                    <a:lnTo>
                      <a:pt x="635" y="0"/>
                    </a:lnTo>
                    <a:lnTo>
                      <a:pt x="4163" y="0"/>
                    </a:lnTo>
                    <a:lnTo>
                      <a:pt x="4166" y="4"/>
                    </a:lnTo>
                    <a:lnTo>
                      <a:pt x="4166" y="9"/>
                    </a:lnTo>
                    <a:lnTo>
                      <a:pt x="4168" y="11"/>
                    </a:lnTo>
                    <a:lnTo>
                      <a:pt x="4173" y="14"/>
                    </a:lnTo>
                    <a:lnTo>
                      <a:pt x="4180" y="16"/>
                    </a:lnTo>
                    <a:lnTo>
                      <a:pt x="4187" y="19"/>
                    </a:lnTo>
                    <a:lnTo>
                      <a:pt x="4199" y="19"/>
                    </a:lnTo>
                    <a:lnTo>
                      <a:pt x="4213" y="21"/>
                    </a:lnTo>
                    <a:lnTo>
                      <a:pt x="4213" y="19"/>
                    </a:lnTo>
                    <a:lnTo>
                      <a:pt x="4213" y="16"/>
                    </a:lnTo>
                    <a:lnTo>
                      <a:pt x="4216" y="14"/>
                    </a:lnTo>
                    <a:lnTo>
                      <a:pt x="4216" y="11"/>
                    </a:lnTo>
                    <a:lnTo>
                      <a:pt x="4218" y="9"/>
                    </a:lnTo>
                    <a:lnTo>
                      <a:pt x="4221" y="9"/>
                    </a:lnTo>
                    <a:lnTo>
                      <a:pt x="4223" y="7"/>
                    </a:lnTo>
                    <a:lnTo>
                      <a:pt x="4225" y="7"/>
                    </a:lnTo>
                    <a:lnTo>
                      <a:pt x="4225" y="4"/>
                    </a:lnTo>
                    <a:lnTo>
                      <a:pt x="4228" y="2"/>
                    </a:lnTo>
                    <a:lnTo>
                      <a:pt x="4228" y="0"/>
                    </a:lnTo>
                    <a:lnTo>
                      <a:pt x="4556" y="0"/>
                    </a:lnTo>
                    <a:lnTo>
                      <a:pt x="4556" y="2"/>
                    </a:lnTo>
                    <a:lnTo>
                      <a:pt x="4556" y="4"/>
                    </a:lnTo>
                    <a:lnTo>
                      <a:pt x="4556" y="7"/>
                    </a:lnTo>
                    <a:lnTo>
                      <a:pt x="4566" y="4"/>
                    </a:lnTo>
                    <a:lnTo>
                      <a:pt x="4578" y="2"/>
                    </a:lnTo>
                    <a:lnTo>
                      <a:pt x="4588" y="2"/>
                    </a:lnTo>
                    <a:lnTo>
                      <a:pt x="4597" y="2"/>
                    </a:lnTo>
                    <a:lnTo>
                      <a:pt x="4607" y="0"/>
                    </a:lnTo>
                    <a:lnTo>
                      <a:pt x="4616" y="0"/>
                    </a:lnTo>
                    <a:lnTo>
                      <a:pt x="4628" y="0"/>
                    </a:lnTo>
                    <a:lnTo>
                      <a:pt x="4640" y="0"/>
                    </a:lnTo>
                    <a:lnTo>
                      <a:pt x="4640" y="4"/>
                    </a:lnTo>
                    <a:lnTo>
                      <a:pt x="4640" y="7"/>
                    </a:lnTo>
                    <a:lnTo>
                      <a:pt x="4643" y="11"/>
                    </a:lnTo>
                    <a:lnTo>
                      <a:pt x="4645" y="14"/>
                    </a:lnTo>
                    <a:lnTo>
                      <a:pt x="4648" y="19"/>
                    </a:lnTo>
                    <a:lnTo>
                      <a:pt x="4650" y="21"/>
                    </a:lnTo>
                    <a:lnTo>
                      <a:pt x="4652" y="23"/>
                    </a:lnTo>
                    <a:lnTo>
                      <a:pt x="4655" y="23"/>
                    </a:lnTo>
                    <a:lnTo>
                      <a:pt x="4657" y="31"/>
                    </a:lnTo>
                    <a:lnTo>
                      <a:pt x="4662" y="35"/>
                    </a:lnTo>
                    <a:lnTo>
                      <a:pt x="4672" y="40"/>
                    </a:lnTo>
                    <a:lnTo>
                      <a:pt x="4679" y="45"/>
                    </a:lnTo>
                    <a:lnTo>
                      <a:pt x="4688" y="47"/>
                    </a:lnTo>
                    <a:lnTo>
                      <a:pt x="4696" y="52"/>
                    </a:lnTo>
                    <a:lnTo>
                      <a:pt x="4703" y="59"/>
                    </a:lnTo>
                    <a:lnTo>
                      <a:pt x="4705" y="64"/>
                    </a:lnTo>
                    <a:lnTo>
                      <a:pt x="4724" y="64"/>
                    </a:lnTo>
                    <a:lnTo>
                      <a:pt x="4724" y="86"/>
                    </a:lnTo>
                    <a:lnTo>
                      <a:pt x="4727" y="105"/>
                    </a:lnTo>
                    <a:lnTo>
                      <a:pt x="4731" y="119"/>
                    </a:lnTo>
                    <a:lnTo>
                      <a:pt x="4736" y="129"/>
                    </a:lnTo>
                    <a:lnTo>
                      <a:pt x="4741" y="139"/>
                    </a:lnTo>
                    <a:lnTo>
                      <a:pt x="4748" y="143"/>
                    </a:lnTo>
                    <a:lnTo>
                      <a:pt x="4758" y="146"/>
                    </a:lnTo>
                    <a:lnTo>
                      <a:pt x="4765" y="148"/>
                    </a:lnTo>
                    <a:lnTo>
                      <a:pt x="4775" y="146"/>
                    </a:lnTo>
                    <a:lnTo>
                      <a:pt x="4787" y="143"/>
                    </a:lnTo>
                    <a:lnTo>
                      <a:pt x="4796" y="139"/>
                    </a:lnTo>
                    <a:lnTo>
                      <a:pt x="4808" y="131"/>
                    </a:lnTo>
                    <a:lnTo>
                      <a:pt x="4830" y="115"/>
                    </a:lnTo>
                    <a:lnTo>
                      <a:pt x="4851" y="93"/>
                    </a:lnTo>
                    <a:lnTo>
                      <a:pt x="4861" y="95"/>
                    </a:lnTo>
                    <a:lnTo>
                      <a:pt x="4873" y="95"/>
                    </a:lnTo>
                    <a:lnTo>
                      <a:pt x="4883" y="95"/>
                    </a:lnTo>
                    <a:lnTo>
                      <a:pt x="4895" y="98"/>
                    </a:lnTo>
                    <a:lnTo>
                      <a:pt x="4904" y="98"/>
                    </a:lnTo>
                    <a:lnTo>
                      <a:pt x="4916" y="100"/>
                    </a:lnTo>
                    <a:lnTo>
                      <a:pt x="4926" y="100"/>
                    </a:lnTo>
                    <a:lnTo>
                      <a:pt x="4935" y="100"/>
                    </a:lnTo>
                    <a:lnTo>
                      <a:pt x="4943" y="93"/>
                    </a:lnTo>
                    <a:lnTo>
                      <a:pt x="4943" y="86"/>
                    </a:lnTo>
                    <a:lnTo>
                      <a:pt x="4947" y="79"/>
                    </a:lnTo>
                    <a:lnTo>
                      <a:pt x="4950" y="71"/>
                    </a:lnTo>
                    <a:lnTo>
                      <a:pt x="4955" y="62"/>
                    </a:lnTo>
                    <a:lnTo>
                      <a:pt x="4959" y="52"/>
                    </a:lnTo>
                    <a:lnTo>
                      <a:pt x="4964" y="45"/>
                    </a:lnTo>
                    <a:lnTo>
                      <a:pt x="4967" y="38"/>
                    </a:lnTo>
                    <a:lnTo>
                      <a:pt x="4969" y="31"/>
                    </a:lnTo>
                    <a:lnTo>
                      <a:pt x="5014" y="31"/>
                    </a:lnTo>
                    <a:lnTo>
                      <a:pt x="5065" y="33"/>
                    </a:lnTo>
                    <a:lnTo>
                      <a:pt x="5115" y="38"/>
                    </a:lnTo>
                    <a:lnTo>
                      <a:pt x="5168" y="47"/>
                    </a:lnTo>
                    <a:lnTo>
                      <a:pt x="5221" y="59"/>
                    </a:lnTo>
                    <a:lnTo>
                      <a:pt x="5271" y="74"/>
                    </a:lnTo>
                    <a:lnTo>
                      <a:pt x="5295" y="83"/>
                    </a:lnTo>
                    <a:lnTo>
                      <a:pt x="5317" y="93"/>
                    </a:lnTo>
                    <a:lnTo>
                      <a:pt x="5338" y="105"/>
                    </a:lnTo>
                    <a:lnTo>
                      <a:pt x="5360" y="117"/>
                    </a:lnTo>
                    <a:lnTo>
                      <a:pt x="5360" y="122"/>
                    </a:lnTo>
                    <a:lnTo>
                      <a:pt x="5360" y="127"/>
                    </a:lnTo>
                    <a:lnTo>
                      <a:pt x="5360" y="129"/>
                    </a:lnTo>
                    <a:lnTo>
                      <a:pt x="5362" y="131"/>
                    </a:lnTo>
                    <a:lnTo>
                      <a:pt x="5362" y="134"/>
                    </a:lnTo>
                    <a:lnTo>
                      <a:pt x="5365" y="136"/>
                    </a:lnTo>
                    <a:lnTo>
                      <a:pt x="5367" y="136"/>
                    </a:lnTo>
                    <a:lnTo>
                      <a:pt x="5372" y="136"/>
                    </a:lnTo>
                    <a:lnTo>
                      <a:pt x="5374" y="158"/>
                    </a:lnTo>
                    <a:lnTo>
                      <a:pt x="5379" y="179"/>
                    </a:lnTo>
                    <a:lnTo>
                      <a:pt x="5386" y="201"/>
                    </a:lnTo>
                    <a:lnTo>
                      <a:pt x="5396" y="223"/>
                    </a:lnTo>
                    <a:lnTo>
                      <a:pt x="5405" y="244"/>
                    </a:lnTo>
                    <a:lnTo>
                      <a:pt x="5415" y="263"/>
                    </a:lnTo>
                    <a:lnTo>
                      <a:pt x="5427" y="282"/>
                    </a:lnTo>
                    <a:lnTo>
                      <a:pt x="5437" y="299"/>
                    </a:lnTo>
                    <a:lnTo>
                      <a:pt x="5446" y="299"/>
                    </a:lnTo>
                    <a:lnTo>
                      <a:pt x="5456" y="299"/>
                    </a:lnTo>
                    <a:lnTo>
                      <a:pt x="5465" y="302"/>
                    </a:lnTo>
                    <a:lnTo>
                      <a:pt x="5475" y="304"/>
                    </a:lnTo>
                    <a:lnTo>
                      <a:pt x="5485" y="306"/>
                    </a:lnTo>
                    <a:lnTo>
                      <a:pt x="5494" y="309"/>
                    </a:lnTo>
                    <a:lnTo>
                      <a:pt x="5504" y="311"/>
                    </a:lnTo>
                    <a:lnTo>
                      <a:pt x="5513" y="311"/>
                    </a:lnTo>
                    <a:lnTo>
                      <a:pt x="5523" y="321"/>
                    </a:lnTo>
                    <a:lnTo>
                      <a:pt x="5530" y="330"/>
                    </a:lnTo>
                    <a:lnTo>
                      <a:pt x="5540" y="338"/>
                    </a:lnTo>
                    <a:lnTo>
                      <a:pt x="5552" y="347"/>
                    </a:lnTo>
                    <a:lnTo>
                      <a:pt x="5559" y="357"/>
                    </a:lnTo>
                    <a:lnTo>
                      <a:pt x="5568" y="366"/>
                    </a:lnTo>
                    <a:lnTo>
                      <a:pt x="5576" y="376"/>
                    </a:lnTo>
                    <a:lnTo>
                      <a:pt x="5583" y="388"/>
                    </a:lnTo>
                    <a:lnTo>
                      <a:pt x="5585" y="388"/>
                    </a:lnTo>
                    <a:lnTo>
                      <a:pt x="5588" y="390"/>
                    </a:lnTo>
                    <a:lnTo>
                      <a:pt x="5590" y="390"/>
                    </a:lnTo>
                    <a:lnTo>
                      <a:pt x="5595" y="393"/>
                    </a:lnTo>
                    <a:lnTo>
                      <a:pt x="5597" y="395"/>
                    </a:lnTo>
                    <a:lnTo>
                      <a:pt x="5600" y="398"/>
                    </a:lnTo>
                    <a:lnTo>
                      <a:pt x="5600" y="400"/>
                    </a:lnTo>
                    <a:lnTo>
                      <a:pt x="5602" y="402"/>
                    </a:lnTo>
                    <a:lnTo>
                      <a:pt x="5626" y="402"/>
                    </a:lnTo>
                    <a:lnTo>
                      <a:pt x="5628" y="405"/>
                    </a:lnTo>
                    <a:lnTo>
                      <a:pt x="5631" y="407"/>
                    </a:lnTo>
                    <a:lnTo>
                      <a:pt x="5633" y="412"/>
                    </a:lnTo>
                    <a:lnTo>
                      <a:pt x="5638" y="414"/>
                    </a:lnTo>
                    <a:lnTo>
                      <a:pt x="5643" y="419"/>
                    </a:lnTo>
                    <a:lnTo>
                      <a:pt x="5645" y="424"/>
                    </a:lnTo>
                    <a:lnTo>
                      <a:pt x="5650" y="429"/>
                    </a:lnTo>
                    <a:lnTo>
                      <a:pt x="5652" y="434"/>
                    </a:lnTo>
                    <a:lnTo>
                      <a:pt x="5787" y="436"/>
                    </a:lnTo>
                    <a:lnTo>
                      <a:pt x="5792" y="426"/>
                    </a:lnTo>
                    <a:lnTo>
                      <a:pt x="5796" y="414"/>
                    </a:lnTo>
                    <a:lnTo>
                      <a:pt x="5801" y="402"/>
                    </a:lnTo>
                    <a:lnTo>
                      <a:pt x="5806" y="390"/>
                    </a:lnTo>
                    <a:lnTo>
                      <a:pt x="5808" y="376"/>
                    </a:lnTo>
                    <a:lnTo>
                      <a:pt x="5811" y="362"/>
                    </a:lnTo>
                    <a:lnTo>
                      <a:pt x="5813" y="350"/>
                    </a:lnTo>
                    <a:lnTo>
                      <a:pt x="5813" y="338"/>
                    </a:lnTo>
                    <a:lnTo>
                      <a:pt x="5823" y="330"/>
                    </a:lnTo>
                    <a:lnTo>
                      <a:pt x="5832" y="326"/>
                    </a:lnTo>
                    <a:lnTo>
                      <a:pt x="5842" y="321"/>
                    </a:lnTo>
                    <a:lnTo>
                      <a:pt x="5854" y="318"/>
                    </a:lnTo>
                    <a:lnTo>
                      <a:pt x="5866" y="316"/>
                    </a:lnTo>
                    <a:lnTo>
                      <a:pt x="5875" y="314"/>
                    </a:lnTo>
                    <a:lnTo>
                      <a:pt x="5887" y="314"/>
                    </a:lnTo>
                    <a:lnTo>
                      <a:pt x="5897" y="314"/>
                    </a:lnTo>
                    <a:lnTo>
                      <a:pt x="5839" y="270"/>
                    </a:lnTo>
                    <a:lnTo>
                      <a:pt x="5839" y="227"/>
                    </a:lnTo>
                    <a:lnTo>
                      <a:pt x="5837" y="225"/>
                    </a:lnTo>
                    <a:lnTo>
                      <a:pt x="5835" y="225"/>
                    </a:lnTo>
                    <a:lnTo>
                      <a:pt x="5837" y="227"/>
                    </a:lnTo>
                    <a:lnTo>
                      <a:pt x="5839" y="235"/>
                    </a:lnTo>
                    <a:lnTo>
                      <a:pt x="5842" y="244"/>
                    </a:lnTo>
                    <a:lnTo>
                      <a:pt x="5847" y="254"/>
                    </a:lnTo>
                    <a:lnTo>
                      <a:pt x="5849" y="261"/>
                    </a:lnTo>
                    <a:lnTo>
                      <a:pt x="5849" y="266"/>
                    </a:lnTo>
                    <a:lnTo>
                      <a:pt x="5847" y="268"/>
                    </a:lnTo>
                    <a:lnTo>
                      <a:pt x="5844" y="270"/>
                    </a:lnTo>
                    <a:lnTo>
                      <a:pt x="5842" y="270"/>
                    </a:lnTo>
                    <a:lnTo>
                      <a:pt x="5835" y="122"/>
                    </a:lnTo>
                    <a:lnTo>
                      <a:pt x="5830" y="119"/>
                    </a:lnTo>
                    <a:lnTo>
                      <a:pt x="5825" y="115"/>
                    </a:lnTo>
                    <a:lnTo>
                      <a:pt x="5818" y="112"/>
                    </a:lnTo>
                    <a:lnTo>
                      <a:pt x="5811" y="107"/>
                    </a:lnTo>
                    <a:lnTo>
                      <a:pt x="5803" y="103"/>
                    </a:lnTo>
                    <a:lnTo>
                      <a:pt x="5796" y="98"/>
                    </a:lnTo>
                    <a:lnTo>
                      <a:pt x="5789" y="93"/>
                    </a:lnTo>
                    <a:lnTo>
                      <a:pt x="5784" y="88"/>
                    </a:lnTo>
                    <a:lnTo>
                      <a:pt x="5770" y="88"/>
                    </a:lnTo>
                    <a:lnTo>
                      <a:pt x="5758" y="81"/>
                    </a:lnTo>
                    <a:lnTo>
                      <a:pt x="5746" y="74"/>
                    </a:lnTo>
                    <a:lnTo>
                      <a:pt x="5734" y="64"/>
                    </a:lnTo>
                    <a:lnTo>
                      <a:pt x="5727" y="50"/>
                    </a:lnTo>
                    <a:lnTo>
                      <a:pt x="5720" y="35"/>
                    </a:lnTo>
                    <a:lnTo>
                      <a:pt x="5712" y="19"/>
                    </a:lnTo>
                    <a:lnTo>
                      <a:pt x="5708" y="0"/>
                    </a:lnTo>
                    <a:lnTo>
                      <a:pt x="8111" y="0"/>
                    </a:lnTo>
                    <a:lnTo>
                      <a:pt x="8108" y="11"/>
                    </a:lnTo>
                    <a:lnTo>
                      <a:pt x="8108" y="26"/>
                    </a:lnTo>
                    <a:lnTo>
                      <a:pt x="8106" y="38"/>
                    </a:lnTo>
                    <a:lnTo>
                      <a:pt x="8106" y="52"/>
                    </a:lnTo>
                    <a:lnTo>
                      <a:pt x="8103" y="62"/>
                    </a:lnTo>
                    <a:lnTo>
                      <a:pt x="8103" y="71"/>
                    </a:lnTo>
                    <a:lnTo>
                      <a:pt x="8103" y="76"/>
                    </a:lnTo>
                    <a:lnTo>
                      <a:pt x="8103" y="79"/>
                    </a:lnTo>
                    <a:lnTo>
                      <a:pt x="8094" y="83"/>
                    </a:lnTo>
                    <a:lnTo>
                      <a:pt x="8084" y="95"/>
                    </a:lnTo>
                    <a:lnTo>
                      <a:pt x="8072" y="107"/>
                    </a:lnTo>
                    <a:lnTo>
                      <a:pt x="8063" y="122"/>
                    </a:lnTo>
                    <a:lnTo>
                      <a:pt x="8055" y="134"/>
                    </a:lnTo>
                    <a:lnTo>
                      <a:pt x="8048" y="148"/>
                    </a:lnTo>
                    <a:lnTo>
                      <a:pt x="8046" y="158"/>
                    </a:lnTo>
                    <a:lnTo>
                      <a:pt x="8046" y="165"/>
                    </a:lnTo>
                    <a:lnTo>
                      <a:pt x="8034" y="206"/>
                    </a:lnTo>
                    <a:lnTo>
                      <a:pt x="8029" y="211"/>
                    </a:lnTo>
                    <a:lnTo>
                      <a:pt x="8024" y="218"/>
                    </a:lnTo>
                    <a:lnTo>
                      <a:pt x="8019" y="225"/>
                    </a:lnTo>
                    <a:lnTo>
                      <a:pt x="8015" y="235"/>
                    </a:lnTo>
                    <a:lnTo>
                      <a:pt x="8007" y="254"/>
                    </a:lnTo>
                    <a:lnTo>
                      <a:pt x="8003" y="275"/>
                    </a:lnTo>
                    <a:lnTo>
                      <a:pt x="7998" y="299"/>
                    </a:lnTo>
                    <a:lnTo>
                      <a:pt x="7998" y="323"/>
                    </a:lnTo>
                    <a:lnTo>
                      <a:pt x="7995" y="342"/>
                    </a:lnTo>
                    <a:lnTo>
                      <a:pt x="7998" y="359"/>
                    </a:lnTo>
                    <a:lnTo>
                      <a:pt x="8003" y="362"/>
                    </a:lnTo>
                    <a:lnTo>
                      <a:pt x="8010" y="366"/>
                    </a:lnTo>
                    <a:lnTo>
                      <a:pt x="8017" y="374"/>
                    </a:lnTo>
                    <a:lnTo>
                      <a:pt x="8022" y="383"/>
                    </a:lnTo>
                    <a:lnTo>
                      <a:pt x="8029" y="390"/>
                    </a:lnTo>
                    <a:lnTo>
                      <a:pt x="8034" y="400"/>
                    </a:lnTo>
                    <a:lnTo>
                      <a:pt x="8036" y="410"/>
                    </a:lnTo>
                    <a:lnTo>
                      <a:pt x="8036" y="419"/>
                    </a:lnTo>
                    <a:lnTo>
                      <a:pt x="8046" y="429"/>
                    </a:lnTo>
                    <a:lnTo>
                      <a:pt x="8055" y="441"/>
                    </a:lnTo>
                    <a:lnTo>
                      <a:pt x="8065" y="453"/>
                    </a:lnTo>
                    <a:lnTo>
                      <a:pt x="8072" y="467"/>
                    </a:lnTo>
                    <a:lnTo>
                      <a:pt x="8082" y="479"/>
                    </a:lnTo>
                    <a:lnTo>
                      <a:pt x="8089" y="491"/>
                    </a:lnTo>
                    <a:lnTo>
                      <a:pt x="8099" y="501"/>
                    </a:lnTo>
                    <a:lnTo>
                      <a:pt x="8108" y="508"/>
                    </a:lnTo>
                    <a:lnTo>
                      <a:pt x="8111" y="520"/>
                    </a:lnTo>
                    <a:lnTo>
                      <a:pt x="8113" y="532"/>
                    </a:lnTo>
                    <a:lnTo>
                      <a:pt x="8120" y="544"/>
                    </a:lnTo>
                    <a:lnTo>
                      <a:pt x="8130" y="553"/>
                    </a:lnTo>
                    <a:lnTo>
                      <a:pt x="8151" y="575"/>
                    </a:lnTo>
                    <a:lnTo>
                      <a:pt x="8180" y="594"/>
                    </a:lnTo>
                    <a:lnTo>
                      <a:pt x="8206" y="613"/>
                    </a:lnTo>
                    <a:lnTo>
                      <a:pt x="8233" y="633"/>
                    </a:lnTo>
                    <a:lnTo>
                      <a:pt x="8245" y="642"/>
                    </a:lnTo>
                    <a:lnTo>
                      <a:pt x="8254" y="652"/>
                    </a:lnTo>
                    <a:lnTo>
                      <a:pt x="8264" y="661"/>
                    </a:lnTo>
                    <a:lnTo>
                      <a:pt x="8269" y="671"/>
                    </a:lnTo>
                    <a:lnTo>
                      <a:pt x="8276" y="671"/>
                    </a:lnTo>
                    <a:lnTo>
                      <a:pt x="8281" y="676"/>
                    </a:lnTo>
                    <a:lnTo>
                      <a:pt x="8288" y="683"/>
                    </a:lnTo>
                    <a:lnTo>
                      <a:pt x="8295" y="690"/>
                    </a:lnTo>
                    <a:lnTo>
                      <a:pt x="8300" y="697"/>
                    </a:lnTo>
                    <a:lnTo>
                      <a:pt x="8307" y="707"/>
                    </a:lnTo>
                    <a:lnTo>
                      <a:pt x="8312" y="712"/>
                    </a:lnTo>
                    <a:lnTo>
                      <a:pt x="8314" y="717"/>
                    </a:lnTo>
                    <a:lnTo>
                      <a:pt x="8314" y="736"/>
                    </a:lnTo>
                    <a:lnTo>
                      <a:pt x="8322" y="741"/>
                    </a:lnTo>
                    <a:lnTo>
                      <a:pt x="8324" y="743"/>
                    </a:lnTo>
                    <a:lnTo>
                      <a:pt x="8326" y="748"/>
                    </a:lnTo>
                    <a:lnTo>
                      <a:pt x="8326" y="750"/>
                    </a:lnTo>
                    <a:lnTo>
                      <a:pt x="8329" y="755"/>
                    </a:lnTo>
                    <a:lnTo>
                      <a:pt x="8329" y="760"/>
                    </a:lnTo>
                    <a:lnTo>
                      <a:pt x="8331" y="762"/>
                    </a:lnTo>
                    <a:lnTo>
                      <a:pt x="8334" y="767"/>
                    </a:lnTo>
                    <a:lnTo>
                      <a:pt x="8348" y="786"/>
                    </a:lnTo>
                    <a:lnTo>
                      <a:pt x="8360" y="805"/>
                    </a:lnTo>
                    <a:lnTo>
                      <a:pt x="8372" y="822"/>
                    </a:lnTo>
                    <a:lnTo>
                      <a:pt x="8384" y="844"/>
                    </a:lnTo>
                    <a:lnTo>
                      <a:pt x="8394" y="863"/>
                    </a:lnTo>
                    <a:lnTo>
                      <a:pt x="8406" y="882"/>
                    </a:lnTo>
                    <a:lnTo>
                      <a:pt x="8415" y="904"/>
                    </a:lnTo>
                    <a:lnTo>
                      <a:pt x="8425" y="923"/>
                    </a:lnTo>
                    <a:lnTo>
                      <a:pt x="0" y="923"/>
                    </a:lnTo>
                    <a:lnTo>
                      <a:pt x="2" y="911"/>
                    </a:lnTo>
                    <a:lnTo>
                      <a:pt x="5" y="899"/>
                    </a:lnTo>
                    <a:lnTo>
                      <a:pt x="9" y="887"/>
                    </a:lnTo>
                    <a:lnTo>
                      <a:pt x="14" y="877"/>
                    </a:lnTo>
                    <a:lnTo>
                      <a:pt x="19" y="865"/>
                    </a:lnTo>
                    <a:lnTo>
                      <a:pt x="26" y="856"/>
                    </a:lnTo>
                    <a:lnTo>
                      <a:pt x="33" y="846"/>
                    </a:lnTo>
                    <a:lnTo>
                      <a:pt x="43" y="839"/>
                    </a:lnTo>
                    <a:lnTo>
                      <a:pt x="43" y="832"/>
                    </a:lnTo>
                    <a:lnTo>
                      <a:pt x="67" y="824"/>
                    </a:lnTo>
                    <a:lnTo>
                      <a:pt x="67" y="820"/>
                    </a:lnTo>
                    <a:lnTo>
                      <a:pt x="74" y="817"/>
                    </a:lnTo>
                    <a:lnTo>
                      <a:pt x="79" y="815"/>
                    </a:lnTo>
                    <a:lnTo>
                      <a:pt x="86" y="815"/>
                    </a:lnTo>
                    <a:lnTo>
                      <a:pt x="93" y="812"/>
                    </a:lnTo>
                    <a:lnTo>
                      <a:pt x="101" y="812"/>
                    </a:lnTo>
                    <a:lnTo>
                      <a:pt x="108" y="810"/>
                    </a:lnTo>
                    <a:lnTo>
                      <a:pt x="115" y="808"/>
                    </a:lnTo>
                    <a:lnTo>
                      <a:pt x="120" y="805"/>
                    </a:lnTo>
                    <a:lnTo>
                      <a:pt x="120" y="801"/>
                    </a:lnTo>
                    <a:lnTo>
                      <a:pt x="132" y="801"/>
                    </a:lnTo>
                    <a:lnTo>
                      <a:pt x="134" y="798"/>
                    </a:lnTo>
                    <a:lnTo>
                      <a:pt x="134" y="796"/>
                    </a:lnTo>
                    <a:lnTo>
                      <a:pt x="137" y="793"/>
                    </a:lnTo>
                    <a:lnTo>
                      <a:pt x="141" y="791"/>
                    </a:lnTo>
                    <a:lnTo>
                      <a:pt x="144" y="789"/>
                    </a:lnTo>
                    <a:lnTo>
                      <a:pt x="149" y="786"/>
                    </a:lnTo>
                    <a:lnTo>
                      <a:pt x="153" y="784"/>
                    </a:lnTo>
                    <a:lnTo>
                      <a:pt x="158" y="781"/>
                    </a:lnTo>
                    <a:close/>
                  </a:path>
                </a:pathLst>
              </a:custGeom>
              <a:solidFill>
                <a:srgbClr val="121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 noEditPoints="1"/>
              </p:cNvSpPr>
              <p:nvPr/>
            </p:nvSpPr>
            <p:spPr bwMode="auto">
              <a:xfrm>
                <a:off x="4840" y="4772"/>
                <a:ext cx="7509" cy="924"/>
              </a:xfrm>
              <a:custGeom>
                <a:avLst/>
                <a:gdLst>
                  <a:gd name="T0" fmla="*/ 5 w 7509"/>
                  <a:gd name="T1" fmla="*/ 914 h 924"/>
                  <a:gd name="T2" fmla="*/ 22 w 7509"/>
                  <a:gd name="T3" fmla="*/ 888 h 924"/>
                  <a:gd name="T4" fmla="*/ 53 w 7509"/>
                  <a:gd name="T5" fmla="*/ 864 h 924"/>
                  <a:gd name="T6" fmla="*/ 99 w 7509"/>
                  <a:gd name="T7" fmla="*/ 837 h 924"/>
                  <a:gd name="T8" fmla="*/ 185 w 7509"/>
                  <a:gd name="T9" fmla="*/ 780 h 924"/>
                  <a:gd name="T10" fmla="*/ 226 w 7509"/>
                  <a:gd name="T11" fmla="*/ 763 h 924"/>
                  <a:gd name="T12" fmla="*/ 276 w 7509"/>
                  <a:gd name="T13" fmla="*/ 724 h 924"/>
                  <a:gd name="T14" fmla="*/ 310 w 7509"/>
                  <a:gd name="T15" fmla="*/ 705 h 924"/>
                  <a:gd name="T16" fmla="*/ 415 w 7509"/>
                  <a:gd name="T17" fmla="*/ 667 h 924"/>
                  <a:gd name="T18" fmla="*/ 773 w 7509"/>
                  <a:gd name="T19" fmla="*/ 662 h 924"/>
                  <a:gd name="T20" fmla="*/ 1020 w 7509"/>
                  <a:gd name="T21" fmla="*/ 573 h 924"/>
                  <a:gd name="T22" fmla="*/ 1065 w 7509"/>
                  <a:gd name="T23" fmla="*/ 552 h 924"/>
                  <a:gd name="T24" fmla="*/ 1322 w 7509"/>
                  <a:gd name="T25" fmla="*/ 573 h 924"/>
                  <a:gd name="T26" fmla="*/ 1399 w 7509"/>
                  <a:gd name="T27" fmla="*/ 629 h 924"/>
                  <a:gd name="T28" fmla="*/ 1809 w 7509"/>
                  <a:gd name="T29" fmla="*/ 686 h 924"/>
                  <a:gd name="T30" fmla="*/ 2065 w 7509"/>
                  <a:gd name="T31" fmla="*/ 660 h 924"/>
                  <a:gd name="T32" fmla="*/ 2118 w 7509"/>
                  <a:gd name="T33" fmla="*/ 605 h 924"/>
                  <a:gd name="T34" fmla="*/ 2331 w 7509"/>
                  <a:gd name="T35" fmla="*/ 631 h 924"/>
                  <a:gd name="T36" fmla="*/ 2600 w 7509"/>
                  <a:gd name="T37" fmla="*/ 691 h 924"/>
                  <a:gd name="T38" fmla="*/ 2821 w 7509"/>
                  <a:gd name="T39" fmla="*/ 641 h 924"/>
                  <a:gd name="T40" fmla="*/ 2881 w 7509"/>
                  <a:gd name="T41" fmla="*/ 489 h 924"/>
                  <a:gd name="T42" fmla="*/ 3483 w 7509"/>
                  <a:gd name="T43" fmla="*/ 629 h 924"/>
                  <a:gd name="T44" fmla="*/ 3523 w 7509"/>
                  <a:gd name="T45" fmla="*/ 892 h 924"/>
                  <a:gd name="T46" fmla="*/ 3605 w 7509"/>
                  <a:gd name="T47" fmla="*/ 907 h 924"/>
                  <a:gd name="T48" fmla="*/ 3641 w 7509"/>
                  <a:gd name="T49" fmla="*/ 868 h 924"/>
                  <a:gd name="T50" fmla="*/ 3674 w 7509"/>
                  <a:gd name="T51" fmla="*/ 835 h 924"/>
                  <a:gd name="T52" fmla="*/ 3708 w 7509"/>
                  <a:gd name="T53" fmla="*/ 775 h 924"/>
                  <a:gd name="T54" fmla="*/ 3792 w 7509"/>
                  <a:gd name="T55" fmla="*/ 739 h 924"/>
                  <a:gd name="T56" fmla="*/ 3926 w 7509"/>
                  <a:gd name="T57" fmla="*/ 873 h 924"/>
                  <a:gd name="T58" fmla="*/ 5089 w 7509"/>
                  <a:gd name="T59" fmla="*/ 722 h 924"/>
                  <a:gd name="T60" fmla="*/ 5137 w 7509"/>
                  <a:gd name="T61" fmla="*/ 667 h 924"/>
                  <a:gd name="T62" fmla="*/ 5209 w 7509"/>
                  <a:gd name="T63" fmla="*/ 660 h 924"/>
                  <a:gd name="T64" fmla="*/ 5368 w 7509"/>
                  <a:gd name="T65" fmla="*/ 648 h 924"/>
                  <a:gd name="T66" fmla="*/ 5425 w 7509"/>
                  <a:gd name="T67" fmla="*/ 566 h 924"/>
                  <a:gd name="T68" fmla="*/ 5629 w 7509"/>
                  <a:gd name="T69" fmla="*/ 446 h 924"/>
                  <a:gd name="T70" fmla="*/ 5725 w 7509"/>
                  <a:gd name="T71" fmla="*/ 405 h 924"/>
                  <a:gd name="T72" fmla="*/ 5761 w 7509"/>
                  <a:gd name="T73" fmla="*/ 353 h 924"/>
                  <a:gd name="T74" fmla="*/ 5797 w 7509"/>
                  <a:gd name="T75" fmla="*/ 310 h 924"/>
                  <a:gd name="T76" fmla="*/ 6111 w 7509"/>
                  <a:gd name="T77" fmla="*/ 362 h 924"/>
                  <a:gd name="T78" fmla="*/ 6147 w 7509"/>
                  <a:gd name="T79" fmla="*/ 393 h 924"/>
                  <a:gd name="T80" fmla="*/ 6207 w 7509"/>
                  <a:gd name="T81" fmla="*/ 458 h 924"/>
                  <a:gd name="T82" fmla="*/ 6370 w 7509"/>
                  <a:gd name="T83" fmla="*/ 648 h 924"/>
                  <a:gd name="T84" fmla="*/ 6600 w 7509"/>
                  <a:gd name="T85" fmla="*/ 650 h 924"/>
                  <a:gd name="T86" fmla="*/ 6720 w 7509"/>
                  <a:gd name="T87" fmla="*/ 626 h 924"/>
                  <a:gd name="T88" fmla="*/ 6838 w 7509"/>
                  <a:gd name="T89" fmla="*/ 581 h 924"/>
                  <a:gd name="T90" fmla="*/ 6881 w 7509"/>
                  <a:gd name="T91" fmla="*/ 559 h 924"/>
                  <a:gd name="T92" fmla="*/ 6917 w 7509"/>
                  <a:gd name="T93" fmla="*/ 528 h 924"/>
                  <a:gd name="T94" fmla="*/ 6986 w 7509"/>
                  <a:gd name="T95" fmla="*/ 501 h 924"/>
                  <a:gd name="T96" fmla="*/ 7013 w 7509"/>
                  <a:gd name="T97" fmla="*/ 477 h 924"/>
                  <a:gd name="T98" fmla="*/ 7034 w 7509"/>
                  <a:gd name="T99" fmla="*/ 274 h 924"/>
                  <a:gd name="T100" fmla="*/ 7053 w 7509"/>
                  <a:gd name="T101" fmla="*/ 254 h 924"/>
                  <a:gd name="T102" fmla="*/ 7077 w 7509"/>
                  <a:gd name="T103" fmla="*/ 238 h 924"/>
                  <a:gd name="T104" fmla="*/ 7267 w 7509"/>
                  <a:gd name="T105" fmla="*/ 204 h 924"/>
                  <a:gd name="T106" fmla="*/ 7322 w 7509"/>
                  <a:gd name="T107" fmla="*/ 180 h 924"/>
                  <a:gd name="T108" fmla="*/ 7365 w 7509"/>
                  <a:gd name="T109" fmla="*/ 146 h 924"/>
                  <a:gd name="T110" fmla="*/ 7389 w 7509"/>
                  <a:gd name="T111" fmla="*/ 120 h 924"/>
                  <a:gd name="T112" fmla="*/ 7425 w 7509"/>
                  <a:gd name="T113" fmla="*/ 22 h 924"/>
                  <a:gd name="T114" fmla="*/ 7507 w 7509"/>
                  <a:gd name="T115" fmla="*/ 223 h 924"/>
                  <a:gd name="T116" fmla="*/ 7437 w 7509"/>
                  <a:gd name="T117" fmla="*/ 485 h 924"/>
                  <a:gd name="T118" fmla="*/ 7478 w 7509"/>
                  <a:gd name="T119" fmla="*/ 904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509" h="924">
                    <a:moveTo>
                      <a:pt x="0" y="924"/>
                    </a:moveTo>
                    <a:lnTo>
                      <a:pt x="0" y="921"/>
                    </a:lnTo>
                    <a:lnTo>
                      <a:pt x="0" y="919"/>
                    </a:lnTo>
                    <a:lnTo>
                      <a:pt x="3" y="916"/>
                    </a:lnTo>
                    <a:lnTo>
                      <a:pt x="5" y="914"/>
                    </a:lnTo>
                    <a:lnTo>
                      <a:pt x="8" y="914"/>
                    </a:lnTo>
                    <a:lnTo>
                      <a:pt x="8" y="912"/>
                    </a:lnTo>
                    <a:lnTo>
                      <a:pt x="8" y="909"/>
                    </a:lnTo>
                    <a:lnTo>
                      <a:pt x="8" y="907"/>
                    </a:lnTo>
                    <a:lnTo>
                      <a:pt x="8" y="904"/>
                    </a:lnTo>
                    <a:lnTo>
                      <a:pt x="8" y="902"/>
                    </a:lnTo>
                    <a:lnTo>
                      <a:pt x="10" y="900"/>
                    </a:lnTo>
                    <a:lnTo>
                      <a:pt x="15" y="897"/>
                    </a:lnTo>
                    <a:lnTo>
                      <a:pt x="17" y="895"/>
                    </a:lnTo>
                    <a:lnTo>
                      <a:pt x="20" y="890"/>
                    </a:lnTo>
                    <a:lnTo>
                      <a:pt x="22" y="888"/>
                    </a:lnTo>
                    <a:lnTo>
                      <a:pt x="24" y="883"/>
                    </a:lnTo>
                    <a:lnTo>
                      <a:pt x="27" y="880"/>
                    </a:lnTo>
                    <a:lnTo>
                      <a:pt x="27" y="878"/>
                    </a:lnTo>
                    <a:lnTo>
                      <a:pt x="32" y="876"/>
                    </a:lnTo>
                    <a:lnTo>
                      <a:pt x="34" y="876"/>
                    </a:lnTo>
                    <a:lnTo>
                      <a:pt x="39" y="873"/>
                    </a:lnTo>
                    <a:lnTo>
                      <a:pt x="44" y="871"/>
                    </a:lnTo>
                    <a:lnTo>
                      <a:pt x="46" y="868"/>
                    </a:lnTo>
                    <a:lnTo>
                      <a:pt x="51" y="866"/>
                    </a:lnTo>
                    <a:lnTo>
                      <a:pt x="53" y="864"/>
                    </a:lnTo>
                    <a:lnTo>
                      <a:pt x="53" y="859"/>
                    </a:lnTo>
                    <a:lnTo>
                      <a:pt x="56" y="856"/>
                    </a:lnTo>
                    <a:lnTo>
                      <a:pt x="60" y="854"/>
                    </a:lnTo>
                    <a:lnTo>
                      <a:pt x="65" y="854"/>
                    </a:lnTo>
                    <a:lnTo>
                      <a:pt x="70" y="852"/>
                    </a:lnTo>
                    <a:lnTo>
                      <a:pt x="75" y="852"/>
                    </a:lnTo>
                    <a:lnTo>
                      <a:pt x="79" y="852"/>
                    </a:lnTo>
                    <a:lnTo>
                      <a:pt x="82" y="852"/>
                    </a:lnTo>
                    <a:lnTo>
                      <a:pt x="87" y="852"/>
                    </a:lnTo>
                    <a:lnTo>
                      <a:pt x="91" y="837"/>
                    </a:lnTo>
                    <a:lnTo>
                      <a:pt x="99" y="837"/>
                    </a:lnTo>
                    <a:lnTo>
                      <a:pt x="106" y="837"/>
                    </a:lnTo>
                    <a:lnTo>
                      <a:pt x="108" y="830"/>
                    </a:lnTo>
                    <a:lnTo>
                      <a:pt x="115" y="823"/>
                    </a:lnTo>
                    <a:lnTo>
                      <a:pt x="127" y="816"/>
                    </a:lnTo>
                    <a:lnTo>
                      <a:pt x="139" y="808"/>
                    </a:lnTo>
                    <a:lnTo>
                      <a:pt x="154" y="801"/>
                    </a:lnTo>
                    <a:lnTo>
                      <a:pt x="166" y="794"/>
                    </a:lnTo>
                    <a:lnTo>
                      <a:pt x="173" y="787"/>
                    </a:lnTo>
                    <a:lnTo>
                      <a:pt x="175" y="780"/>
                    </a:lnTo>
                    <a:lnTo>
                      <a:pt x="180" y="780"/>
                    </a:lnTo>
                    <a:lnTo>
                      <a:pt x="185" y="780"/>
                    </a:lnTo>
                    <a:lnTo>
                      <a:pt x="190" y="777"/>
                    </a:lnTo>
                    <a:lnTo>
                      <a:pt x="195" y="777"/>
                    </a:lnTo>
                    <a:lnTo>
                      <a:pt x="199" y="775"/>
                    </a:lnTo>
                    <a:lnTo>
                      <a:pt x="204" y="775"/>
                    </a:lnTo>
                    <a:lnTo>
                      <a:pt x="209" y="775"/>
                    </a:lnTo>
                    <a:lnTo>
                      <a:pt x="214" y="775"/>
                    </a:lnTo>
                    <a:lnTo>
                      <a:pt x="216" y="772"/>
                    </a:lnTo>
                    <a:lnTo>
                      <a:pt x="216" y="770"/>
                    </a:lnTo>
                    <a:lnTo>
                      <a:pt x="219" y="768"/>
                    </a:lnTo>
                    <a:lnTo>
                      <a:pt x="221" y="765"/>
                    </a:lnTo>
                    <a:lnTo>
                      <a:pt x="226" y="763"/>
                    </a:lnTo>
                    <a:lnTo>
                      <a:pt x="228" y="763"/>
                    </a:lnTo>
                    <a:lnTo>
                      <a:pt x="231" y="760"/>
                    </a:lnTo>
                    <a:lnTo>
                      <a:pt x="235" y="760"/>
                    </a:lnTo>
                    <a:lnTo>
                      <a:pt x="240" y="748"/>
                    </a:lnTo>
                    <a:lnTo>
                      <a:pt x="245" y="746"/>
                    </a:lnTo>
                    <a:lnTo>
                      <a:pt x="252" y="741"/>
                    </a:lnTo>
                    <a:lnTo>
                      <a:pt x="257" y="739"/>
                    </a:lnTo>
                    <a:lnTo>
                      <a:pt x="262" y="734"/>
                    </a:lnTo>
                    <a:lnTo>
                      <a:pt x="269" y="732"/>
                    </a:lnTo>
                    <a:lnTo>
                      <a:pt x="271" y="727"/>
                    </a:lnTo>
                    <a:lnTo>
                      <a:pt x="276" y="724"/>
                    </a:lnTo>
                    <a:lnTo>
                      <a:pt x="279" y="722"/>
                    </a:lnTo>
                    <a:lnTo>
                      <a:pt x="283" y="722"/>
                    </a:lnTo>
                    <a:lnTo>
                      <a:pt x="286" y="722"/>
                    </a:lnTo>
                    <a:lnTo>
                      <a:pt x="291" y="720"/>
                    </a:lnTo>
                    <a:lnTo>
                      <a:pt x="295" y="720"/>
                    </a:lnTo>
                    <a:lnTo>
                      <a:pt x="298" y="717"/>
                    </a:lnTo>
                    <a:lnTo>
                      <a:pt x="303" y="717"/>
                    </a:lnTo>
                    <a:lnTo>
                      <a:pt x="305" y="715"/>
                    </a:lnTo>
                    <a:lnTo>
                      <a:pt x="305" y="710"/>
                    </a:lnTo>
                    <a:lnTo>
                      <a:pt x="310" y="705"/>
                    </a:lnTo>
                    <a:lnTo>
                      <a:pt x="315" y="703"/>
                    </a:lnTo>
                    <a:lnTo>
                      <a:pt x="324" y="700"/>
                    </a:lnTo>
                    <a:lnTo>
                      <a:pt x="334" y="696"/>
                    </a:lnTo>
                    <a:lnTo>
                      <a:pt x="343" y="693"/>
                    </a:lnTo>
                    <a:lnTo>
                      <a:pt x="350" y="688"/>
                    </a:lnTo>
                    <a:lnTo>
                      <a:pt x="358" y="686"/>
                    </a:lnTo>
                    <a:lnTo>
                      <a:pt x="362" y="684"/>
                    </a:lnTo>
                    <a:lnTo>
                      <a:pt x="374" y="676"/>
                    </a:lnTo>
                    <a:lnTo>
                      <a:pt x="386" y="672"/>
                    </a:lnTo>
                    <a:lnTo>
                      <a:pt x="401" y="669"/>
                    </a:lnTo>
                    <a:lnTo>
                      <a:pt x="415" y="667"/>
                    </a:lnTo>
                    <a:lnTo>
                      <a:pt x="446" y="664"/>
                    </a:lnTo>
                    <a:lnTo>
                      <a:pt x="480" y="667"/>
                    </a:lnTo>
                    <a:lnTo>
                      <a:pt x="511" y="672"/>
                    </a:lnTo>
                    <a:lnTo>
                      <a:pt x="542" y="676"/>
                    </a:lnTo>
                    <a:lnTo>
                      <a:pt x="566" y="681"/>
                    </a:lnTo>
                    <a:lnTo>
                      <a:pt x="586" y="681"/>
                    </a:lnTo>
                    <a:lnTo>
                      <a:pt x="751" y="681"/>
                    </a:lnTo>
                    <a:lnTo>
                      <a:pt x="751" y="696"/>
                    </a:lnTo>
                    <a:lnTo>
                      <a:pt x="753" y="684"/>
                    </a:lnTo>
                    <a:lnTo>
                      <a:pt x="761" y="672"/>
                    </a:lnTo>
                    <a:lnTo>
                      <a:pt x="773" y="662"/>
                    </a:lnTo>
                    <a:lnTo>
                      <a:pt x="787" y="650"/>
                    </a:lnTo>
                    <a:lnTo>
                      <a:pt x="804" y="641"/>
                    </a:lnTo>
                    <a:lnTo>
                      <a:pt x="823" y="631"/>
                    </a:lnTo>
                    <a:lnTo>
                      <a:pt x="845" y="621"/>
                    </a:lnTo>
                    <a:lnTo>
                      <a:pt x="866" y="614"/>
                    </a:lnTo>
                    <a:lnTo>
                      <a:pt x="914" y="600"/>
                    </a:lnTo>
                    <a:lnTo>
                      <a:pt x="957" y="588"/>
                    </a:lnTo>
                    <a:lnTo>
                      <a:pt x="993" y="581"/>
                    </a:lnTo>
                    <a:lnTo>
                      <a:pt x="1017" y="578"/>
                    </a:lnTo>
                    <a:lnTo>
                      <a:pt x="1020" y="576"/>
                    </a:lnTo>
                    <a:lnTo>
                      <a:pt x="1020" y="573"/>
                    </a:lnTo>
                    <a:lnTo>
                      <a:pt x="1022" y="571"/>
                    </a:lnTo>
                    <a:lnTo>
                      <a:pt x="1024" y="571"/>
                    </a:lnTo>
                    <a:lnTo>
                      <a:pt x="1024" y="569"/>
                    </a:lnTo>
                    <a:lnTo>
                      <a:pt x="1027" y="569"/>
                    </a:lnTo>
                    <a:lnTo>
                      <a:pt x="1029" y="566"/>
                    </a:lnTo>
                    <a:lnTo>
                      <a:pt x="1036" y="566"/>
                    </a:lnTo>
                    <a:lnTo>
                      <a:pt x="1041" y="566"/>
                    </a:lnTo>
                    <a:lnTo>
                      <a:pt x="1046" y="561"/>
                    </a:lnTo>
                    <a:lnTo>
                      <a:pt x="1053" y="557"/>
                    </a:lnTo>
                    <a:lnTo>
                      <a:pt x="1065" y="552"/>
                    </a:lnTo>
                    <a:lnTo>
                      <a:pt x="1077" y="547"/>
                    </a:lnTo>
                    <a:lnTo>
                      <a:pt x="1089" y="542"/>
                    </a:lnTo>
                    <a:lnTo>
                      <a:pt x="1101" y="537"/>
                    </a:lnTo>
                    <a:lnTo>
                      <a:pt x="1111" y="533"/>
                    </a:lnTo>
                    <a:lnTo>
                      <a:pt x="1120" y="530"/>
                    </a:lnTo>
                    <a:lnTo>
                      <a:pt x="1147" y="535"/>
                    </a:lnTo>
                    <a:lnTo>
                      <a:pt x="1180" y="540"/>
                    </a:lnTo>
                    <a:lnTo>
                      <a:pt x="1216" y="547"/>
                    </a:lnTo>
                    <a:lnTo>
                      <a:pt x="1255" y="557"/>
                    </a:lnTo>
                    <a:lnTo>
                      <a:pt x="1293" y="566"/>
                    </a:lnTo>
                    <a:lnTo>
                      <a:pt x="1322" y="573"/>
                    </a:lnTo>
                    <a:lnTo>
                      <a:pt x="1346" y="578"/>
                    </a:lnTo>
                    <a:lnTo>
                      <a:pt x="1355" y="581"/>
                    </a:lnTo>
                    <a:lnTo>
                      <a:pt x="1360" y="585"/>
                    </a:lnTo>
                    <a:lnTo>
                      <a:pt x="1360" y="588"/>
                    </a:lnTo>
                    <a:lnTo>
                      <a:pt x="1358" y="593"/>
                    </a:lnTo>
                    <a:lnTo>
                      <a:pt x="1355" y="597"/>
                    </a:lnTo>
                    <a:lnTo>
                      <a:pt x="1353" y="602"/>
                    </a:lnTo>
                    <a:lnTo>
                      <a:pt x="1353" y="607"/>
                    </a:lnTo>
                    <a:lnTo>
                      <a:pt x="1358" y="612"/>
                    </a:lnTo>
                    <a:lnTo>
                      <a:pt x="1367" y="617"/>
                    </a:lnTo>
                    <a:lnTo>
                      <a:pt x="1399" y="629"/>
                    </a:lnTo>
                    <a:lnTo>
                      <a:pt x="1430" y="638"/>
                    </a:lnTo>
                    <a:lnTo>
                      <a:pt x="1458" y="648"/>
                    </a:lnTo>
                    <a:lnTo>
                      <a:pt x="1485" y="655"/>
                    </a:lnTo>
                    <a:lnTo>
                      <a:pt x="1516" y="662"/>
                    </a:lnTo>
                    <a:lnTo>
                      <a:pt x="1550" y="667"/>
                    </a:lnTo>
                    <a:lnTo>
                      <a:pt x="1586" y="674"/>
                    </a:lnTo>
                    <a:lnTo>
                      <a:pt x="1626" y="676"/>
                    </a:lnTo>
                    <a:lnTo>
                      <a:pt x="1672" y="681"/>
                    </a:lnTo>
                    <a:lnTo>
                      <a:pt x="1717" y="684"/>
                    </a:lnTo>
                    <a:lnTo>
                      <a:pt x="1763" y="686"/>
                    </a:lnTo>
                    <a:lnTo>
                      <a:pt x="1809" y="686"/>
                    </a:lnTo>
                    <a:lnTo>
                      <a:pt x="1854" y="688"/>
                    </a:lnTo>
                    <a:lnTo>
                      <a:pt x="1897" y="688"/>
                    </a:lnTo>
                    <a:lnTo>
                      <a:pt x="1938" y="688"/>
                    </a:lnTo>
                    <a:lnTo>
                      <a:pt x="1979" y="688"/>
                    </a:lnTo>
                    <a:lnTo>
                      <a:pt x="1984" y="686"/>
                    </a:lnTo>
                    <a:lnTo>
                      <a:pt x="1996" y="684"/>
                    </a:lnTo>
                    <a:lnTo>
                      <a:pt x="2012" y="679"/>
                    </a:lnTo>
                    <a:lnTo>
                      <a:pt x="2029" y="674"/>
                    </a:lnTo>
                    <a:lnTo>
                      <a:pt x="2046" y="669"/>
                    </a:lnTo>
                    <a:lnTo>
                      <a:pt x="2060" y="662"/>
                    </a:lnTo>
                    <a:lnTo>
                      <a:pt x="2065" y="660"/>
                    </a:lnTo>
                    <a:lnTo>
                      <a:pt x="2068" y="655"/>
                    </a:lnTo>
                    <a:lnTo>
                      <a:pt x="2068" y="650"/>
                    </a:lnTo>
                    <a:lnTo>
                      <a:pt x="2065" y="648"/>
                    </a:lnTo>
                    <a:lnTo>
                      <a:pt x="2070" y="645"/>
                    </a:lnTo>
                    <a:lnTo>
                      <a:pt x="2077" y="641"/>
                    </a:lnTo>
                    <a:lnTo>
                      <a:pt x="2084" y="636"/>
                    </a:lnTo>
                    <a:lnTo>
                      <a:pt x="2094" y="629"/>
                    </a:lnTo>
                    <a:lnTo>
                      <a:pt x="2104" y="621"/>
                    </a:lnTo>
                    <a:lnTo>
                      <a:pt x="2111" y="614"/>
                    </a:lnTo>
                    <a:lnTo>
                      <a:pt x="2116" y="609"/>
                    </a:lnTo>
                    <a:lnTo>
                      <a:pt x="2118" y="605"/>
                    </a:lnTo>
                    <a:lnTo>
                      <a:pt x="2125" y="600"/>
                    </a:lnTo>
                    <a:lnTo>
                      <a:pt x="2144" y="597"/>
                    </a:lnTo>
                    <a:lnTo>
                      <a:pt x="2164" y="597"/>
                    </a:lnTo>
                    <a:lnTo>
                      <a:pt x="2188" y="597"/>
                    </a:lnTo>
                    <a:lnTo>
                      <a:pt x="2212" y="597"/>
                    </a:lnTo>
                    <a:lnTo>
                      <a:pt x="2235" y="600"/>
                    </a:lnTo>
                    <a:lnTo>
                      <a:pt x="2257" y="605"/>
                    </a:lnTo>
                    <a:lnTo>
                      <a:pt x="2279" y="609"/>
                    </a:lnTo>
                    <a:lnTo>
                      <a:pt x="2298" y="617"/>
                    </a:lnTo>
                    <a:lnTo>
                      <a:pt x="2317" y="624"/>
                    </a:lnTo>
                    <a:lnTo>
                      <a:pt x="2331" y="631"/>
                    </a:lnTo>
                    <a:lnTo>
                      <a:pt x="2341" y="638"/>
                    </a:lnTo>
                    <a:lnTo>
                      <a:pt x="2346" y="645"/>
                    </a:lnTo>
                    <a:lnTo>
                      <a:pt x="2348" y="650"/>
                    </a:lnTo>
                    <a:lnTo>
                      <a:pt x="2353" y="657"/>
                    </a:lnTo>
                    <a:lnTo>
                      <a:pt x="2355" y="660"/>
                    </a:lnTo>
                    <a:lnTo>
                      <a:pt x="2365" y="662"/>
                    </a:lnTo>
                    <a:lnTo>
                      <a:pt x="2408" y="669"/>
                    </a:lnTo>
                    <a:lnTo>
                      <a:pt x="2454" y="674"/>
                    </a:lnTo>
                    <a:lnTo>
                      <a:pt x="2502" y="681"/>
                    </a:lnTo>
                    <a:lnTo>
                      <a:pt x="2550" y="686"/>
                    </a:lnTo>
                    <a:lnTo>
                      <a:pt x="2600" y="691"/>
                    </a:lnTo>
                    <a:lnTo>
                      <a:pt x="2650" y="696"/>
                    </a:lnTo>
                    <a:lnTo>
                      <a:pt x="2696" y="698"/>
                    </a:lnTo>
                    <a:lnTo>
                      <a:pt x="2742" y="698"/>
                    </a:lnTo>
                    <a:lnTo>
                      <a:pt x="2756" y="696"/>
                    </a:lnTo>
                    <a:lnTo>
                      <a:pt x="2768" y="688"/>
                    </a:lnTo>
                    <a:lnTo>
                      <a:pt x="2777" y="681"/>
                    </a:lnTo>
                    <a:lnTo>
                      <a:pt x="2787" y="672"/>
                    </a:lnTo>
                    <a:lnTo>
                      <a:pt x="2794" y="662"/>
                    </a:lnTo>
                    <a:lnTo>
                      <a:pt x="2801" y="655"/>
                    </a:lnTo>
                    <a:lnTo>
                      <a:pt x="2811" y="645"/>
                    </a:lnTo>
                    <a:lnTo>
                      <a:pt x="2821" y="641"/>
                    </a:lnTo>
                    <a:lnTo>
                      <a:pt x="2818" y="638"/>
                    </a:lnTo>
                    <a:lnTo>
                      <a:pt x="2816" y="636"/>
                    </a:lnTo>
                    <a:lnTo>
                      <a:pt x="2816" y="631"/>
                    </a:lnTo>
                    <a:lnTo>
                      <a:pt x="2816" y="624"/>
                    </a:lnTo>
                    <a:lnTo>
                      <a:pt x="2816" y="609"/>
                    </a:lnTo>
                    <a:lnTo>
                      <a:pt x="2821" y="590"/>
                    </a:lnTo>
                    <a:lnTo>
                      <a:pt x="2825" y="566"/>
                    </a:lnTo>
                    <a:lnTo>
                      <a:pt x="2833" y="542"/>
                    </a:lnTo>
                    <a:lnTo>
                      <a:pt x="2840" y="518"/>
                    </a:lnTo>
                    <a:lnTo>
                      <a:pt x="2847" y="492"/>
                    </a:lnTo>
                    <a:lnTo>
                      <a:pt x="2881" y="489"/>
                    </a:lnTo>
                    <a:lnTo>
                      <a:pt x="2917" y="489"/>
                    </a:lnTo>
                    <a:lnTo>
                      <a:pt x="2955" y="492"/>
                    </a:lnTo>
                    <a:lnTo>
                      <a:pt x="2996" y="497"/>
                    </a:lnTo>
                    <a:lnTo>
                      <a:pt x="3084" y="509"/>
                    </a:lnTo>
                    <a:lnTo>
                      <a:pt x="3176" y="528"/>
                    </a:lnTo>
                    <a:lnTo>
                      <a:pt x="3264" y="549"/>
                    </a:lnTo>
                    <a:lnTo>
                      <a:pt x="3348" y="576"/>
                    </a:lnTo>
                    <a:lnTo>
                      <a:pt x="3387" y="588"/>
                    </a:lnTo>
                    <a:lnTo>
                      <a:pt x="3423" y="602"/>
                    </a:lnTo>
                    <a:lnTo>
                      <a:pt x="3454" y="614"/>
                    </a:lnTo>
                    <a:lnTo>
                      <a:pt x="3483" y="629"/>
                    </a:lnTo>
                    <a:lnTo>
                      <a:pt x="3483" y="655"/>
                    </a:lnTo>
                    <a:lnTo>
                      <a:pt x="3485" y="684"/>
                    </a:lnTo>
                    <a:lnTo>
                      <a:pt x="3490" y="715"/>
                    </a:lnTo>
                    <a:lnTo>
                      <a:pt x="3492" y="746"/>
                    </a:lnTo>
                    <a:lnTo>
                      <a:pt x="3497" y="780"/>
                    </a:lnTo>
                    <a:lnTo>
                      <a:pt x="3502" y="811"/>
                    </a:lnTo>
                    <a:lnTo>
                      <a:pt x="3504" y="840"/>
                    </a:lnTo>
                    <a:lnTo>
                      <a:pt x="3504" y="866"/>
                    </a:lnTo>
                    <a:lnTo>
                      <a:pt x="3514" y="876"/>
                    </a:lnTo>
                    <a:lnTo>
                      <a:pt x="3519" y="883"/>
                    </a:lnTo>
                    <a:lnTo>
                      <a:pt x="3523" y="892"/>
                    </a:lnTo>
                    <a:lnTo>
                      <a:pt x="3526" y="900"/>
                    </a:lnTo>
                    <a:lnTo>
                      <a:pt x="3528" y="907"/>
                    </a:lnTo>
                    <a:lnTo>
                      <a:pt x="3528" y="912"/>
                    </a:lnTo>
                    <a:lnTo>
                      <a:pt x="3528" y="919"/>
                    </a:lnTo>
                    <a:lnTo>
                      <a:pt x="3528" y="924"/>
                    </a:lnTo>
                    <a:lnTo>
                      <a:pt x="0" y="924"/>
                    </a:lnTo>
                    <a:close/>
                    <a:moveTo>
                      <a:pt x="3593" y="924"/>
                    </a:moveTo>
                    <a:lnTo>
                      <a:pt x="3595" y="919"/>
                    </a:lnTo>
                    <a:lnTo>
                      <a:pt x="3598" y="916"/>
                    </a:lnTo>
                    <a:lnTo>
                      <a:pt x="3602" y="912"/>
                    </a:lnTo>
                    <a:lnTo>
                      <a:pt x="3605" y="907"/>
                    </a:lnTo>
                    <a:lnTo>
                      <a:pt x="3607" y="904"/>
                    </a:lnTo>
                    <a:lnTo>
                      <a:pt x="3612" y="900"/>
                    </a:lnTo>
                    <a:lnTo>
                      <a:pt x="3614" y="897"/>
                    </a:lnTo>
                    <a:lnTo>
                      <a:pt x="3617" y="892"/>
                    </a:lnTo>
                    <a:lnTo>
                      <a:pt x="3619" y="892"/>
                    </a:lnTo>
                    <a:lnTo>
                      <a:pt x="3622" y="890"/>
                    </a:lnTo>
                    <a:lnTo>
                      <a:pt x="3626" y="885"/>
                    </a:lnTo>
                    <a:lnTo>
                      <a:pt x="3629" y="883"/>
                    </a:lnTo>
                    <a:lnTo>
                      <a:pt x="3634" y="878"/>
                    </a:lnTo>
                    <a:lnTo>
                      <a:pt x="3636" y="873"/>
                    </a:lnTo>
                    <a:lnTo>
                      <a:pt x="3641" y="868"/>
                    </a:lnTo>
                    <a:lnTo>
                      <a:pt x="3643" y="866"/>
                    </a:lnTo>
                    <a:lnTo>
                      <a:pt x="3648" y="866"/>
                    </a:lnTo>
                    <a:lnTo>
                      <a:pt x="3650" y="866"/>
                    </a:lnTo>
                    <a:lnTo>
                      <a:pt x="3653" y="864"/>
                    </a:lnTo>
                    <a:lnTo>
                      <a:pt x="3655" y="859"/>
                    </a:lnTo>
                    <a:lnTo>
                      <a:pt x="3660" y="856"/>
                    </a:lnTo>
                    <a:lnTo>
                      <a:pt x="3662" y="852"/>
                    </a:lnTo>
                    <a:lnTo>
                      <a:pt x="3665" y="847"/>
                    </a:lnTo>
                    <a:lnTo>
                      <a:pt x="3667" y="844"/>
                    </a:lnTo>
                    <a:lnTo>
                      <a:pt x="3670" y="840"/>
                    </a:lnTo>
                    <a:lnTo>
                      <a:pt x="3674" y="835"/>
                    </a:lnTo>
                    <a:lnTo>
                      <a:pt x="3682" y="828"/>
                    </a:lnTo>
                    <a:lnTo>
                      <a:pt x="3689" y="828"/>
                    </a:lnTo>
                    <a:lnTo>
                      <a:pt x="3694" y="828"/>
                    </a:lnTo>
                    <a:lnTo>
                      <a:pt x="3696" y="823"/>
                    </a:lnTo>
                    <a:lnTo>
                      <a:pt x="3696" y="818"/>
                    </a:lnTo>
                    <a:lnTo>
                      <a:pt x="3698" y="811"/>
                    </a:lnTo>
                    <a:lnTo>
                      <a:pt x="3701" y="804"/>
                    </a:lnTo>
                    <a:lnTo>
                      <a:pt x="3703" y="796"/>
                    </a:lnTo>
                    <a:lnTo>
                      <a:pt x="3706" y="789"/>
                    </a:lnTo>
                    <a:lnTo>
                      <a:pt x="3706" y="782"/>
                    </a:lnTo>
                    <a:lnTo>
                      <a:pt x="3708" y="775"/>
                    </a:lnTo>
                    <a:lnTo>
                      <a:pt x="3713" y="775"/>
                    </a:lnTo>
                    <a:lnTo>
                      <a:pt x="3715" y="772"/>
                    </a:lnTo>
                    <a:lnTo>
                      <a:pt x="3720" y="768"/>
                    </a:lnTo>
                    <a:lnTo>
                      <a:pt x="3725" y="763"/>
                    </a:lnTo>
                    <a:lnTo>
                      <a:pt x="3730" y="760"/>
                    </a:lnTo>
                    <a:lnTo>
                      <a:pt x="3734" y="756"/>
                    </a:lnTo>
                    <a:lnTo>
                      <a:pt x="3739" y="751"/>
                    </a:lnTo>
                    <a:lnTo>
                      <a:pt x="3746" y="751"/>
                    </a:lnTo>
                    <a:lnTo>
                      <a:pt x="3761" y="746"/>
                    </a:lnTo>
                    <a:lnTo>
                      <a:pt x="3778" y="744"/>
                    </a:lnTo>
                    <a:lnTo>
                      <a:pt x="3792" y="739"/>
                    </a:lnTo>
                    <a:lnTo>
                      <a:pt x="3809" y="739"/>
                    </a:lnTo>
                    <a:lnTo>
                      <a:pt x="3823" y="736"/>
                    </a:lnTo>
                    <a:lnTo>
                      <a:pt x="3840" y="739"/>
                    </a:lnTo>
                    <a:lnTo>
                      <a:pt x="3854" y="741"/>
                    </a:lnTo>
                    <a:lnTo>
                      <a:pt x="3866" y="746"/>
                    </a:lnTo>
                    <a:lnTo>
                      <a:pt x="3881" y="760"/>
                    </a:lnTo>
                    <a:lnTo>
                      <a:pt x="3893" y="780"/>
                    </a:lnTo>
                    <a:lnTo>
                      <a:pt x="3905" y="799"/>
                    </a:lnTo>
                    <a:lnTo>
                      <a:pt x="3914" y="823"/>
                    </a:lnTo>
                    <a:lnTo>
                      <a:pt x="3921" y="847"/>
                    </a:lnTo>
                    <a:lnTo>
                      <a:pt x="3926" y="873"/>
                    </a:lnTo>
                    <a:lnTo>
                      <a:pt x="3926" y="897"/>
                    </a:lnTo>
                    <a:lnTo>
                      <a:pt x="3921" y="924"/>
                    </a:lnTo>
                    <a:lnTo>
                      <a:pt x="3593" y="924"/>
                    </a:lnTo>
                    <a:close/>
                    <a:moveTo>
                      <a:pt x="5073" y="924"/>
                    </a:moveTo>
                    <a:lnTo>
                      <a:pt x="5068" y="892"/>
                    </a:lnTo>
                    <a:lnTo>
                      <a:pt x="5065" y="861"/>
                    </a:lnTo>
                    <a:lnTo>
                      <a:pt x="5065" y="830"/>
                    </a:lnTo>
                    <a:lnTo>
                      <a:pt x="5068" y="799"/>
                    </a:lnTo>
                    <a:lnTo>
                      <a:pt x="5073" y="770"/>
                    </a:lnTo>
                    <a:lnTo>
                      <a:pt x="5080" y="744"/>
                    </a:lnTo>
                    <a:lnTo>
                      <a:pt x="5089" y="722"/>
                    </a:lnTo>
                    <a:lnTo>
                      <a:pt x="5101" y="705"/>
                    </a:lnTo>
                    <a:lnTo>
                      <a:pt x="5104" y="703"/>
                    </a:lnTo>
                    <a:lnTo>
                      <a:pt x="5106" y="700"/>
                    </a:lnTo>
                    <a:lnTo>
                      <a:pt x="5111" y="696"/>
                    </a:lnTo>
                    <a:lnTo>
                      <a:pt x="5113" y="691"/>
                    </a:lnTo>
                    <a:lnTo>
                      <a:pt x="5118" y="686"/>
                    </a:lnTo>
                    <a:lnTo>
                      <a:pt x="5121" y="684"/>
                    </a:lnTo>
                    <a:lnTo>
                      <a:pt x="5125" y="681"/>
                    </a:lnTo>
                    <a:lnTo>
                      <a:pt x="5128" y="679"/>
                    </a:lnTo>
                    <a:lnTo>
                      <a:pt x="5135" y="667"/>
                    </a:lnTo>
                    <a:lnTo>
                      <a:pt x="5137" y="667"/>
                    </a:lnTo>
                    <a:lnTo>
                      <a:pt x="5140" y="664"/>
                    </a:lnTo>
                    <a:lnTo>
                      <a:pt x="5142" y="664"/>
                    </a:lnTo>
                    <a:lnTo>
                      <a:pt x="5147" y="664"/>
                    </a:lnTo>
                    <a:lnTo>
                      <a:pt x="5149" y="662"/>
                    </a:lnTo>
                    <a:lnTo>
                      <a:pt x="5152" y="662"/>
                    </a:lnTo>
                    <a:lnTo>
                      <a:pt x="5152" y="660"/>
                    </a:lnTo>
                    <a:lnTo>
                      <a:pt x="5154" y="660"/>
                    </a:lnTo>
                    <a:lnTo>
                      <a:pt x="5161" y="660"/>
                    </a:lnTo>
                    <a:lnTo>
                      <a:pt x="5176" y="660"/>
                    </a:lnTo>
                    <a:lnTo>
                      <a:pt x="5190" y="660"/>
                    </a:lnTo>
                    <a:lnTo>
                      <a:pt x="5209" y="660"/>
                    </a:lnTo>
                    <a:lnTo>
                      <a:pt x="5226" y="660"/>
                    </a:lnTo>
                    <a:lnTo>
                      <a:pt x="5240" y="657"/>
                    </a:lnTo>
                    <a:lnTo>
                      <a:pt x="5252" y="655"/>
                    </a:lnTo>
                    <a:lnTo>
                      <a:pt x="5255" y="653"/>
                    </a:lnTo>
                    <a:lnTo>
                      <a:pt x="5272" y="653"/>
                    </a:lnTo>
                    <a:lnTo>
                      <a:pt x="5286" y="653"/>
                    </a:lnTo>
                    <a:lnTo>
                      <a:pt x="5303" y="653"/>
                    </a:lnTo>
                    <a:lnTo>
                      <a:pt x="5322" y="650"/>
                    </a:lnTo>
                    <a:lnTo>
                      <a:pt x="5336" y="650"/>
                    </a:lnTo>
                    <a:lnTo>
                      <a:pt x="5353" y="648"/>
                    </a:lnTo>
                    <a:lnTo>
                      <a:pt x="5368" y="648"/>
                    </a:lnTo>
                    <a:lnTo>
                      <a:pt x="5382" y="648"/>
                    </a:lnTo>
                    <a:lnTo>
                      <a:pt x="5382" y="645"/>
                    </a:lnTo>
                    <a:lnTo>
                      <a:pt x="5384" y="641"/>
                    </a:lnTo>
                    <a:lnTo>
                      <a:pt x="5389" y="636"/>
                    </a:lnTo>
                    <a:lnTo>
                      <a:pt x="5394" y="633"/>
                    </a:lnTo>
                    <a:lnTo>
                      <a:pt x="5399" y="629"/>
                    </a:lnTo>
                    <a:lnTo>
                      <a:pt x="5404" y="624"/>
                    </a:lnTo>
                    <a:lnTo>
                      <a:pt x="5406" y="621"/>
                    </a:lnTo>
                    <a:lnTo>
                      <a:pt x="5408" y="621"/>
                    </a:lnTo>
                    <a:lnTo>
                      <a:pt x="5416" y="593"/>
                    </a:lnTo>
                    <a:lnTo>
                      <a:pt x="5425" y="566"/>
                    </a:lnTo>
                    <a:lnTo>
                      <a:pt x="5437" y="542"/>
                    </a:lnTo>
                    <a:lnTo>
                      <a:pt x="5449" y="523"/>
                    </a:lnTo>
                    <a:lnTo>
                      <a:pt x="5463" y="506"/>
                    </a:lnTo>
                    <a:lnTo>
                      <a:pt x="5478" y="492"/>
                    </a:lnTo>
                    <a:lnTo>
                      <a:pt x="5495" y="480"/>
                    </a:lnTo>
                    <a:lnTo>
                      <a:pt x="5511" y="470"/>
                    </a:lnTo>
                    <a:lnTo>
                      <a:pt x="5531" y="463"/>
                    </a:lnTo>
                    <a:lnTo>
                      <a:pt x="5547" y="456"/>
                    </a:lnTo>
                    <a:lnTo>
                      <a:pt x="5569" y="451"/>
                    </a:lnTo>
                    <a:lnTo>
                      <a:pt x="5588" y="449"/>
                    </a:lnTo>
                    <a:lnTo>
                      <a:pt x="5629" y="446"/>
                    </a:lnTo>
                    <a:lnTo>
                      <a:pt x="5675" y="446"/>
                    </a:lnTo>
                    <a:lnTo>
                      <a:pt x="5698" y="420"/>
                    </a:lnTo>
                    <a:lnTo>
                      <a:pt x="5701" y="420"/>
                    </a:lnTo>
                    <a:lnTo>
                      <a:pt x="5706" y="420"/>
                    </a:lnTo>
                    <a:lnTo>
                      <a:pt x="5708" y="417"/>
                    </a:lnTo>
                    <a:lnTo>
                      <a:pt x="5713" y="415"/>
                    </a:lnTo>
                    <a:lnTo>
                      <a:pt x="5715" y="413"/>
                    </a:lnTo>
                    <a:lnTo>
                      <a:pt x="5720" y="410"/>
                    </a:lnTo>
                    <a:lnTo>
                      <a:pt x="5722" y="408"/>
                    </a:lnTo>
                    <a:lnTo>
                      <a:pt x="5725" y="408"/>
                    </a:lnTo>
                    <a:lnTo>
                      <a:pt x="5725" y="405"/>
                    </a:lnTo>
                    <a:lnTo>
                      <a:pt x="5727" y="401"/>
                    </a:lnTo>
                    <a:lnTo>
                      <a:pt x="5732" y="396"/>
                    </a:lnTo>
                    <a:lnTo>
                      <a:pt x="5734" y="393"/>
                    </a:lnTo>
                    <a:lnTo>
                      <a:pt x="5739" y="389"/>
                    </a:lnTo>
                    <a:lnTo>
                      <a:pt x="5744" y="386"/>
                    </a:lnTo>
                    <a:lnTo>
                      <a:pt x="5749" y="384"/>
                    </a:lnTo>
                    <a:lnTo>
                      <a:pt x="5751" y="382"/>
                    </a:lnTo>
                    <a:lnTo>
                      <a:pt x="5751" y="374"/>
                    </a:lnTo>
                    <a:lnTo>
                      <a:pt x="5754" y="367"/>
                    </a:lnTo>
                    <a:lnTo>
                      <a:pt x="5756" y="360"/>
                    </a:lnTo>
                    <a:lnTo>
                      <a:pt x="5761" y="353"/>
                    </a:lnTo>
                    <a:lnTo>
                      <a:pt x="5763" y="346"/>
                    </a:lnTo>
                    <a:lnTo>
                      <a:pt x="5768" y="338"/>
                    </a:lnTo>
                    <a:lnTo>
                      <a:pt x="5770" y="331"/>
                    </a:lnTo>
                    <a:lnTo>
                      <a:pt x="5770" y="324"/>
                    </a:lnTo>
                    <a:lnTo>
                      <a:pt x="5778" y="317"/>
                    </a:lnTo>
                    <a:lnTo>
                      <a:pt x="5780" y="317"/>
                    </a:lnTo>
                    <a:lnTo>
                      <a:pt x="5782" y="317"/>
                    </a:lnTo>
                    <a:lnTo>
                      <a:pt x="5787" y="314"/>
                    </a:lnTo>
                    <a:lnTo>
                      <a:pt x="5790" y="314"/>
                    </a:lnTo>
                    <a:lnTo>
                      <a:pt x="5794" y="312"/>
                    </a:lnTo>
                    <a:lnTo>
                      <a:pt x="5797" y="310"/>
                    </a:lnTo>
                    <a:lnTo>
                      <a:pt x="5799" y="307"/>
                    </a:lnTo>
                    <a:lnTo>
                      <a:pt x="5802" y="305"/>
                    </a:lnTo>
                    <a:lnTo>
                      <a:pt x="5833" y="305"/>
                    </a:lnTo>
                    <a:lnTo>
                      <a:pt x="5874" y="307"/>
                    </a:lnTo>
                    <a:lnTo>
                      <a:pt x="5919" y="312"/>
                    </a:lnTo>
                    <a:lnTo>
                      <a:pt x="5969" y="317"/>
                    </a:lnTo>
                    <a:lnTo>
                      <a:pt x="6017" y="326"/>
                    </a:lnTo>
                    <a:lnTo>
                      <a:pt x="6063" y="338"/>
                    </a:lnTo>
                    <a:lnTo>
                      <a:pt x="6082" y="346"/>
                    </a:lnTo>
                    <a:lnTo>
                      <a:pt x="6099" y="353"/>
                    </a:lnTo>
                    <a:lnTo>
                      <a:pt x="6111" y="362"/>
                    </a:lnTo>
                    <a:lnTo>
                      <a:pt x="6123" y="372"/>
                    </a:lnTo>
                    <a:lnTo>
                      <a:pt x="6123" y="379"/>
                    </a:lnTo>
                    <a:lnTo>
                      <a:pt x="6125" y="382"/>
                    </a:lnTo>
                    <a:lnTo>
                      <a:pt x="6128" y="382"/>
                    </a:lnTo>
                    <a:lnTo>
                      <a:pt x="6130" y="382"/>
                    </a:lnTo>
                    <a:lnTo>
                      <a:pt x="6133" y="384"/>
                    </a:lnTo>
                    <a:lnTo>
                      <a:pt x="6135" y="384"/>
                    </a:lnTo>
                    <a:lnTo>
                      <a:pt x="6140" y="386"/>
                    </a:lnTo>
                    <a:lnTo>
                      <a:pt x="6142" y="386"/>
                    </a:lnTo>
                    <a:lnTo>
                      <a:pt x="6147" y="393"/>
                    </a:lnTo>
                    <a:lnTo>
                      <a:pt x="6152" y="398"/>
                    </a:lnTo>
                    <a:lnTo>
                      <a:pt x="6159" y="405"/>
                    </a:lnTo>
                    <a:lnTo>
                      <a:pt x="6166" y="410"/>
                    </a:lnTo>
                    <a:lnTo>
                      <a:pt x="6171" y="415"/>
                    </a:lnTo>
                    <a:lnTo>
                      <a:pt x="6178" y="417"/>
                    </a:lnTo>
                    <a:lnTo>
                      <a:pt x="6185" y="422"/>
                    </a:lnTo>
                    <a:lnTo>
                      <a:pt x="6193" y="425"/>
                    </a:lnTo>
                    <a:lnTo>
                      <a:pt x="6195" y="432"/>
                    </a:lnTo>
                    <a:lnTo>
                      <a:pt x="6197" y="441"/>
                    </a:lnTo>
                    <a:lnTo>
                      <a:pt x="6202" y="449"/>
                    </a:lnTo>
                    <a:lnTo>
                      <a:pt x="6207" y="458"/>
                    </a:lnTo>
                    <a:lnTo>
                      <a:pt x="6224" y="473"/>
                    </a:lnTo>
                    <a:lnTo>
                      <a:pt x="6240" y="489"/>
                    </a:lnTo>
                    <a:lnTo>
                      <a:pt x="6260" y="504"/>
                    </a:lnTo>
                    <a:lnTo>
                      <a:pt x="6279" y="518"/>
                    </a:lnTo>
                    <a:lnTo>
                      <a:pt x="6293" y="533"/>
                    </a:lnTo>
                    <a:lnTo>
                      <a:pt x="6303" y="547"/>
                    </a:lnTo>
                    <a:lnTo>
                      <a:pt x="6327" y="590"/>
                    </a:lnTo>
                    <a:lnTo>
                      <a:pt x="6346" y="621"/>
                    </a:lnTo>
                    <a:lnTo>
                      <a:pt x="6353" y="633"/>
                    </a:lnTo>
                    <a:lnTo>
                      <a:pt x="6363" y="643"/>
                    </a:lnTo>
                    <a:lnTo>
                      <a:pt x="6370" y="648"/>
                    </a:lnTo>
                    <a:lnTo>
                      <a:pt x="6380" y="653"/>
                    </a:lnTo>
                    <a:lnTo>
                      <a:pt x="6389" y="657"/>
                    </a:lnTo>
                    <a:lnTo>
                      <a:pt x="6401" y="657"/>
                    </a:lnTo>
                    <a:lnTo>
                      <a:pt x="6416" y="660"/>
                    </a:lnTo>
                    <a:lnTo>
                      <a:pt x="6430" y="660"/>
                    </a:lnTo>
                    <a:lnTo>
                      <a:pt x="6466" y="657"/>
                    </a:lnTo>
                    <a:lnTo>
                      <a:pt x="6516" y="657"/>
                    </a:lnTo>
                    <a:lnTo>
                      <a:pt x="6528" y="653"/>
                    </a:lnTo>
                    <a:lnTo>
                      <a:pt x="6550" y="650"/>
                    </a:lnTo>
                    <a:lnTo>
                      <a:pt x="6574" y="650"/>
                    </a:lnTo>
                    <a:lnTo>
                      <a:pt x="6600" y="650"/>
                    </a:lnTo>
                    <a:lnTo>
                      <a:pt x="6629" y="650"/>
                    </a:lnTo>
                    <a:lnTo>
                      <a:pt x="6655" y="650"/>
                    </a:lnTo>
                    <a:lnTo>
                      <a:pt x="6679" y="650"/>
                    </a:lnTo>
                    <a:lnTo>
                      <a:pt x="6696" y="650"/>
                    </a:lnTo>
                    <a:lnTo>
                      <a:pt x="6699" y="648"/>
                    </a:lnTo>
                    <a:lnTo>
                      <a:pt x="6699" y="643"/>
                    </a:lnTo>
                    <a:lnTo>
                      <a:pt x="6703" y="641"/>
                    </a:lnTo>
                    <a:lnTo>
                      <a:pt x="6708" y="636"/>
                    </a:lnTo>
                    <a:lnTo>
                      <a:pt x="6711" y="631"/>
                    </a:lnTo>
                    <a:lnTo>
                      <a:pt x="6715" y="629"/>
                    </a:lnTo>
                    <a:lnTo>
                      <a:pt x="6720" y="626"/>
                    </a:lnTo>
                    <a:lnTo>
                      <a:pt x="6723" y="626"/>
                    </a:lnTo>
                    <a:lnTo>
                      <a:pt x="6730" y="619"/>
                    </a:lnTo>
                    <a:lnTo>
                      <a:pt x="6730" y="612"/>
                    </a:lnTo>
                    <a:lnTo>
                      <a:pt x="6730" y="605"/>
                    </a:lnTo>
                    <a:lnTo>
                      <a:pt x="6735" y="605"/>
                    </a:lnTo>
                    <a:lnTo>
                      <a:pt x="6742" y="605"/>
                    </a:lnTo>
                    <a:lnTo>
                      <a:pt x="6754" y="593"/>
                    </a:lnTo>
                    <a:lnTo>
                      <a:pt x="6826" y="593"/>
                    </a:lnTo>
                    <a:lnTo>
                      <a:pt x="6828" y="588"/>
                    </a:lnTo>
                    <a:lnTo>
                      <a:pt x="6830" y="583"/>
                    </a:lnTo>
                    <a:lnTo>
                      <a:pt x="6838" y="581"/>
                    </a:lnTo>
                    <a:lnTo>
                      <a:pt x="6842" y="578"/>
                    </a:lnTo>
                    <a:lnTo>
                      <a:pt x="6852" y="578"/>
                    </a:lnTo>
                    <a:lnTo>
                      <a:pt x="6859" y="578"/>
                    </a:lnTo>
                    <a:lnTo>
                      <a:pt x="6866" y="581"/>
                    </a:lnTo>
                    <a:lnTo>
                      <a:pt x="6871" y="581"/>
                    </a:lnTo>
                    <a:lnTo>
                      <a:pt x="6871" y="578"/>
                    </a:lnTo>
                    <a:lnTo>
                      <a:pt x="6874" y="573"/>
                    </a:lnTo>
                    <a:lnTo>
                      <a:pt x="6876" y="571"/>
                    </a:lnTo>
                    <a:lnTo>
                      <a:pt x="6878" y="566"/>
                    </a:lnTo>
                    <a:lnTo>
                      <a:pt x="6881" y="564"/>
                    </a:lnTo>
                    <a:lnTo>
                      <a:pt x="6881" y="559"/>
                    </a:lnTo>
                    <a:lnTo>
                      <a:pt x="6883" y="557"/>
                    </a:lnTo>
                    <a:lnTo>
                      <a:pt x="6883" y="554"/>
                    </a:lnTo>
                    <a:lnTo>
                      <a:pt x="6886" y="554"/>
                    </a:lnTo>
                    <a:lnTo>
                      <a:pt x="6890" y="554"/>
                    </a:lnTo>
                    <a:lnTo>
                      <a:pt x="6893" y="554"/>
                    </a:lnTo>
                    <a:lnTo>
                      <a:pt x="6895" y="552"/>
                    </a:lnTo>
                    <a:lnTo>
                      <a:pt x="6900" y="552"/>
                    </a:lnTo>
                    <a:lnTo>
                      <a:pt x="6902" y="549"/>
                    </a:lnTo>
                    <a:lnTo>
                      <a:pt x="6902" y="545"/>
                    </a:lnTo>
                    <a:lnTo>
                      <a:pt x="6902" y="540"/>
                    </a:lnTo>
                    <a:lnTo>
                      <a:pt x="6917" y="528"/>
                    </a:lnTo>
                    <a:lnTo>
                      <a:pt x="6919" y="528"/>
                    </a:lnTo>
                    <a:lnTo>
                      <a:pt x="6924" y="528"/>
                    </a:lnTo>
                    <a:lnTo>
                      <a:pt x="6929" y="525"/>
                    </a:lnTo>
                    <a:lnTo>
                      <a:pt x="6936" y="525"/>
                    </a:lnTo>
                    <a:lnTo>
                      <a:pt x="6941" y="523"/>
                    </a:lnTo>
                    <a:lnTo>
                      <a:pt x="6948" y="523"/>
                    </a:lnTo>
                    <a:lnTo>
                      <a:pt x="6953" y="523"/>
                    </a:lnTo>
                    <a:lnTo>
                      <a:pt x="6955" y="521"/>
                    </a:lnTo>
                    <a:lnTo>
                      <a:pt x="6955" y="516"/>
                    </a:lnTo>
                    <a:lnTo>
                      <a:pt x="6974" y="516"/>
                    </a:lnTo>
                    <a:lnTo>
                      <a:pt x="6986" y="501"/>
                    </a:lnTo>
                    <a:lnTo>
                      <a:pt x="6994" y="501"/>
                    </a:lnTo>
                    <a:lnTo>
                      <a:pt x="7001" y="501"/>
                    </a:lnTo>
                    <a:lnTo>
                      <a:pt x="6989" y="499"/>
                    </a:lnTo>
                    <a:lnTo>
                      <a:pt x="6982" y="494"/>
                    </a:lnTo>
                    <a:lnTo>
                      <a:pt x="6977" y="492"/>
                    </a:lnTo>
                    <a:lnTo>
                      <a:pt x="6979" y="489"/>
                    </a:lnTo>
                    <a:lnTo>
                      <a:pt x="6984" y="487"/>
                    </a:lnTo>
                    <a:lnTo>
                      <a:pt x="6991" y="485"/>
                    </a:lnTo>
                    <a:lnTo>
                      <a:pt x="7001" y="485"/>
                    </a:lnTo>
                    <a:lnTo>
                      <a:pt x="7013" y="482"/>
                    </a:lnTo>
                    <a:lnTo>
                      <a:pt x="7013" y="477"/>
                    </a:lnTo>
                    <a:lnTo>
                      <a:pt x="7010" y="458"/>
                    </a:lnTo>
                    <a:lnTo>
                      <a:pt x="7008" y="429"/>
                    </a:lnTo>
                    <a:lnTo>
                      <a:pt x="7008" y="396"/>
                    </a:lnTo>
                    <a:lnTo>
                      <a:pt x="7010" y="360"/>
                    </a:lnTo>
                    <a:lnTo>
                      <a:pt x="7013" y="324"/>
                    </a:lnTo>
                    <a:lnTo>
                      <a:pt x="7018" y="310"/>
                    </a:lnTo>
                    <a:lnTo>
                      <a:pt x="7022" y="295"/>
                    </a:lnTo>
                    <a:lnTo>
                      <a:pt x="7027" y="283"/>
                    </a:lnTo>
                    <a:lnTo>
                      <a:pt x="7032" y="276"/>
                    </a:lnTo>
                    <a:lnTo>
                      <a:pt x="7034" y="274"/>
                    </a:lnTo>
                    <a:lnTo>
                      <a:pt x="7037" y="271"/>
                    </a:lnTo>
                    <a:lnTo>
                      <a:pt x="7037" y="269"/>
                    </a:lnTo>
                    <a:lnTo>
                      <a:pt x="7039" y="266"/>
                    </a:lnTo>
                    <a:lnTo>
                      <a:pt x="7039" y="262"/>
                    </a:lnTo>
                    <a:lnTo>
                      <a:pt x="7041" y="262"/>
                    </a:lnTo>
                    <a:lnTo>
                      <a:pt x="7044" y="259"/>
                    </a:lnTo>
                    <a:lnTo>
                      <a:pt x="7049" y="257"/>
                    </a:lnTo>
                    <a:lnTo>
                      <a:pt x="7051" y="254"/>
                    </a:lnTo>
                    <a:lnTo>
                      <a:pt x="7053" y="254"/>
                    </a:lnTo>
                    <a:lnTo>
                      <a:pt x="7056" y="252"/>
                    </a:lnTo>
                    <a:lnTo>
                      <a:pt x="7058" y="247"/>
                    </a:lnTo>
                    <a:lnTo>
                      <a:pt x="7058" y="242"/>
                    </a:lnTo>
                    <a:lnTo>
                      <a:pt x="7061" y="242"/>
                    </a:lnTo>
                    <a:lnTo>
                      <a:pt x="7063" y="242"/>
                    </a:lnTo>
                    <a:lnTo>
                      <a:pt x="7065" y="242"/>
                    </a:lnTo>
                    <a:lnTo>
                      <a:pt x="7068" y="240"/>
                    </a:lnTo>
                    <a:lnTo>
                      <a:pt x="7070" y="240"/>
                    </a:lnTo>
                    <a:lnTo>
                      <a:pt x="7073" y="238"/>
                    </a:lnTo>
                    <a:lnTo>
                      <a:pt x="7075" y="238"/>
                    </a:lnTo>
                    <a:lnTo>
                      <a:pt x="7077" y="238"/>
                    </a:lnTo>
                    <a:lnTo>
                      <a:pt x="7085" y="223"/>
                    </a:lnTo>
                    <a:lnTo>
                      <a:pt x="7087" y="223"/>
                    </a:lnTo>
                    <a:lnTo>
                      <a:pt x="7092" y="223"/>
                    </a:lnTo>
                    <a:lnTo>
                      <a:pt x="7094" y="221"/>
                    </a:lnTo>
                    <a:lnTo>
                      <a:pt x="7099" y="221"/>
                    </a:lnTo>
                    <a:lnTo>
                      <a:pt x="7104" y="218"/>
                    </a:lnTo>
                    <a:lnTo>
                      <a:pt x="7106" y="216"/>
                    </a:lnTo>
                    <a:lnTo>
                      <a:pt x="7109" y="214"/>
                    </a:lnTo>
                    <a:lnTo>
                      <a:pt x="7111" y="211"/>
                    </a:lnTo>
                    <a:lnTo>
                      <a:pt x="7262" y="209"/>
                    </a:lnTo>
                    <a:lnTo>
                      <a:pt x="7267" y="204"/>
                    </a:lnTo>
                    <a:lnTo>
                      <a:pt x="7272" y="202"/>
                    </a:lnTo>
                    <a:lnTo>
                      <a:pt x="7279" y="199"/>
                    </a:lnTo>
                    <a:lnTo>
                      <a:pt x="7286" y="194"/>
                    </a:lnTo>
                    <a:lnTo>
                      <a:pt x="7293" y="192"/>
                    </a:lnTo>
                    <a:lnTo>
                      <a:pt x="7303" y="190"/>
                    </a:lnTo>
                    <a:lnTo>
                      <a:pt x="7310" y="190"/>
                    </a:lnTo>
                    <a:lnTo>
                      <a:pt x="7315" y="187"/>
                    </a:lnTo>
                    <a:lnTo>
                      <a:pt x="7315" y="185"/>
                    </a:lnTo>
                    <a:lnTo>
                      <a:pt x="7317" y="182"/>
                    </a:lnTo>
                    <a:lnTo>
                      <a:pt x="7320" y="182"/>
                    </a:lnTo>
                    <a:lnTo>
                      <a:pt x="7322" y="180"/>
                    </a:lnTo>
                    <a:lnTo>
                      <a:pt x="7324" y="178"/>
                    </a:lnTo>
                    <a:lnTo>
                      <a:pt x="7329" y="178"/>
                    </a:lnTo>
                    <a:lnTo>
                      <a:pt x="7332" y="175"/>
                    </a:lnTo>
                    <a:lnTo>
                      <a:pt x="7334" y="175"/>
                    </a:lnTo>
                    <a:lnTo>
                      <a:pt x="7341" y="168"/>
                    </a:lnTo>
                    <a:lnTo>
                      <a:pt x="7341" y="163"/>
                    </a:lnTo>
                    <a:lnTo>
                      <a:pt x="7346" y="156"/>
                    </a:lnTo>
                    <a:lnTo>
                      <a:pt x="7353" y="156"/>
                    </a:lnTo>
                    <a:lnTo>
                      <a:pt x="7360" y="156"/>
                    </a:lnTo>
                    <a:lnTo>
                      <a:pt x="7363" y="151"/>
                    </a:lnTo>
                    <a:lnTo>
                      <a:pt x="7365" y="146"/>
                    </a:lnTo>
                    <a:lnTo>
                      <a:pt x="7368" y="142"/>
                    </a:lnTo>
                    <a:lnTo>
                      <a:pt x="7370" y="139"/>
                    </a:lnTo>
                    <a:lnTo>
                      <a:pt x="7375" y="134"/>
                    </a:lnTo>
                    <a:lnTo>
                      <a:pt x="7377" y="132"/>
                    </a:lnTo>
                    <a:lnTo>
                      <a:pt x="7382" y="130"/>
                    </a:lnTo>
                    <a:lnTo>
                      <a:pt x="7387" y="130"/>
                    </a:lnTo>
                    <a:lnTo>
                      <a:pt x="7387" y="127"/>
                    </a:lnTo>
                    <a:lnTo>
                      <a:pt x="7387" y="125"/>
                    </a:lnTo>
                    <a:lnTo>
                      <a:pt x="7387" y="122"/>
                    </a:lnTo>
                    <a:lnTo>
                      <a:pt x="7389" y="120"/>
                    </a:lnTo>
                    <a:lnTo>
                      <a:pt x="7392" y="118"/>
                    </a:lnTo>
                    <a:lnTo>
                      <a:pt x="7394" y="111"/>
                    </a:lnTo>
                    <a:lnTo>
                      <a:pt x="7396" y="99"/>
                    </a:lnTo>
                    <a:lnTo>
                      <a:pt x="7404" y="84"/>
                    </a:lnTo>
                    <a:lnTo>
                      <a:pt x="7408" y="70"/>
                    </a:lnTo>
                    <a:lnTo>
                      <a:pt x="7416" y="53"/>
                    </a:lnTo>
                    <a:lnTo>
                      <a:pt x="7420" y="41"/>
                    </a:lnTo>
                    <a:lnTo>
                      <a:pt x="7425" y="29"/>
                    </a:lnTo>
                    <a:lnTo>
                      <a:pt x="7425" y="22"/>
                    </a:lnTo>
                    <a:lnTo>
                      <a:pt x="7423" y="7"/>
                    </a:lnTo>
                    <a:lnTo>
                      <a:pt x="7420" y="0"/>
                    </a:lnTo>
                    <a:lnTo>
                      <a:pt x="7423" y="5"/>
                    </a:lnTo>
                    <a:lnTo>
                      <a:pt x="7432" y="27"/>
                    </a:lnTo>
                    <a:lnTo>
                      <a:pt x="7447" y="63"/>
                    </a:lnTo>
                    <a:lnTo>
                      <a:pt x="7464" y="106"/>
                    </a:lnTo>
                    <a:lnTo>
                      <a:pt x="7480" y="146"/>
                    </a:lnTo>
                    <a:lnTo>
                      <a:pt x="7497" y="180"/>
                    </a:lnTo>
                    <a:lnTo>
                      <a:pt x="7509" y="204"/>
                    </a:lnTo>
                    <a:lnTo>
                      <a:pt x="7507" y="223"/>
                    </a:lnTo>
                    <a:lnTo>
                      <a:pt x="7504" y="245"/>
                    </a:lnTo>
                    <a:lnTo>
                      <a:pt x="7502" y="264"/>
                    </a:lnTo>
                    <a:lnTo>
                      <a:pt x="7497" y="281"/>
                    </a:lnTo>
                    <a:lnTo>
                      <a:pt x="7485" y="317"/>
                    </a:lnTo>
                    <a:lnTo>
                      <a:pt x="7473" y="348"/>
                    </a:lnTo>
                    <a:lnTo>
                      <a:pt x="7461" y="382"/>
                    </a:lnTo>
                    <a:lnTo>
                      <a:pt x="7449" y="413"/>
                    </a:lnTo>
                    <a:lnTo>
                      <a:pt x="7444" y="429"/>
                    </a:lnTo>
                    <a:lnTo>
                      <a:pt x="7442" y="446"/>
                    </a:lnTo>
                    <a:lnTo>
                      <a:pt x="7440" y="465"/>
                    </a:lnTo>
                    <a:lnTo>
                      <a:pt x="7437" y="485"/>
                    </a:lnTo>
                    <a:lnTo>
                      <a:pt x="7449" y="494"/>
                    </a:lnTo>
                    <a:lnTo>
                      <a:pt x="7459" y="501"/>
                    </a:lnTo>
                    <a:lnTo>
                      <a:pt x="7466" y="504"/>
                    </a:lnTo>
                    <a:lnTo>
                      <a:pt x="7471" y="509"/>
                    </a:lnTo>
                    <a:lnTo>
                      <a:pt x="7476" y="511"/>
                    </a:lnTo>
                    <a:lnTo>
                      <a:pt x="7478" y="518"/>
                    </a:lnTo>
                    <a:lnTo>
                      <a:pt x="7478" y="528"/>
                    </a:lnTo>
                    <a:lnTo>
                      <a:pt x="7480" y="540"/>
                    </a:lnTo>
                    <a:lnTo>
                      <a:pt x="7500" y="540"/>
                    </a:lnTo>
                    <a:lnTo>
                      <a:pt x="7480" y="902"/>
                    </a:lnTo>
                    <a:lnTo>
                      <a:pt x="7478" y="904"/>
                    </a:lnTo>
                    <a:lnTo>
                      <a:pt x="7478" y="907"/>
                    </a:lnTo>
                    <a:lnTo>
                      <a:pt x="7478" y="909"/>
                    </a:lnTo>
                    <a:lnTo>
                      <a:pt x="7476" y="912"/>
                    </a:lnTo>
                    <a:lnTo>
                      <a:pt x="7476" y="916"/>
                    </a:lnTo>
                    <a:lnTo>
                      <a:pt x="7476" y="919"/>
                    </a:lnTo>
                    <a:lnTo>
                      <a:pt x="7476" y="924"/>
                    </a:lnTo>
                    <a:lnTo>
                      <a:pt x="5073" y="924"/>
                    </a:lnTo>
                    <a:close/>
                  </a:path>
                </a:pathLst>
              </a:custGeom>
              <a:solidFill>
                <a:srgbClr val="1214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/>
            <p:cNvGrpSpPr>
              <a:grpSpLocks noChangeAspect="1"/>
            </p:cNvGrpSpPr>
            <p:nvPr/>
          </p:nvGrpSpPr>
          <p:grpSpPr bwMode="auto">
            <a:xfrm>
              <a:off x="3955" y="4916"/>
              <a:ext cx="8687" cy="7188"/>
              <a:chOff x="3955" y="4916"/>
              <a:chExt cx="8687" cy="7188"/>
            </a:xfrm>
          </p:grpSpPr>
          <p:sp>
            <p:nvSpPr>
              <p:cNvPr id="80" name="Freeform 79"/>
              <p:cNvSpPr>
                <a:spLocks noChangeAspect="1"/>
              </p:cNvSpPr>
              <p:nvPr/>
            </p:nvSpPr>
            <p:spPr bwMode="auto">
              <a:xfrm>
                <a:off x="4922" y="10305"/>
                <a:ext cx="5338" cy="1799"/>
              </a:xfrm>
              <a:custGeom>
                <a:avLst/>
                <a:gdLst>
                  <a:gd name="T0" fmla="*/ 4859 w 5338"/>
                  <a:gd name="T1" fmla="*/ 19 h 1799"/>
                  <a:gd name="T2" fmla="*/ 4818 w 5338"/>
                  <a:gd name="T3" fmla="*/ 259 h 1799"/>
                  <a:gd name="T4" fmla="*/ 4998 w 5338"/>
                  <a:gd name="T5" fmla="*/ 583 h 1799"/>
                  <a:gd name="T6" fmla="*/ 5058 w 5338"/>
                  <a:gd name="T7" fmla="*/ 655 h 1799"/>
                  <a:gd name="T8" fmla="*/ 5170 w 5338"/>
                  <a:gd name="T9" fmla="*/ 671 h 1799"/>
                  <a:gd name="T10" fmla="*/ 5281 w 5338"/>
                  <a:gd name="T11" fmla="*/ 715 h 1799"/>
                  <a:gd name="T12" fmla="*/ 5314 w 5338"/>
                  <a:gd name="T13" fmla="*/ 755 h 1799"/>
                  <a:gd name="T14" fmla="*/ 5336 w 5338"/>
                  <a:gd name="T15" fmla="*/ 1098 h 1799"/>
                  <a:gd name="T16" fmla="*/ 5302 w 5338"/>
                  <a:gd name="T17" fmla="*/ 1225 h 1799"/>
                  <a:gd name="T18" fmla="*/ 5079 w 5338"/>
                  <a:gd name="T19" fmla="*/ 1129 h 1799"/>
                  <a:gd name="T20" fmla="*/ 4993 w 5338"/>
                  <a:gd name="T21" fmla="*/ 1105 h 1799"/>
                  <a:gd name="T22" fmla="*/ 4727 w 5338"/>
                  <a:gd name="T23" fmla="*/ 995 h 1799"/>
                  <a:gd name="T24" fmla="*/ 4676 w 5338"/>
                  <a:gd name="T25" fmla="*/ 904 h 1799"/>
                  <a:gd name="T26" fmla="*/ 4590 w 5338"/>
                  <a:gd name="T27" fmla="*/ 832 h 1799"/>
                  <a:gd name="T28" fmla="*/ 4389 w 5338"/>
                  <a:gd name="T29" fmla="*/ 894 h 1799"/>
                  <a:gd name="T30" fmla="*/ 4259 w 5338"/>
                  <a:gd name="T31" fmla="*/ 1021 h 1799"/>
                  <a:gd name="T32" fmla="*/ 4173 w 5338"/>
                  <a:gd name="T33" fmla="*/ 1002 h 1799"/>
                  <a:gd name="T34" fmla="*/ 4091 w 5338"/>
                  <a:gd name="T35" fmla="*/ 945 h 1799"/>
                  <a:gd name="T36" fmla="*/ 3931 w 5338"/>
                  <a:gd name="T37" fmla="*/ 1048 h 1799"/>
                  <a:gd name="T38" fmla="*/ 3624 w 5338"/>
                  <a:gd name="T39" fmla="*/ 1098 h 1799"/>
                  <a:gd name="T40" fmla="*/ 3513 w 5338"/>
                  <a:gd name="T41" fmla="*/ 1139 h 1799"/>
                  <a:gd name="T42" fmla="*/ 3465 w 5338"/>
                  <a:gd name="T43" fmla="*/ 1194 h 1799"/>
                  <a:gd name="T44" fmla="*/ 3439 w 5338"/>
                  <a:gd name="T45" fmla="*/ 1312 h 1799"/>
                  <a:gd name="T46" fmla="*/ 3341 w 5338"/>
                  <a:gd name="T47" fmla="*/ 1568 h 1799"/>
                  <a:gd name="T48" fmla="*/ 2609 w 5338"/>
                  <a:gd name="T49" fmla="*/ 1741 h 1799"/>
                  <a:gd name="T50" fmla="*/ 2487 w 5338"/>
                  <a:gd name="T51" fmla="*/ 1791 h 1799"/>
                  <a:gd name="T52" fmla="*/ 2153 w 5338"/>
                  <a:gd name="T53" fmla="*/ 1703 h 1799"/>
                  <a:gd name="T54" fmla="*/ 1851 w 5338"/>
                  <a:gd name="T55" fmla="*/ 1623 h 1799"/>
                  <a:gd name="T56" fmla="*/ 1487 w 5338"/>
                  <a:gd name="T57" fmla="*/ 1657 h 1799"/>
                  <a:gd name="T58" fmla="*/ 1228 w 5338"/>
                  <a:gd name="T59" fmla="*/ 1748 h 1799"/>
                  <a:gd name="T60" fmla="*/ 1026 w 5338"/>
                  <a:gd name="T61" fmla="*/ 1734 h 1799"/>
                  <a:gd name="T62" fmla="*/ 988 w 5338"/>
                  <a:gd name="T63" fmla="*/ 1707 h 1799"/>
                  <a:gd name="T64" fmla="*/ 957 w 5338"/>
                  <a:gd name="T65" fmla="*/ 1669 h 1799"/>
                  <a:gd name="T66" fmla="*/ 921 w 5338"/>
                  <a:gd name="T67" fmla="*/ 1652 h 1799"/>
                  <a:gd name="T68" fmla="*/ 911 w 5338"/>
                  <a:gd name="T69" fmla="*/ 1432 h 1799"/>
                  <a:gd name="T70" fmla="*/ 947 w 5338"/>
                  <a:gd name="T71" fmla="*/ 1352 h 1799"/>
                  <a:gd name="T72" fmla="*/ 1127 w 5338"/>
                  <a:gd name="T73" fmla="*/ 1314 h 1799"/>
                  <a:gd name="T74" fmla="*/ 1223 w 5338"/>
                  <a:gd name="T75" fmla="*/ 1175 h 1799"/>
                  <a:gd name="T76" fmla="*/ 1259 w 5338"/>
                  <a:gd name="T77" fmla="*/ 986 h 1799"/>
                  <a:gd name="T78" fmla="*/ 1197 w 5338"/>
                  <a:gd name="T79" fmla="*/ 885 h 1799"/>
                  <a:gd name="T80" fmla="*/ 1089 w 5338"/>
                  <a:gd name="T81" fmla="*/ 810 h 1799"/>
                  <a:gd name="T82" fmla="*/ 1058 w 5338"/>
                  <a:gd name="T83" fmla="*/ 762 h 1799"/>
                  <a:gd name="T84" fmla="*/ 976 w 5338"/>
                  <a:gd name="T85" fmla="*/ 724 h 1799"/>
                  <a:gd name="T86" fmla="*/ 763 w 5338"/>
                  <a:gd name="T87" fmla="*/ 839 h 1799"/>
                  <a:gd name="T88" fmla="*/ 655 w 5338"/>
                  <a:gd name="T89" fmla="*/ 1036 h 1799"/>
                  <a:gd name="T90" fmla="*/ 412 w 5338"/>
                  <a:gd name="T91" fmla="*/ 1103 h 1799"/>
                  <a:gd name="T92" fmla="*/ 252 w 5338"/>
                  <a:gd name="T93" fmla="*/ 971 h 1799"/>
                  <a:gd name="T94" fmla="*/ 206 w 5338"/>
                  <a:gd name="T95" fmla="*/ 935 h 1799"/>
                  <a:gd name="T96" fmla="*/ 187 w 5338"/>
                  <a:gd name="T97" fmla="*/ 794 h 1799"/>
                  <a:gd name="T98" fmla="*/ 237 w 5338"/>
                  <a:gd name="T99" fmla="*/ 729 h 1799"/>
                  <a:gd name="T100" fmla="*/ 254 w 5338"/>
                  <a:gd name="T101" fmla="*/ 703 h 1799"/>
                  <a:gd name="T102" fmla="*/ 240 w 5338"/>
                  <a:gd name="T103" fmla="*/ 633 h 1799"/>
                  <a:gd name="T104" fmla="*/ 158 w 5338"/>
                  <a:gd name="T105" fmla="*/ 566 h 1799"/>
                  <a:gd name="T106" fmla="*/ 156 w 5338"/>
                  <a:gd name="T107" fmla="*/ 501 h 1799"/>
                  <a:gd name="T108" fmla="*/ 189 w 5338"/>
                  <a:gd name="T109" fmla="*/ 412 h 1799"/>
                  <a:gd name="T110" fmla="*/ 201 w 5338"/>
                  <a:gd name="T111" fmla="*/ 264 h 1799"/>
                  <a:gd name="T112" fmla="*/ 149 w 5338"/>
                  <a:gd name="T113" fmla="*/ 216 h 1799"/>
                  <a:gd name="T114" fmla="*/ 74 w 5338"/>
                  <a:gd name="T115" fmla="*/ 129 h 1799"/>
                  <a:gd name="T116" fmla="*/ 21 w 5338"/>
                  <a:gd name="T117" fmla="*/ 38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338" h="1799">
                    <a:moveTo>
                      <a:pt x="4878" y="0"/>
                    </a:moveTo>
                    <a:lnTo>
                      <a:pt x="4878" y="2"/>
                    </a:lnTo>
                    <a:lnTo>
                      <a:pt x="4878" y="5"/>
                    </a:lnTo>
                    <a:lnTo>
                      <a:pt x="4878" y="7"/>
                    </a:lnTo>
                    <a:lnTo>
                      <a:pt x="4878" y="9"/>
                    </a:lnTo>
                    <a:lnTo>
                      <a:pt x="4878" y="12"/>
                    </a:lnTo>
                    <a:lnTo>
                      <a:pt x="4859" y="19"/>
                    </a:lnTo>
                    <a:lnTo>
                      <a:pt x="4844" y="29"/>
                    </a:lnTo>
                    <a:lnTo>
                      <a:pt x="4835" y="41"/>
                    </a:lnTo>
                    <a:lnTo>
                      <a:pt x="4825" y="55"/>
                    </a:lnTo>
                    <a:lnTo>
                      <a:pt x="4818" y="72"/>
                    </a:lnTo>
                    <a:lnTo>
                      <a:pt x="4813" y="91"/>
                    </a:lnTo>
                    <a:lnTo>
                      <a:pt x="4811" y="113"/>
                    </a:lnTo>
                    <a:lnTo>
                      <a:pt x="4811" y="132"/>
                    </a:lnTo>
                    <a:lnTo>
                      <a:pt x="4811" y="177"/>
                    </a:lnTo>
                    <a:lnTo>
                      <a:pt x="4815" y="218"/>
                    </a:lnTo>
                    <a:lnTo>
                      <a:pt x="4818" y="259"/>
                    </a:lnTo>
                    <a:lnTo>
                      <a:pt x="4820" y="292"/>
                    </a:lnTo>
                    <a:lnTo>
                      <a:pt x="4847" y="319"/>
                    </a:lnTo>
                    <a:lnTo>
                      <a:pt x="4873" y="352"/>
                    </a:lnTo>
                    <a:lnTo>
                      <a:pt x="4899" y="388"/>
                    </a:lnTo>
                    <a:lnTo>
                      <a:pt x="4923" y="424"/>
                    </a:lnTo>
                    <a:lnTo>
                      <a:pt x="4945" y="463"/>
                    </a:lnTo>
                    <a:lnTo>
                      <a:pt x="4967" y="499"/>
                    </a:lnTo>
                    <a:lnTo>
                      <a:pt x="4983" y="537"/>
                    </a:lnTo>
                    <a:lnTo>
                      <a:pt x="4998" y="571"/>
                    </a:lnTo>
                    <a:lnTo>
                      <a:pt x="4998" y="583"/>
                    </a:lnTo>
                    <a:lnTo>
                      <a:pt x="5003" y="590"/>
                    </a:lnTo>
                    <a:lnTo>
                      <a:pt x="5012" y="599"/>
                    </a:lnTo>
                    <a:lnTo>
                      <a:pt x="5019" y="609"/>
                    </a:lnTo>
                    <a:lnTo>
                      <a:pt x="5029" y="619"/>
                    </a:lnTo>
                    <a:lnTo>
                      <a:pt x="5036" y="628"/>
                    </a:lnTo>
                    <a:lnTo>
                      <a:pt x="5043" y="640"/>
                    </a:lnTo>
                    <a:lnTo>
                      <a:pt x="5048" y="647"/>
                    </a:lnTo>
                    <a:lnTo>
                      <a:pt x="5048" y="655"/>
                    </a:lnTo>
                    <a:lnTo>
                      <a:pt x="5053" y="655"/>
                    </a:lnTo>
                    <a:lnTo>
                      <a:pt x="5058" y="655"/>
                    </a:lnTo>
                    <a:lnTo>
                      <a:pt x="5060" y="657"/>
                    </a:lnTo>
                    <a:lnTo>
                      <a:pt x="5065" y="657"/>
                    </a:lnTo>
                    <a:lnTo>
                      <a:pt x="5067" y="659"/>
                    </a:lnTo>
                    <a:lnTo>
                      <a:pt x="5070" y="662"/>
                    </a:lnTo>
                    <a:lnTo>
                      <a:pt x="5072" y="664"/>
                    </a:lnTo>
                    <a:lnTo>
                      <a:pt x="5075" y="667"/>
                    </a:lnTo>
                    <a:lnTo>
                      <a:pt x="5091" y="667"/>
                    </a:lnTo>
                    <a:lnTo>
                      <a:pt x="5115" y="667"/>
                    </a:lnTo>
                    <a:lnTo>
                      <a:pt x="5142" y="669"/>
                    </a:lnTo>
                    <a:lnTo>
                      <a:pt x="5170" y="671"/>
                    </a:lnTo>
                    <a:lnTo>
                      <a:pt x="5197" y="676"/>
                    </a:lnTo>
                    <a:lnTo>
                      <a:pt x="5221" y="683"/>
                    </a:lnTo>
                    <a:lnTo>
                      <a:pt x="5233" y="686"/>
                    </a:lnTo>
                    <a:lnTo>
                      <a:pt x="5240" y="693"/>
                    </a:lnTo>
                    <a:lnTo>
                      <a:pt x="5247" y="698"/>
                    </a:lnTo>
                    <a:lnTo>
                      <a:pt x="5252" y="705"/>
                    </a:lnTo>
                    <a:lnTo>
                      <a:pt x="5257" y="705"/>
                    </a:lnTo>
                    <a:lnTo>
                      <a:pt x="5264" y="707"/>
                    </a:lnTo>
                    <a:lnTo>
                      <a:pt x="5271" y="710"/>
                    </a:lnTo>
                    <a:lnTo>
                      <a:pt x="5281" y="715"/>
                    </a:lnTo>
                    <a:lnTo>
                      <a:pt x="5288" y="719"/>
                    </a:lnTo>
                    <a:lnTo>
                      <a:pt x="5295" y="724"/>
                    </a:lnTo>
                    <a:lnTo>
                      <a:pt x="5300" y="727"/>
                    </a:lnTo>
                    <a:lnTo>
                      <a:pt x="5302" y="729"/>
                    </a:lnTo>
                    <a:lnTo>
                      <a:pt x="5302" y="734"/>
                    </a:lnTo>
                    <a:lnTo>
                      <a:pt x="5305" y="736"/>
                    </a:lnTo>
                    <a:lnTo>
                      <a:pt x="5307" y="741"/>
                    </a:lnTo>
                    <a:lnTo>
                      <a:pt x="5310" y="746"/>
                    </a:lnTo>
                    <a:lnTo>
                      <a:pt x="5312" y="750"/>
                    </a:lnTo>
                    <a:lnTo>
                      <a:pt x="5314" y="755"/>
                    </a:lnTo>
                    <a:lnTo>
                      <a:pt x="5314" y="758"/>
                    </a:lnTo>
                    <a:lnTo>
                      <a:pt x="5317" y="762"/>
                    </a:lnTo>
                    <a:lnTo>
                      <a:pt x="5322" y="784"/>
                    </a:lnTo>
                    <a:lnTo>
                      <a:pt x="5326" y="806"/>
                    </a:lnTo>
                    <a:lnTo>
                      <a:pt x="5331" y="832"/>
                    </a:lnTo>
                    <a:lnTo>
                      <a:pt x="5334" y="858"/>
                    </a:lnTo>
                    <a:lnTo>
                      <a:pt x="5338" y="916"/>
                    </a:lnTo>
                    <a:lnTo>
                      <a:pt x="5338" y="976"/>
                    </a:lnTo>
                    <a:lnTo>
                      <a:pt x="5338" y="1038"/>
                    </a:lnTo>
                    <a:lnTo>
                      <a:pt x="5336" y="1098"/>
                    </a:lnTo>
                    <a:lnTo>
                      <a:pt x="5336" y="1156"/>
                    </a:lnTo>
                    <a:lnTo>
                      <a:pt x="5334" y="1206"/>
                    </a:lnTo>
                    <a:lnTo>
                      <a:pt x="5331" y="1206"/>
                    </a:lnTo>
                    <a:lnTo>
                      <a:pt x="5329" y="1209"/>
                    </a:lnTo>
                    <a:lnTo>
                      <a:pt x="5324" y="1211"/>
                    </a:lnTo>
                    <a:lnTo>
                      <a:pt x="5319" y="1213"/>
                    </a:lnTo>
                    <a:lnTo>
                      <a:pt x="5314" y="1216"/>
                    </a:lnTo>
                    <a:lnTo>
                      <a:pt x="5310" y="1221"/>
                    </a:lnTo>
                    <a:lnTo>
                      <a:pt x="5305" y="1223"/>
                    </a:lnTo>
                    <a:lnTo>
                      <a:pt x="5302" y="1225"/>
                    </a:lnTo>
                    <a:lnTo>
                      <a:pt x="5163" y="1218"/>
                    </a:lnTo>
                    <a:lnTo>
                      <a:pt x="5098" y="1175"/>
                    </a:lnTo>
                    <a:lnTo>
                      <a:pt x="5098" y="1168"/>
                    </a:lnTo>
                    <a:lnTo>
                      <a:pt x="5098" y="1161"/>
                    </a:lnTo>
                    <a:lnTo>
                      <a:pt x="5098" y="1156"/>
                    </a:lnTo>
                    <a:lnTo>
                      <a:pt x="5096" y="1151"/>
                    </a:lnTo>
                    <a:lnTo>
                      <a:pt x="5094" y="1144"/>
                    </a:lnTo>
                    <a:lnTo>
                      <a:pt x="5091" y="1139"/>
                    </a:lnTo>
                    <a:lnTo>
                      <a:pt x="5086" y="1134"/>
                    </a:lnTo>
                    <a:lnTo>
                      <a:pt x="5079" y="1129"/>
                    </a:lnTo>
                    <a:lnTo>
                      <a:pt x="5079" y="1127"/>
                    </a:lnTo>
                    <a:lnTo>
                      <a:pt x="5079" y="1125"/>
                    </a:lnTo>
                    <a:lnTo>
                      <a:pt x="5079" y="1122"/>
                    </a:lnTo>
                    <a:lnTo>
                      <a:pt x="5077" y="1120"/>
                    </a:lnTo>
                    <a:lnTo>
                      <a:pt x="5077" y="1117"/>
                    </a:lnTo>
                    <a:lnTo>
                      <a:pt x="5075" y="1115"/>
                    </a:lnTo>
                    <a:lnTo>
                      <a:pt x="5075" y="1113"/>
                    </a:lnTo>
                    <a:lnTo>
                      <a:pt x="5075" y="1110"/>
                    </a:lnTo>
                    <a:lnTo>
                      <a:pt x="5034" y="1110"/>
                    </a:lnTo>
                    <a:lnTo>
                      <a:pt x="4993" y="1105"/>
                    </a:lnTo>
                    <a:lnTo>
                      <a:pt x="4950" y="1101"/>
                    </a:lnTo>
                    <a:lnTo>
                      <a:pt x="4909" y="1091"/>
                    </a:lnTo>
                    <a:lnTo>
                      <a:pt x="4868" y="1084"/>
                    </a:lnTo>
                    <a:lnTo>
                      <a:pt x="4827" y="1074"/>
                    </a:lnTo>
                    <a:lnTo>
                      <a:pt x="4789" y="1065"/>
                    </a:lnTo>
                    <a:lnTo>
                      <a:pt x="4751" y="1055"/>
                    </a:lnTo>
                    <a:lnTo>
                      <a:pt x="4744" y="1041"/>
                    </a:lnTo>
                    <a:lnTo>
                      <a:pt x="4739" y="1026"/>
                    </a:lnTo>
                    <a:lnTo>
                      <a:pt x="4732" y="1012"/>
                    </a:lnTo>
                    <a:lnTo>
                      <a:pt x="4727" y="995"/>
                    </a:lnTo>
                    <a:lnTo>
                      <a:pt x="4720" y="981"/>
                    </a:lnTo>
                    <a:lnTo>
                      <a:pt x="4717" y="964"/>
                    </a:lnTo>
                    <a:lnTo>
                      <a:pt x="4712" y="947"/>
                    </a:lnTo>
                    <a:lnTo>
                      <a:pt x="4712" y="933"/>
                    </a:lnTo>
                    <a:lnTo>
                      <a:pt x="4705" y="930"/>
                    </a:lnTo>
                    <a:lnTo>
                      <a:pt x="4698" y="926"/>
                    </a:lnTo>
                    <a:lnTo>
                      <a:pt x="4691" y="921"/>
                    </a:lnTo>
                    <a:lnTo>
                      <a:pt x="4686" y="916"/>
                    </a:lnTo>
                    <a:lnTo>
                      <a:pt x="4681" y="909"/>
                    </a:lnTo>
                    <a:lnTo>
                      <a:pt x="4676" y="904"/>
                    </a:lnTo>
                    <a:lnTo>
                      <a:pt x="4674" y="897"/>
                    </a:lnTo>
                    <a:lnTo>
                      <a:pt x="4674" y="890"/>
                    </a:lnTo>
                    <a:lnTo>
                      <a:pt x="4664" y="887"/>
                    </a:lnTo>
                    <a:lnTo>
                      <a:pt x="4655" y="880"/>
                    </a:lnTo>
                    <a:lnTo>
                      <a:pt x="4643" y="873"/>
                    </a:lnTo>
                    <a:lnTo>
                      <a:pt x="4633" y="863"/>
                    </a:lnTo>
                    <a:lnTo>
                      <a:pt x="4621" y="854"/>
                    </a:lnTo>
                    <a:lnTo>
                      <a:pt x="4612" y="844"/>
                    </a:lnTo>
                    <a:lnTo>
                      <a:pt x="4602" y="837"/>
                    </a:lnTo>
                    <a:lnTo>
                      <a:pt x="4590" y="832"/>
                    </a:lnTo>
                    <a:lnTo>
                      <a:pt x="4568" y="827"/>
                    </a:lnTo>
                    <a:lnTo>
                      <a:pt x="4544" y="825"/>
                    </a:lnTo>
                    <a:lnTo>
                      <a:pt x="4523" y="827"/>
                    </a:lnTo>
                    <a:lnTo>
                      <a:pt x="4504" y="832"/>
                    </a:lnTo>
                    <a:lnTo>
                      <a:pt x="4482" y="839"/>
                    </a:lnTo>
                    <a:lnTo>
                      <a:pt x="4461" y="844"/>
                    </a:lnTo>
                    <a:lnTo>
                      <a:pt x="4441" y="851"/>
                    </a:lnTo>
                    <a:lnTo>
                      <a:pt x="4420" y="856"/>
                    </a:lnTo>
                    <a:lnTo>
                      <a:pt x="4405" y="875"/>
                    </a:lnTo>
                    <a:lnTo>
                      <a:pt x="4389" y="894"/>
                    </a:lnTo>
                    <a:lnTo>
                      <a:pt x="4369" y="914"/>
                    </a:lnTo>
                    <a:lnTo>
                      <a:pt x="4348" y="935"/>
                    </a:lnTo>
                    <a:lnTo>
                      <a:pt x="4329" y="954"/>
                    </a:lnTo>
                    <a:lnTo>
                      <a:pt x="4307" y="974"/>
                    </a:lnTo>
                    <a:lnTo>
                      <a:pt x="4290" y="995"/>
                    </a:lnTo>
                    <a:lnTo>
                      <a:pt x="4273" y="1017"/>
                    </a:lnTo>
                    <a:lnTo>
                      <a:pt x="4271" y="1017"/>
                    </a:lnTo>
                    <a:lnTo>
                      <a:pt x="4266" y="1017"/>
                    </a:lnTo>
                    <a:lnTo>
                      <a:pt x="4262" y="1019"/>
                    </a:lnTo>
                    <a:lnTo>
                      <a:pt x="4259" y="1021"/>
                    </a:lnTo>
                    <a:lnTo>
                      <a:pt x="4254" y="1024"/>
                    </a:lnTo>
                    <a:lnTo>
                      <a:pt x="4252" y="1026"/>
                    </a:lnTo>
                    <a:lnTo>
                      <a:pt x="4250" y="1029"/>
                    </a:lnTo>
                    <a:lnTo>
                      <a:pt x="4247" y="1029"/>
                    </a:lnTo>
                    <a:lnTo>
                      <a:pt x="4204" y="1029"/>
                    </a:lnTo>
                    <a:lnTo>
                      <a:pt x="4199" y="1024"/>
                    </a:lnTo>
                    <a:lnTo>
                      <a:pt x="4192" y="1019"/>
                    </a:lnTo>
                    <a:lnTo>
                      <a:pt x="4187" y="1012"/>
                    </a:lnTo>
                    <a:lnTo>
                      <a:pt x="4180" y="1007"/>
                    </a:lnTo>
                    <a:lnTo>
                      <a:pt x="4173" y="1002"/>
                    </a:lnTo>
                    <a:lnTo>
                      <a:pt x="4168" y="1000"/>
                    </a:lnTo>
                    <a:lnTo>
                      <a:pt x="4161" y="998"/>
                    </a:lnTo>
                    <a:lnTo>
                      <a:pt x="4154" y="998"/>
                    </a:lnTo>
                    <a:lnTo>
                      <a:pt x="4146" y="981"/>
                    </a:lnTo>
                    <a:lnTo>
                      <a:pt x="4139" y="966"/>
                    </a:lnTo>
                    <a:lnTo>
                      <a:pt x="4130" y="957"/>
                    </a:lnTo>
                    <a:lnTo>
                      <a:pt x="4122" y="950"/>
                    </a:lnTo>
                    <a:lnTo>
                      <a:pt x="4113" y="945"/>
                    </a:lnTo>
                    <a:lnTo>
                      <a:pt x="4103" y="945"/>
                    </a:lnTo>
                    <a:lnTo>
                      <a:pt x="4091" y="945"/>
                    </a:lnTo>
                    <a:lnTo>
                      <a:pt x="4082" y="947"/>
                    </a:lnTo>
                    <a:lnTo>
                      <a:pt x="4060" y="957"/>
                    </a:lnTo>
                    <a:lnTo>
                      <a:pt x="4038" y="969"/>
                    </a:lnTo>
                    <a:lnTo>
                      <a:pt x="4019" y="983"/>
                    </a:lnTo>
                    <a:lnTo>
                      <a:pt x="4000" y="998"/>
                    </a:lnTo>
                    <a:lnTo>
                      <a:pt x="4000" y="1002"/>
                    </a:lnTo>
                    <a:lnTo>
                      <a:pt x="4000" y="1010"/>
                    </a:lnTo>
                    <a:lnTo>
                      <a:pt x="3976" y="1024"/>
                    </a:lnTo>
                    <a:lnTo>
                      <a:pt x="3952" y="1038"/>
                    </a:lnTo>
                    <a:lnTo>
                      <a:pt x="3931" y="1048"/>
                    </a:lnTo>
                    <a:lnTo>
                      <a:pt x="3907" y="1055"/>
                    </a:lnTo>
                    <a:lnTo>
                      <a:pt x="3880" y="1060"/>
                    </a:lnTo>
                    <a:lnTo>
                      <a:pt x="3854" y="1065"/>
                    </a:lnTo>
                    <a:lnTo>
                      <a:pt x="3827" y="1067"/>
                    </a:lnTo>
                    <a:lnTo>
                      <a:pt x="3796" y="1067"/>
                    </a:lnTo>
                    <a:lnTo>
                      <a:pt x="3765" y="1069"/>
                    </a:lnTo>
                    <a:lnTo>
                      <a:pt x="3729" y="1077"/>
                    </a:lnTo>
                    <a:lnTo>
                      <a:pt x="3696" y="1084"/>
                    </a:lnTo>
                    <a:lnTo>
                      <a:pt x="3660" y="1091"/>
                    </a:lnTo>
                    <a:lnTo>
                      <a:pt x="3624" y="1098"/>
                    </a:lnTo>
                    <a:lnTo>
                      <a:pt x="3590" y="1105"/>
                    </a:lnTo>
                    <a:lnTo>
                      <a:pt x="3559" y="1110"/>
                    </a:lnTo>
                    <a:lnTo>
                      <a:pt x="3530" y="1110"/>
                    </a:lnTo>
                    <a:lnTo>
                      <a:pt x="3530" y="1117"/>
                    </a:lnTo>
                    <a:lnTo>
                      <a:pt x="3528" y="1122"/>
                    </a:lnTo>
                    <a:lnTo>
                      <a:pt x="3525" y="1127"/>
                    </a:lnTo>
                    <a:lnTo>
                      <a:pt x="3523" y="1129"/>
                    </a:lnTo>
                    <a:lnTo>
                      <a:pt x="3520" y="1132"/>
                    </a:lnTo>
                    <a:lnTo>
                      <a:pt x="3516" y="1134"/>
                    </a:lnTo>
                    <a:lnTo>
                      <a:pt x="3513" y="1139"/>
                    </a:lnTo>
                    <a:lnTo>
                      <a:pt x="3511" y="1144"/>
                    </a:lnTo>
                    <a:lnTo>
                      <a:pt x="3516" y="1141"/>
                    </a:lnTo>
                    <a:lnTo>
                      <a:pt x="3516" y="1144"/>
                    </a:lnTo>
                    <a:lnTo>
                      <a:pt x="3511" y="1149"/>
                    </a:lnTo>
                    <a:lnTo>
                      <a:pt x="3504" y="1156"/>
                    </a:lnTo>
                    <a:lnTo>
                      <a:pt x="3492" y="1165"/>
                    </a:lnTo>
                    <a:lnTo>
                      <a:pt x="3482" y="1173"/>
                    </a:lnTo>
                    <a:lnTo>
                      <a:pt x="3472" y="1182"/>
                    </a:lnTo>
                    <a:lnTo>
                      <a:pt x="3465" y="1187"/>
                    </a:lnTo>
                    <a:lnTo>
                      <a:pt x="3465" y="1194"/>
                    </a:lnTo>
                    <a:lnTo>
                      <a:pt x="3465" y="1201"/>
                    </a:lnTo>
                    <a:lnTo>
                      <a:pt x="3463" y="1206"/>
                    </a:lnTo>
                    <a:lnTo>
                      <a:pt x="3461" y="1211"/>
                    </a:lnTo>
                    <a:lnTo>
                      <a:pt x="3458" y="1216"/>
                    </a:lnTo>
                    <a:lnTo>
                      <a:pt x="3456" y="1221"/>
                    </a:lnTo>
                    <a:lnTo>
                      <a:pt x="3451" y="1223"/>
                    </a:lnTo>
                    <a:lnTo>
                      <a:pt x="3446" y="1225"/>
                    </a:lnTo>
                    <a:lnTo>
                      <a:pt x="3446" y="1252"/>
                    </a:lnTo>
                    <a:lnTo>
                      <a:pt x="3444" y="1281"/>
                    </a:lnTo>
                    <a:lnTo>
                      <a:pt x="3439" y="1312"/>
                    </a:lnTo>
                    <a:lnTo>
                      <a:pt x="3432" y="1343"/>
                    </a:lnTo>
                    <a:lnTo>
                      <a:pt x="3425" y="1374"/>
                    </a:lnTo>
                    <a:lnTo>
                      <a:pt x="3413" y="1403"/>
                    </a:lnTo>
                    <a:lnTo>
                      <a:pt x="3398" y="1429"/>
                    </a:lnTo>
                    <a:lnTo>
                      <a:pt x="3384" y="1448"/>
                    </a:lnTo>
                    <a:lnTo>
                      <a:pt x="3381" y="1475"/>
                    </a:lnTo>
                    <a:lnTo>
                      <a:pt x="3377" y="1501"/>
                    </a:lnTo>
                    <a:lnTo>
                      <a:pt x="3367" y="1525"/>
                    </a:lnTo>
                    <a:lnTo>
                      <a:pt x="3355" y="1547"/>
                    </a:lnTo>
                    <a:lnTo>
                      <a:pt x="3341" y="1568"/>
                    </a:lnTo>
                    <a:lnTo>
                      <a:pt x="3326" y="1587"/>
                    </a:lnTo>
                    <a:lnTo>
                      <a:pt x="3307" y="1607"/>
                    </a:lnTo>
                    <a:lnTo>
                      <a:pt x="3288" y="1623"/>
                    </a:lnTo>
                    <a:lnTo>
                      <a:pt x="3247" y="1655"/>
                    </a:lnTo>
                    <a:lnTo>
                      <a:pt x="3206" y="1683"/>
                    </a:lnTo>
                    <a:lnTo>
                      <a:pt x="3168" y="1712"/>
                    </a:lnTo>
                    <a:lnTo>
                      <a:pt x="3137" y="1741"/>
                    </a:lnTo>
                    <a:lnTo>
                      <a:pt x="2621" y="1727"/>
                    </a:lnTo>
                    <a:lnTo>
                      <a:pt x="2616" y="1734"/>
                    </a:lnTo>
                    <a:lnTo>
                      <a:pt x="2609" y="1741"/>
                    </a:lnTo>
                    <a:lnTo>
                      <a:pt x="2600" y="1751"/>
                    </a:lnTo>
                    <a:lnTo>
                      <a:pt x="2590" y="1760"/>
                    </a:lnTo>
                    <a:lnTo>
                      <a:pt x="2580" y="1770"/>
                    </a:lnTo>
                    <a:lnTo>
                      <a:pt x="2571" y="1777"/>
                    </a:lnTo>
                    <a:lnTo>
                      <a:pt x="2561" y="1782"/>
                    </a:lnTo>
                    <a:lnTo>
                      <a:pt x="2552" y="1784"/>
                    </a:lnTo>
                    <a:lnTo>
                      <a:pt x="2552" y="1791"/>
                    </a:lnTo>
                    <a:lnTo>
                      <a:pt x="2552" y="1799"/>
                    </a:lnTo>
                    <a:lnTo>
                      <a:pt x="2518" y="1796"/>
                    </a:lnTo>
                    <a:lnTo>
                      <a:pt x="2487" y="1791"/>
                    </a:lnTo>
                    <a:lnTo>
                      <a:pt x="2456" y="1787"/>
                    </a:lnTo>
                    <a:lnTo>
                      <a:pt x="2427" y="1777"/>
                    </a:lnTo>
                    <a:lnTo>
                      <a:pt x="2400" y="1765"/>
                    </a:lnTo>
                    <a:lnTo>
                      <a:pt x="2372" y="1748"/>
                    </a:lnTo>
                    <a:lnTo>
                      <a:pt x="2348" y="1731"/>
                    </a:lnTo>
                    <a:lnTo>
                      <a:pt x="2324" y="1707"/>
                    </a:lnTo>
                    <a:lnTo>
                      <a:pt x="2285" y="1710"/>
                    </a:lnTo>
                    <a:lnTo>
                      <a:pt x="2242" y="1707"/>
                    </a:lnTo>
                    <a:lnTo>
                      <a:pt x="2199" y="1707"/>
                    </a:lnTo>
                    <a:lnTo>
                      <a:pt x="2153" y="1703"/>
                    </a:lnTo>
                    <a:lnTo>
                      <a:pt x="2110" y="1695"/>
                    </a:lnTo>
                    <a:lnTo>
                      <a:pt x="2070" y="1683"/>
                    </a:lnTo>
                    <a:lnTo>
                      <a:pt x="2053" y="1676"/>
                    </a:lnTo>
                    <a:lnTo>
                      <a:pt x="2034" y="1667"/>
                    </a:lnTo>
                    <a:lnTo>
                      <a:pt x="2019" y="1657"/>
                    </a:lnTo>
                    <a:lnTo>
                      <a:pt x="2005" y="1645"/>
                    </a:lnTo>
                    <a:lnTo>
                      <a:pt x="1964" y="1643"/>
                    </a:lnTo>
                    <a:lnTo>
                      <a:pt x="1926" y="1638"/>
                    </a:lnTo>
                    <a:lnTo>
                      <a:pt x="1887" y="1631"/>
                    </a:lnTo>
                    <a:lnTo>
                      <a:pt x="1851" y="1623"/>
                    </a:lnTo>
                    <a:lnTo>
                      <a:pt x="1813" y="1614"/>
                    </a:lnTo>
                    <a:lnTo>
                      <a:pt x="1777" y="1607"/>
                    </a:lnTo>
                    <a:lnTo>
                      <a:pt x="1741" y="1602"/>
                    </a:lnTo>
                    <a:lnTo>
                      <a:pt x="1705" y="1599"/>
                    </a:lnTo>
                    <a:lnTo>
                      <a:pt x="1655" y="1609"/>
                    </a:lnTo>
                    <a:lnTo>
                      <a:pt x="1609" y="1619"/>
                    </a:lnTo>
                    <a:lnTo>
                      <a:pt x="1566" y="1628"/>
                    </a:lnTo>
                    <a:lnTo>
                      <a:pt x="1525" y="1640"/>
                    </a:lnTo>
                    <a:lnTo>
                      <a:pt x="1506" y="1647"/>
                    </a:lnTo>
                    <a:lnTo>
                      <a:pt x="1487" y="1657"/>
                    </a:lnTo>
                    <a:lnTo>
                      <a:pt x="1468" y="1667"/>
                    </a:lnTo>
                    <a:lnTo>
                      <a:pt x="1451" y="1679"/>
                    </a:lnTo>
                    <a:lnTo>
                      <a:pt x="1432" y="1693"/>
                    </a:lnTo>
                    <a:lnTo>
                      <a:pt x="1410" y="1707"/>
                    </a:lnTo>
                    <a:lnTo>
                      <a:pt x="1391" y="1727"/>
                    </a:lnTo>
                    <a:lnTo>
                      <a:pt x="1369" y="1746"/>
                    </a:lnTo>
                    <a:lnTo>
                      <a:pt x="1331" y="1746"/>
                    </a:lnTo>
                    <a:lnTo>
                      <a:pt x="1295" y="1746"/>
                    </a:lnTo>
                    <a:lnTo>
                      <a:pt x="1261" y="1746"/>
                    </a:lnTo>
                    <a:lnTo>
                      <a:pt x="1228" y="1748"/>
                    </a:lnTo>
                    <a:lnTo>
                      <a:pt x="1194" y="1751"/>
                    </a:lnTo>
                    <a:lnTo>
                      <a:pt x="1161" y="1755"/>
                    </a:lnTo>
                    <a:lnTo>
                      <a:pt x="1127" y="1763"/>
                    </a:lnTo>
                    <a:lnTo>
                      <a:pt x="1089" y="1772"/>
                    </a:lnTo>
                    <a:lnTo>
                      <a:pt x="1081" y="1767"/>
                    </a:lnTo>
                    <a:lnTo>
                      <a:pt x="1072" y="1760"/>
                    </a:lnTo>
                    <a:lnTo>
                      <a:pt x="1060" y="1753"/>
                    </a:lnTo>
                    <a:lnTo>
                      <a:pt x="1048" y="1746"/>
                    </a:lnTo>
                    <a:lnTo>
                      <a:pt x="1036" y="1739"/>
                    </a:lnTo>
                    <a:lnTo>
                      <a:pt x="1026" y="1734"/>
                    </a:lnTo>
                    <a:lnTo>
                      <a:pt x="1014" y="1729"/>
                    </a:lnTo>
                    <a:lnTo>
                      <a:pt x="1007" y="1727"/>
                    </a:lnTo>
                    <a:lnTo>
                      <a:pt x="1005" y="1724"/>
                    </a:lnTo>
                    <a:lnTo>
                      <a:pt x="1002" y="1722"/>
                    </a:lnTo>
                    <a:lnTo>
                      <a:pt x="1002" y="1719"/>
                    </a:lnTo>
                    <a:lnTo>
                      <a:pt x="1000" y="1715"/>
                    </a:lnTo>
                    <a:lnTo>
                      <a:pt x="998" y="1712"/>
                    </a:lnTo>
                    <a:lnTo>
                      <a:pt x="995" y="1710"/>
                    </a:lnTo>
                    <a:lnTo>
                      <a:pt x="993" y="1710"/>
                    </a:lnTo>
                    <a:lnTo>
                      <a:pt x="988" y="1707"/>
                    </a:lnTo>
                    <a:lnTo>
                      <a:pt x="986" y="1703"/>
                    </a:lnTo>
                    <a:lnTo>
                      <a:pt x="983" y="1698"/>
                    </a:lnTo>
                    <a:lnTo>
                      <a:pt x="978" y="1693"/>
                    </a:lnTo>
                    <a:lnTo>
                      <a:pt x="976" y="1691"/>
                    </a:lnTo>
                    <a:lnTo>
                      <a:pt x="971" y="1686"/>
                    </a:lnTo>
                    <a:lnTo>
                      <a:pt x="969" y="1681"/>
                    </a:lnTo>
                    <a:lnTo>
                      <a:pt x="966" y="1676"/>
                    </a:lnTo>
                    <a:lnTo>
                      <a:pt x="962" y="1671"/>
                    </a:lnTo>
                    <a:lnTo>
                      <a:pt x="959" y="1669"/>
                    </a:lnTo>
                    <a:lnTo>
                      <a:pt x="957" y="1669"/>
                    </a:lnTo>
                    <a:lnTo>
                      <a:pt x="954" y="1669"/>
                    </a:lnTo>
                    <a:lnTo>
                      <a:pt x="950" y="1667"/>
                    </a:lnTo>
                    <a:lnTo>
                      <a:pt x="945" y="1667"/>
                    </a:lnTo>
                    <a:lnTo>
                      <a:pt x="940" y="1664"/>
                    </a:lnTo>
                    <a:lnTo>
                      <a:pt x="935" y="1664"/>
                    </a:lnTo>
                    <a:lnTo>
                      <a:pt x="930" y="1664"/>
                    </a:lnTo>
                    <a:lnTo>
                      <a:pt x="928" y="1662"/>
                    </a:lnTo>
                    <a:lnTo>
                      <a:pt x="926" y="1659"/>
                    </a:lnTo>
                    <a:lnTo>
                      <a:pt x="923" y="1655"/>
                    </a:lnTo>
                    <a:lnTo>
                      <a:pt x="921" y="1652"/>
                    </a:lnTo>
                    <a:lnTo>
                      <a:pt x="918" y="1647"/>
                    </a:lnTo>
                    <a:lnTo>
                      <a:pt x="914" y="1645"/>
                    </a:lnTo>
                    <a:lnTo>
                      <a:pt x="911" y="1640"/>
                    </a:lnTo>
                    <a:lnTo>
                      <a:pt x="906" y="1638"/>
                    </a:lnTo>
                    <a:lnTo>
                      <a:pt x="904" y="1619"/>
                    </a:lnTo>
                    <a:lnTo>
                      <a:pt x="904" y="1587"/>
                    </a:lnTo>
                    <a:lnTo>
                      <a:pt x="904" y="1549"/>
                    </a:lnTo>
                    <a:lnTo>
                      <a:pt x="904" y="1508"/>
                    </a:lnTo>
                    <a:lnTo>
                      <a:pt x="906" y="1468"/>
                    </a:lnTo>
                    <a:lnTo>
                      <a:pt x="911" y="1432"/>
                    </a:lnTo>
                    <a:lnTo>
                      <a:pt x="914" y="1417"/>
                    </a:lnTo>
                    <a:lnTo>
                      <a:pt x="918" y="1405"/>
                    </a:lnTo>
                    <a:lnTo>
                      <a:pt x="923" y="1396"/>
                    </a:lnTo>
                    <a:lnTo>
                      <a:pt x="930" y="1391"/>
                    </a:lnTo>
                    <a:lnTo>
                      <a:pt x="930" y="1379"/>
                    </a:lnTo>
                    <a:lnTo>
                      <a:pt x="938" y="1379"/>
                    </a:lnTo>
                    <a:lnTo>
                      <a:pt x="938" y="1360"/>
                    </a:lnTo>
                    <a:lnTo>
                      <a:pt x="940" y="1357"/>
                    </a:lnTo>
                    <a:lnTo>
                      <a:pt x="942" y="1355"/>
                    </a:lnTo>
                    <a:lnTo>
                      <a:pt x="947" y="1352"/>
                    </a:lnTo>
                    <a:lnTo>
                      <a:pt x="950" y="1350"/>
                    </a:lnTo>
                    <a:lnTo>
                      <a:pt x="952" y="1348"/>
                    </a:lnTo>
                    <a:lnTo>
                      <a:pt x="954" y="1345"/>
                    </a:lnTo>
                    <a:lnTo>
                      <a:pt x="957" y="1343"/>
                    </a:lnTo>
                    <a:lnTo>
                      <a:pt x="957" y="1340"/>
                    </a:lnTo>
                    <a:lnTo>
                      <a:pt x="988" y="1338"/>
                    </a:lnTo>
                    <a:lnTo>
                      <a:pt x="1024" y="1336"/>
                    </a:lnTo>
                    <a:lnTo>
                      <a:pt x="1058" y="1331"/>
                    </a:lnTo>
                    <a:lnTo>
                      <a:pt x="1093" y="1324"/>
                    </a:lnTo>
                    <a:lnTo>
                      <a:pt x="1127" y="1314"/>
                    </a:lnTo>
                    <a:lnTo>
                      <a:pt x="1158" y="1300"/>
                    </a:lnTo>
                    <a:lnTo>
                      <a:pt x="1173" y="1292"/>
                    </a:lnTo>
                    <a:lnTo>
                      <a:pt x="1187" y="1283"/>
                    </a:lnTo>
                    <a:lnTo>
                      <a:pt x="1199" y="1273"/>
                    </a:lnTo>
                    <a:lnTo>
                      <a:pt x="1211" y="1264"/>
                    </a:lnTo>
                    <a:lnTo>
                      <a:pt x="1216" y="1264"/>
                    </a:lnTo>
                    <a:lnTo>
                      <a:pt x="1223" y="1264"/>
                    </a:lnTo>
                    <a:lnTo>
                      <a:pt x="1223" y="1235"/>
                    </a:lnTo>
                    <a:lnTo>
                      <a:pt x="1223" y="1206"/>
                    </a:lnTo>
                    <a:lnTo>
                      <a:pt x="1223" y="1175"/>
                    </a:lnTo>
                    <a:lnTo>
                      <a:pt x="1225" y="1141"/>
                    </a:lnTo>
                    <a:lnTo>
                      <a:pt x="1230" y="1110"/>
                    </a:lnTo>
                    <a:lnTo>
                      <a:pt x="1240" y="1081"/>
                    </a:lnTo>
                    <a:lnTo>
                      <a:pt x="1245" y="1069"/>
                    </a:lnTo>
                    <a:lnTo>
                      <a:pt x="1252" y="1057"/>
                    </a:lnTo>
                    <a:lnTo>
                      <a:pt x="1259" y="1045"/>
                    </a:lnTo>
                    <a:lnTo>
                      <a:pt x="1269" y="1036"/>
                    </a:lnTo>
                    <a:lnTo>
                      <a:pt x="1266" y="1021"/>
                    </a:lnTo>
                    <a:lnTo>
                      <a:pt x="1264" y="1005"/>
                    </a:lnTo>
                    <a:lnTo>
                      <a:pt x="1259" y="986"/>
                    </a:lnTo>
                    <a:lnTo>
                      <a:pt x="1252" y="964"/>
                    </a:lnTo>
                    <a:lnTo>
                      <a:pt x="1242" y="945"/>
                    </a:lnTo>
                    <a:lnTo>
                      <a:pt x="1233" y="930"/>
                    </a:lnTo>
                    <a:lnTo>
                      <a:pt x="1228" y="923"/>
                    </a:lnTo>
                    <a:lnTo>
                      <a:pt x="1223" y="918"/>
                    </a:lnTo>
                    <a:lnTo>
                      <a:pt x="1216" y="916"/>
                    </a:lnTo>
                    <a:lnTo>
                      <a:pt x="1211" y="914"/>
                    </a:lnTo>
                    <a:lnTo>
                      <a:pt x="1209" y="906"/>
                    </a:lnTo>
                    <a:lnTo>
                      <a:pt x="1204" y="897"/>
                    </a:lnTo>
                    <a:lnTo>
                      <a:pt x="1197" y="885"/>
                    </a:lnTo>
                    <a:lnTo>
                      <a:pt x="1187" y="870"/>
                    </a:lnTo>
                    <a:lnTo>
                      <a:pt x="1175" y="858"/>
                    </a:lnTo>
                    <a:lnTo>
                      <a:pt x="1165" y="849"/>
                    </a:lnTo>
                    <a:lnTo>
                      <a:pt x="1156" y="842"/>
                    </a:lnTo>
                    <a:lnTo>
                      <a:pt x="1146" y="837"/>
                    </a:lnTo>
                    <a:lnTo>
                      <a:pt x="1134" y="834"/>
                    </a:lnTo>
                    <a:lnTo>
                      <a:pt x="1120" y="830"/>
                    </a:lnTo>
                    <a:lnTo>
                      <a:pt x="1108" y="825"/>
                    </a:lnTo>
                    <a:lnTo>
                      <a:pt x="1098" y="818"/>
                    </a:lnTo>
                    <a:lnTo>
                      <a:pt x="1089" y="810"/>
                    </a:lnTo>
                    <a:lnTo>
                      <a:pt x="1081" y="798"/>
                    </a:lnTo>
                    <a:lnTo>
                      <a:pt x="1079" y="789"/>
                    </a:lnTo>
                    <a:lnTo>
                      <a:pt x="1077" y="774"/>
                    </a:lnTo>
                    <a:lnTo>
                      <a:pt x="1074" y="774"/>
                    </a:lnTo>
                    <a:lnTo>
                      <a:pt x="1072" y="772"/>
                    </a:lnTo>
                    <a:lnTo>
                      <a:pt x="1067" y="770"/>
                    </a:lnTo>
                    <a:lnTo>
                      <a:pt x="1065" y="767"/>
                    </a:lnTo>
                    <a:lnTo>
                      <a:pt x="1062" y="765"/>
                    </a:lnTo>
                    <a:lnTo>
                      <a:pt x="1060" y="762"/>
                    </a:lnTo>
                    <a:lnTo>
                      <a:pt x="1058" y="762"/>
                    </a:lnTo>
                    <a:lnTo>
                      <a:pt x="1038" y="762"/>
                    </a:lnTo>
                    <a:lnTo>
                      <a:pt x="1034" y="758"/>
                    </a:lnTo>
                    <a:lnTo>
                      <a:pt x="1026" y="753"/>
                    </a:lnTo>
                    <a:lnTo>
                      <a:pt x="1019" y="748"/>
                    </a:lnTo>
                    <a:lnTo>
                      <a:pt x="1010" y="746"/>
                    </a:lnTo>
                    <a:lnTo>
                      <a:pt x="1000" y="741"/>
                    </a:lnTo>
                    <a:lnTo>
                      <a:pt x="993" y="736"/>
                    </a:lnTo>
                    <a:lnTo>
                      <a:pt x="983" y="731"/>
                    </a:lnTo>
                    <a:lnTo>
                      <a:pt x="976" y="724"/>
                    </a:lnTo>
                    <a:lnTo>
                      <a:pt x="947" y="724"/>
                    </a:lnTo>
                    <a:lnTo>
                      <a:pt x="923" y="729"/>
                    </a:lnTo>
                    <a:lnTo>
                      <a:pt x="902" y="734"/>
                    </a:lnTo>
                    <a:lnTo>
                      <a:pt x="882" y="741"/>
                    </a:lnTo>
                    <a:lnTo>
                      <a:pt x="866" y="748"/>
                    </a:lnTo>
                    <a:lnTo>
                      <a:pt x="849" y="760"/>
                    </a:lnTo>
                    <a:lnTo>
                      <a:pt x="834" y="770"/>
                    </a:lnTo>
                    <a:lnTo>
                      <a:pt x="820" y="784"/>
                    </a:lnTo>
                    <a:lnTo>
                      <a:pt x="791" y="810"/>
                    </a:lnTo>
                    <a:lnTo>
                      <a:pt x="763" y="839"/>
                    </a:lnTo>
                    <a:lnTo>
                      <a:pt x="734" y="868"/>
                    </a:lnTo>
                    <a:lnTo>
                      <a:pt x="695" y="894"/>
                    </a:lnTo>
                    <a:lnTo>
                      <a:pt x="695" y="918"/>
                    </a:lnTo>
                    <a:lnTo>
                      <a:pt x="693" y="940"/>
                    </a:lnTo>
                    <a:lnTo>
                      <a:pt x="691" y="959"/>
                    </a:lnTo>
                    <a:lnTo>
                      <a:pt x="686" y="978"/>
                    </a:lnTo>
                    <a:lnTo>
                      <a:pt x="679" y="995"/>
                    </a:lnTo>
                    <a:lnTo>
                      <a:pt x="671" y="1010"/>
                    </a:lnTo>
                    <a:lnTo>
                      <a:pt x="664" y="1024"/>
                    </a:lnTo>
                    <a:lnTo>
                      <a:pt x="655" y="1036"/>
                    </a:lnTo>
                    <a:lnTo>
                      <a:pt x="645" y="1048"/>
                    </a:lnTo>
                    <a:lnTo>
                      <a:pt x="633" y="1057"/>
                    </a:lnTo>
                    <a:lnTo>
                      <a:pt x="621" y="1067"/>
                    </a:lnTo>
                    <a:lnTo>
                      <a:pt x="609" y="1074"/>
                    </a:lnTo>
                    <a:lnTo>
                      <a:pt x="583" y="1086"/>
                    </a:lnTo>
                    <a:lnTo>
                      <a:pt x="551" y="1093"/>
                    </a:lnTo>
                    <a:lnTo>
                      <a:pt x="518" y="1101"/>
                    </a:lnTo>
                    <a:lnTo>
                      <a:pt x="484" y="1103"/>
                    </a:lnTo>
                    <a:lnTo>
                      <a:pt x="448" y="1103"/>
                    </a:lnTo>
                    <a:lnTo>
                      <a:pt x="412" y="1103"/>
                    </a:lnTo>
                    <a:lnTo>
                      <a:pt x="338" y="1101"/>
                    </a:lnTo>
                    <a:lnTo>
                      <a:pt x="264" y="1098"/>
                    </a:lnTo>
                    <a:lnTo>
                      <a:pt x="261" y="1086"/>
                    </a:lnTo>
                    <a:lnTo>
                      <a:pt x="259" y="1069"/>
                    </a:lnTo>
                    <a:lnTo>
                      <a:pt x="256" y="1053"/>
                    </a:lnTo>
                    <a:lnTo>
                      <a:pt x="254" y="1036"/>
                    </a:lnTo>
                    <a:lnTo>
                      <a:pt x="254" y="1017"/>
                    </a:lnTo>
                    <a:lnTo>
                      <a:pt x="252" y="1000"/>
                    </a:lnTo>
                    <a:lnTo>
                      <a:pt x="252" y="986"/>
                    </a:lnTo>
                    <a:lnTo>
                      <a:pt x="252" y="971"/>
                    </a:lnTo>
                    <a:lnTo>
                      <a:pt x="249" y="969"/>
                    </a:lnTo>
                    <a:lnTo>
                      <a:pt x="245" y="964"/>
                    </a:lnTo>
                    <a:lnTo>
                      <a:pt x="242" y="959"/>
                    </a:lnTo>
                    <a:lnTo>
                      <a:pt x="237" y="954"/>
                    </a:lnTo>
                    <a:lnTo>
                      <a:pt x="235" y="952"/>
                    </a:lnTo>
                    <a:lnTo>
                      <a:pt x="233" y="947"/>
                    </a:lnTo>
                    <a:lnTo>
                      <a:pt x="228" y="942"/>
                    </a:lnTo>
                    <a:lnTo>
                      <a:pt x="225" y="940"/>
                    </a:lnTo>
                    <a:lnTo>
                      <a:pt x="216" y="938"/>
                    </a:lnTo>
                    <a:lnTo>
                      <a:pt x="206" y="935"/>
                    </a:lnTo>
                    <a:lnTo>
                      <a:pt x="199" y="928"/>
                    </a:lnTo>
                    <a:lnTo>
                      <a:pt x="192" y="921"/>
                    </a:lnTo>
                    <a:lnTo>
                      <a:pt x="189" y="911"/>
                    </a:lnTo>
                    <a:lnTo>
                      <a:pt x="185" y="902"/>
                    </a:lnTo>
                    <a:lnTo>
                      <a:pt x="185" y="890"/>
                    </a:lnTo>
                    <a:lnTo>
                      <a:pt x="182" y="878"/>
                    </a:lnTo>
                    <a:lnTo>
                      <a:pt x="182" y="854"/>
                    </a:lnTo>
                    <a:lnTo>
                      <a:pt x="185" y="830"/>
                    </a:lnTo>
                    <a:lnTo>
                      <a:pt x="187" y="808"/>
                    </a:lnTo>
                    <a:lnTo>
                      <a:pt x="187" y="794"/>
                    </a:lnTo>
                    <a:lnTo>
                      <a:pt x="189" y="791"/>
                    </a:lnTo>
                    <a:lnTo>
                      <a:pt x="192" y="786"/>
                    </a:lnTo>
                    <a:lnTo>
                      <a:pt x="197" y="779"/>
                    </a:lnTo>
                    <a:lnTo>
                      <a:pt x="201" y="772"/>
                    </a:lnTo>
                    <a:lnTo>
                      <a:pt x="209" y="762"/>
                    </a:lnTo>
                    <a:lnTo>
                      <a:pt x="213" y="755"/>
                    </a:lnTo>
                    <a:lnTo>
                      <a:pt x="221" y="750"/>
                    </a:lnTo>
                    <a:lnTo>
                      <a:pt x="225" y="748"/>
                    </a:lnTo>
                    <a:lnTo>
                      <a:pt x="233" y="729"/>
                    </a:lnTo>
                    <a:lnTo>
                      <a:pt x="237" y="729"/>
                    </a:lnTo>
                    <a:lnTo>
                      <a:pt x="240" y="729"/>
                    </a:lnTo>
                    <a:lnTo>
                      <a:pt x="240" y="727"/>
                    </a:lnTo>
                    <a:lnTo>
                      <a:pt x="240" y="724"/>
                    </a:lnTo>
                    <a:lnTo>
                      <a:pt x="242" y="722"/>
                    </a:lnTo>
                    <a:lnTo>
                      <a:pt x="245" y="719"/>
                    </a:lnTo>
                    <a:lnTo>
                      <a:pt x="247" y="717"/>
                    </a:lnTo>
                    <a:lnTo>
                      <a:pt x="252" y="717"/>
                    </a:lnTo>
                    <a:lnTo>
                      <a:pt x="252" y="710"/>
                    </a:lnTo>
                    <a:lnTo>
                      <a:pt x="254" y="703"/>
                    </a:lnTo>
                    <a:lnTo>
                      <a:pt x="254" y="693"/>
                    </a:lnTo>
                    <a:lnTo>
                      <a:pt x="256" y="686"/>
                    </a:lnTo>
                    <a:lnTo>
                      <a:pt x="259" y="676"/>
                    </a:lnTo>
                    <a:lnTo>
                      <a:pt x="261" y="669"/>
                    </a:lnTo>
                    <a:lnTo>
                      <a:pt x="264" y="662"/>
                    </a:lnTo>
                    <a:lnTo>
                      <a:pt x="264" y="655"/>
                    </a:lnTo>
                    <a:lnTo>
                      <a:pt x="259" y="650"/>
                    </a:lnTo>
                    <a:lnTo>
                      <a:pt x="252" y="645"/>
                    </a:lnTo>
                    <a:lnTo>
                      <a:pt x="247" y="640"/>
                    </a:lnTo>
                    <a:lnTo>
                      <a:pt x="240" y="633"/>
                    </a:lnTo>
                    <a:lnTo>
                      <a:pt x="233" y="628"/>
                    </a:lnTo>
                    <a:lnTo>
                      <a:pt x="228" y="621"/>
                    </a:lnTo>
                    <a:lnTo>
                      <a:pt x="223" y="614"/>
                    </a:lnTo>
                    <a:lnTo>
                      <a:pt x="218" y="609"/>
                    </a:lnTo>
                    <a:lnTo>
                      <a:pt x="211" y="607"/>
                    </a:lnTo>
                    <a:lnTo>
                      <a:pt x="201" y="602"/>
                    </a:lnTo>
                    <a:lnTo>
                      <a:pt x="192" y="592"/>
                    </a:lnTo>
                    <a:lnTo>
                      <a:pt x="180" y="583"/>
                    </a:lnTo>
                    <a:lnTo>
                      <a:pt x="168" y="575"/>
                    </a:lnTo>
                    <a:lnTo>
                      <a:pt x="158" y="566"/>
                    </a:lnTo>
                    <a:lnTo>
                      <a:pt x="146" y="561"/>
                    </a:lnTo>
                    <a:lnTo>
                      <a:pt x="137" y="559"/>
                    </a:lnTo>
                    <a:lnTo>
                      <a:pt x="137" y="551"/>
                    </a:lnTo>
                    <a:lnTo>
                      <a:pt x="137" y="544"/>
                    </a:lnTo>
                    <a:lnTo>
                      <a:pt x="137" y="535"/>
                    </a:lnTo>
                    <a:lnTo>
                      <a:pt x="139" y="525"/>
                    </a:lnTo>
                    <a:lnTo>
                      <a:pt x="141" y="515"/>
                    </a:lnTo>
                    <a:lnTo>
                      <a:pt x="144" y="508"/>
                    </a:lnTo>
                    <a:lnTo>
                      <a:pt x="149" y="503"/>
                    </a:lnTo>
                    <a:lnTo>
                      <a:pt x="156" y="501"/>
                    </a:lnTo>
                    <a:lnTo>
                      <a:pt x="156" y="494"/>
                    </a:lnTo>
                    <a:lnTo>
                      <a:pt x="158" y="487"/>
                    </a:lnTo>
                    <a:lnTo>
                      <a:pt x="161" y="480"/>
                    </a:lnTo>
                    <a:lnTo>
                      <a:pt x="163" y="472"/>
                    </a:lnTo>
                    <a:lnTo>
                      <a:pt x="165" y="468"/>
                    </a:lnTo>
                    <a:lnTo>
                      <a:pt x="165" y="460"/>
                    </a:lnTo>
                    <a:lnTo>
                      <a:pt x="168" y="456"/>
                    </a:lnTo>
                    <a:lnTo>
                      <a:pt x="168" y="451"/>
                    </a:lnTo>
                    <a:lnTo>
                      <a:pt x="187" y="432"/>
                    </a:lnTo>
                    <a:lnTo>
                      <a:pt x="189" y="412"/>
                    </a:lnTo>
                    <a:lnTo>
                      <a:pt x="194" y="393"/>
                    </a:lnTo>
                    <a:lnTo>
                      <a:pt x="199" y="376"/>
                    </a:lnTo>
                    <a:lnTo>
                      <a:pt x="204" y="357"/>
                    </a:lnTo>
                    <a:lnTo>
                      <a:pt x="209" y="338"/>
                    </a:lnTo>
                    <a:lnTo>
                      <a:pt x="211" y="316"/>
                    </a:lnTo>
                    <a:lnTo>
                      <a:pt x="211" y="295"/>
                    </a:lnTo>
                    <a:lnTo>
                      <a:pt x="206" y="273"/>
                    </a:lnTo>
                    <a:lnTo>
                      <a:pt x="206" y="271"/>
                    </a:lnTo>
                    <a:lnTo>
                      <a:pt x="204" y="266"/>
                    </a:lnTo>
                    <a:lnTo>
                      <a:pt x="201" y="264"/>
                    </a:lnTo>
                    <a:lnTo>
                      <a:pt x="201" y="259"/>
                    </a:lnTo>
                    <a:lnTo>
                      <a:pt x="199" y="256"/>
                    </a:lnTo>
                    <a:lnTo>
                      <a:pt x="197" y="252"/>
                    </a:lnTo>
                    <a:lnTo>
                      <a:pt x="194" y="249"/>
                    </a:lnTo>
                    <a:lnTo>
                      <a:pt x="194" y="247"/>
                    </a:lnTo>
                    <a:lnTo>
                      <a:pt x="185" y="242"/>
                    </a:lnTo>
                    <a:lnTo>
                      <a:pt x="175" y="237"/>
                    </a:lnTo>
                    <a:lnTo>
                      <a:pt x="165" y="230"/>
                    </a:lnTo>
                    <a:lnTo>
                      <a:pt x="158" y="223"/>
                    </a:lnTo>
                    <a:lnTo>
                      <a:pt x="149" y="216"/>
                    </a:lnTo>
                    <a:lnTo>
                      <a:pt x="141" y="209"/>
                    </a:lnTo>
                    <a:lnTo>
                      <a:pt x="137" y="199"/>
                    </a:lnTo>
                    <a:lnTo>
                      <a:pt x="129" y="189"/>
                    </a:lnTo>
                    <a:lnTo>
                      <a:pt x="125" y="189"/>
                    </a:lnTo>
                    <a:lnTo>
                      <a:pt x="117" y="189"/>
                    </a:lnTo>
                    <a:lnTo>
                      <a:pt x="117" y="170"/>
                    </a:lnTo>
                    <a:lnTo>
                      <a:pt x="98" y="151"/>
                    </a:lnTo>
                    <a:lnTo>
                      <a:pt x="89" y="144"/>
                    </a:lnTo>
                    <a:lnTo>
                      <a:pt x="79" y="137"/>
                    </a:lnTo>
                    <a:lnTo>
                      <a:pt x="74" y="129"/>
                    </a:lnTo>
                    <a:lnTo>
                      <a:pt x="67" y="125"/>
                    </a:lnTo>
                    <a:lnTo>
                      <a:pt x="62" y="117"/>
                    </a:lnTo>
                    <a:lnTo>
                      <a:pt x="57" y="113"/>
                    </a:lnTo>
                    <a:lnTo>
                      <a:pt x="50" y="105"/>
                    </a:lnTo>
                    <a:lnTo>
                      <a:pt x="41" y="101"/>
                    </a:lnTo>
                    <a:lnTo>
                      <a:pt x="41" y="89"/>
                    </a:lnTo>
                    <a:lnTo>
                      <a:pt x="38" y="77"/>
                    </a:lnTo>
                    <a:lnTo>
                      <a:pt x="33" y="65"/>
                    </a:lnTo>
                    <a:lnTo>
                      <a:pt x="29" y="53"/>
                    </a:lnTo>
                    <a:lnTo>
                      <a:pt x="21" y="38"/>
                    </a:lnTo>
                    <a:lnTo>
                      <a:pt x="14" y="26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4878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1" name="Freeform 80"/>
              <p:cNvSpPr>
                <a:spLocks noChangeAspect="1"/>
              </p:cNvSpPr>
              <p:nvPr/>
            </p:nvSpPr>
            <p:spPr bwMode="auto">
              <a:xfrm>
                <a:off x="4377" y="8509"/>
                <a:ext cx="8176" cy="1796"/>
              </a:xfrm>
              <a:custGeom>
                <a:avLst/>
                <a:gdLst>
                  <a:gd name="T0" fmla="*/ 8176 w 8176"/>
                  <a:gd name="T1" fmla="*/ 153 h 1796"/>
                  <a:gd name="T2" fmla="*/ 8174 w 8176"/>
                  <a:gd name="T3" fmla="*/ 326 h 1796"/>
                  <a:gd name="T4" fmla="*/ 8169 w 8176"/>
                  <a:gd name="T5" fmla="*/ 450 h 1796"/>
                  <a:gd name="T6" fmla="*/ 7989 w 8176"/>
                  <a:gd name="T7" fmla="*/ 515 h 1796"/>
                  <a:gd name="T8" fmla="*/ 7924 w 8176"/>
                  <a:gd name="T9" fmla="*/ 525 h 1796"/>
                  <a:gd name="T10" fmla="*/ 7761 w 8176"/>
                  <a:gd name="T11" fmla="*/ 525 h 1796"/>
                  <a:gd name="T12" fmla="*/ 7572 w 8176"/>
                  <a:gd name="T13" fmla="*/ 549 h 1796"/>
                  <a:gd name="T14" fmla="*/ 7504 w 8176"/>
                  <a:gd name="T15" fmla="*/ 611 h 1796"/>
                  <a:gd name="T16" fmla="*/ 7466 w 8176"/>
                  <a:gd name="T17" fmla="*/ 671 h 1796"/>
                  <a:gd name="T18" fmla="*/ 7349 w 8176"/>
                  <a:gd name="T19" fmla="*/ 808 h 1796"/>
                  <a:gd name="T20" fmla="*/ 7212 w 8176"/>
                  <a:gd name="T21" fmla="*/ 923 h 1796"/>
                  <a:gd name="T22" fmla="*/ 7010 w 8176"/>
                  <a:gd name="T23" fmla="*/ 966 h 1796"/>
                  <a:gd name="T24" fmla="*/ 6886 w 8176"/>
                  <a:gd name="T25" fmla="*/ 1024 h 1796"/>
                  <a:gd name="T26" fmla="*/ 6850 w 8176"/>
                  <a:gd name="T27" fmla="*/ 1072 h 1796"/>
                  <a:gd name="T28" fmla="*/ 6840 w 8176"/>
                  <a:gd name="T29" fmla="*/ 1076 h 1796"/>
                  <a:gd name="T30" fmla="*/ 6735 w 8176"/>
                  <a:gd name="T31" fmla="*/ 1086 h 1796"/>
                  <a:gd name="T32" fmla="*/ 6560 w 8176"/>
                  <a:gd name="T33" fmla="*/ 1096 h 1796"/>
                  <a:gd name="T34" fmla="*/ 6464 w 8176"/>
                  <a:gd name="T35" fmla="*/ 1103 h 1796"/>
                  <a:gd name="T36" fmla="*/ 6404 w 8176"/>
                  <a:gd name="T37" fmla="*/ 1156 h 1796"/>
                  <a:gd name="T38" fmla="*/ 6368 w 8176"/>
                  <a:gd name="T39" fmla="*/ 1297 h 1796"/>
                  <a:gd name="T40" fmla="*/ 6375 w 8176"/>
                  <a:gd name="T41" fmla="*/ 1561 h 1796"/>
                  <a:gd name="T42" fmla="*/ 6277 w 8176"/>
                  <a:gd name="T43" fmla="*/ 1599 h 1796"/>
                  <a:gd name="T44" fmla="*/ 6109 w 8176"/>
                  <a:gd name="T45" fmla="*/ 1582 h 1796"/>
                  <a:gd name="T46" fmla="*/ 5965 w 8176"/>
                  <a:gd name="T47" fmla="*/ 1520 h 1796"/>
                  <a:gd name="T48" fmla="*/ 5867 w 8176"/>
                  <a:gd name="T49" fmla="*/ 1439 h 1796"/>
                  <a:gd name="T50" fmla="*/ 5694 w 8176"/>
                  <a:gd name="T51" fmla="*/ 1434 h 1796"/>
                  <a:gd name="T52" fmla="*/ 5605 w 8176"/>
                  <a:gd name="T53" fmla="*/ 1460 h 1796"/>
                  <a:gd name="T54" fmla="*/ 5552 w 8176"/>
                  <a:gd name="T55" fmla="*/ 1513 h 1796"/>
                  <a:gd name="T56" fmla="*/ 5524 w 8176"/>
                  <a:gd name="T57" fmla="*/ 1566 h 1796"/>
                  <a:gd name="T58" fmla="*/ 5452 w 8176"/>
                  <a:gd name="T59" fmla="*/ 1676 h 1796"/>
                  <a:gd name="T60" fmla="*/ 545 w 8176"/>
                  <a:gd name="T61" fmla="*/ 1796 h 1796"/>
                  <a:gd name="T62" fmla="*/ 531 w 8176"/>
                  <a:gd name="T63" fmla="*/ 1779 h 1796"/>
                  <a:gd name="T64" fmla="*/ 523 w 8176"/>
                  <a:gd name="T65" fmla="*/ 1734 h 1796"/>
                  <a:gd name="T66" fmla="*/ 521 w 8176"/>
                  <a:gd name="T67" fmla="*/ 1628 h 1796"/>
                  <a:gd name="T68" fmla="*/ 504 w 8176"/>
                  <a:gd name="T69" fmla="*/ 1582 h 1796"/>
                  <a:gd name="T70" fmla="*/ 478 w 8176"/>
                  <a:gd name="T71" fmla="*/ 1551 h 1796"/>
                  <a:gd name="T72" fmla="*/ 459 w 8176"/>
                  <a:gd name="T73" fmla="*/ 1539 h 1796"/>
                  <a:gd name="T74" fmla="*/ 439 w 8176"/>
                  <a:gd name="T75" fmla="*/ 1527 h 1796"/>
                  <a:gd name="T76" fmla="*/ 435 w 8176"/>
                  <a:gd name="T77" fmla="*/ 1518 h 1796"/>
                  <a:gd name="T78" fmla="*/ 427 w 8176"/>
                  <a:gd name="T79" fmla="*/ 1479 h 1796"/>
                  <a:gd name="T80" fmla="*/ 401 w 8176"/>
                  <a:gd name="T81" fmla="*/ 1374 h 1796"/>
                  <a:gd name="T82" fmla="*/ 319 w 8176"/>
                  <a:gd name="T83" fmla="*/ 1235 h 1796"/>
                  <a:gd name="T84" fmla="*/ 243 w 8176"/>
                  <a:gd name="T85" fmla="*/ 918 h 1796"/>
                  <a:gd name="T86" fmla="*/ 228 w 8176"/>
                  <a:gd name="T87" fmla="*/ 805 h 1796"/>
                  <a:gd name="T88" fmla="*/ 224 w 8176"/>
                  <a:gd name="T89" fmla="*/ 796 h 1796"/>
                  <a:gd name="T90" fmla="*/ 214 w 8176"/>
                  <a:gd name="T91" fmla="*/ 781 h 1796"/>
                  <a:gd name="T92" fmla="*/ 204 w 8176"/>
                  <a:gd name="T93" fmla="*/ 772 h 1796"/>
                  <a:gd name="T94" fmla="*/ 195 w 8176"/>
                  <a:gd name="T95" fmla="*/ 709 h 1796"/>
                  <a:gd name="T96" fmla="*/ 209 w 8176"/>
                  <a:gd name="T97" fmla="*/ 654 h 1796"/>
                  <a:gd name="T98" fmla="*/ 214 w 8176"/>
                  <a:gd name="T99" fmla="*/ 532 h 1796"/>
                  <a:gd name="T100" fmla="*/ 233 w 8176"/>
                  <a:gd name="T101" fmla="*/ 510 h 1796"/>
                  <a:gd name="T102" fmla="*/ 248 w 8176"/>
                  <a:gd name="T103" fmla="*/ 482 h 1796"/>
                  <a:gd name="T104" fmla="*/ 231 w 8176"/>
                  <a:gd name="T105" fmla="*/ 283 h 1796"/>
                  <a:gd name="T106" fmla="*/ 190 w 8176"/>
                  <a:gd name="T107" fmla="*/ 146 h 1796"/>
                  <a:gd name="T108" fmla="*/ 154 w 8176"/>
                  <a:gd name="T109" fmla="*/ 115 h 1796"/>
                  <a:gd name="T110" fmla="*/ 135 w 8176"/>
                  <a:gd name="T111" fmla="*/ 93 h 1796"/>
                  <a:gd name="T112" fmla="*/ 106 w 8176"/>
                  <a:gd name="T113" fmla="*/ 88 h 1796"/>
                  <a:gd name="T114" fmla="*/ 84 w 8176"/>
                  <a:gd name="T115" fmla="*/ 74 h 1796"/>
                  <a:gd name="T116" fmla="*/ 53 w 8176"/>
                  <a:gd name="T117" fmla="*/ 50 h 1796"/>
                  <a:gd name="T118" fmla="*/ 29 w 8176"/>
                  <a:gd name="T119" fmla="*/ 28 h 1796"/>
                  <a:gd name="T120" fmla="*/ 8176 w 8176"/>
                  <a:gd name="T121" fmla="*/ 0 h 1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176" h="1796">
                    <a:moveTo>
                      <a:pt x="8176" y="0"/>
                    </a:moveTo>
                    <a:lnTo>
                      <a:pt x="8176" y="38"/>
                    </a:lnTo>
                    <a:lnTo>
                      <a:pt x="8176" y="76"/>
                    </a:lnTo>
                    <a:lnTo>
                      <a:pt x="8176" y="115"/>
                    </a:lnTo>
                    <a:lnTo>
                      <a:pt x="8176" y="153"/>
                    </a:lnTo>
                    <a:lnTo>
                      <a:pt x="8176" y="191"/>
                    </a:lnTo>
                    <a:lnTo>
                      <a:pt x="8174" y="230"/>
                    </a:lnTo>
                    <a:lnTo>
                      <a:pt x="8174" y="268"/>
                    </a:lnTo>
                    <a:lnTo>
                      <a:pt x="8174" y="309"/>
                    </a:lnTo>
                    <a:lnTo>
                      <a:pt x="8174" y="326"/>
                    </a:lnTo>
                    <a:lnTo>
                      <a:pt x="8174" y="347"/>
                    </a:lnTo>
                    <a:lnTo>
                      <a:pt x="8174" y="374"/>
                    </a:lnTo>
                    <a:lnTo>
                      <a:pt x="8171" y="400"/>
                    </a:lnTo>
                    <a:lnTo>
                      <a:pt x="8171" y="426"/>
                    </a:lnTo>
                    <a:lnTo>
                      <a:pt x="8169" y="450"/>
                    </a:lnTo>
                    <a:lnTo>
                      <a:pt x="8164" y="472"/>
                    </a:lnTo>
                    <a:lnTo>
                      <a:pt x="8162" y="486"/>
                    </a:lnTo>
                    <a:lnTo>
                      <a:pt x="8154" y="494"/>
                    </a:lnTo>
                    <a:lnTo>
                      <a:pt x="7982" y="510"/>
                    </a:lnTo>
                    <a:lnTo>
                      <a:pt x="7989" y="515"/>
                    </a:lnTo>
                    <a:lnTo>
                      <a:pt x="7991" y="518"/>
                    </a:lnTo>
                    <a:lnTo>
                      <a:pt x="7989" y="520"/>
                    </a:lnTo>
                    <a:lnTo>
                      <a:pt x="7982" y="522"/>
                    </a:lnTo>
                    <a:lnTo>
                      <a:pt x="7958" y="525"/>
                    </a:lnTo>
                    <a:lnTo>
                      <a:pt x="7924" y="525"/>
                    </a:lnTo>
                    <a:lnTo>
                      <a:pt x="7888" y="525"/>
                    </a:lnTo>
                    <a:lnTo>
                      <a:pt x="7850" y="525"/>
                    </a:lnTo>
                    <a:lnTo>
                      <a:pt x="7819" y="525"/>
                    </a:lnTo>
                    <a:lnTo>
                      <a:pt x="7799" y="525"/>
                    </a:lnTo>
                    <a:lnTo>
                      <a:pt x="7761" y="525"/>
                    </a:lnTo>
                    <a:lnTo>
                      <a:pt x="7718" y="525"/>
                    </a:lnTo>
                    <a:lnTo>
                      <a:pt x="7668" y="527"/>
                    </a:lnTo>
                    <a:lnTo>
                      <a:pt x="7617" y="534"/>
                    </a:lnTo>
                    <a:lnTo>
                      <a:pt x="7596" y="542"/>
                    </a:lnTo>
                    <a:lnTo>
                      <a:pt x="7572" y="549"/>
                    </a:lnTo>
                    <a:lnTo>
                      <a:pt x="7552" y="558"/>
                    </a:lnTo>
                    <a:lnTo>
                      <a:pt x="7536" y="570"/>
                    </a:lnTo>
                    <a:lnTo>
                      <a:pt x="7521" y="585"/>
                    </a:lnTo>
                    <a:lnTo>
                      <a:pt x="7509" y="602"/>
                    </a:lnTo>
                    <a:lnTo>
                      <a:pt x="7504" y="611"/>
                    </a:lnTo>
                    <a:lnTo>
                      <a:pt x="7502" y="621"/>
                    </a:lnTo>
                    <a:lnTo>
                      <a:pt x="7500" y="633"/>
                    </a:lnTo>
                    <a:lnTo>
                      <a:pt x="7500" y="645"/>
                    </a:lnTo>
                    <a:lnTo>
                      <a:pt x="7483" y="657"/>
                    </a:lnTo>
                    <a:lnTo>
                      <a:pt x="7466" y="671"/>
                    </a:lnTo>
                    <a:lnTo>
                      <a:pt x="7449" y="685"/>
                    </a:lnTo>
                    <a:lnTo>
                      <a:pt x="7435" y="702"/>
                    </a:lnTo>
                    <a:lnTo>
                      <a:pt x="7406" y="736"/>
                    </a:lnTo>
                    <a:lnTo>
                      <a:pt x="7377" y="772"/>
                    </a:lnTo>
                    <a:lnTo>
                      <a:pt x="7349" y="808"/>
                    </a:lnTo>
                    <a:lnTo>
                      <a:pt x="7320" y="841"/>
                    </a:lnTo>
                    <a:lnTo>
                      <a:pt x="7291" y="873"/>
                    </a:lnTo>
                    <a:lnTo>
                      <a:pt x="7257" y="899"/>
                    </a:lnTo>
                    <a:lnTo>
                      <a:pt x="7236" y="911"/>
                    </a:lnTo>
                    <a:lnTo>
                      <a:pt x="7212" y="923"/>
                    </a:lnTo>
                    <a:lnTo>
                      <a:pt x="7188" y="930"/>
                    </a:lnTo>
                    <a:lnTo>
                      <a:pt x="7159" y="937"/>
                    </a:lnTo>
                    <a:lnTo>
                      <a:pt x="7102" y="949"/>
                    </a:lnTo>
                    <a:lnTo>
                      <a:pt x="7042" y="959"/>
                    </a:lnTo>
                    <a:lnTo>
                      <a:pt x="7010" y="966"/>
                    </a:lnTo>
                    <a:lnTo>
                      <a:pt x="6982" y="973"/>
                    </a:lnTo>
                    <a:lnTo>
                      <a:pt x="6955" y="980"/>
                    </a:lnTo>
                    <a:lnTo>
                      <a:pt x="6929" y="992"/>
                    </a:lnTo>
                    <a:lnTo>
                      <a:pt x="6905" y="1007"/>
                    </a:lnTo>
                    <a:lnTo>
                      <a:pt x="6886" y="1024"/>
                    </a:lnTo>
                    <a:lnTo>
                      <a:pt x="6876" y="1036"/>
                    </a:lnTo>
                    <a:lnTo>
                      <a:pt x="6867" y="1045"/>
                    </a:lnTo>
                    <a:lnTo>
                      <a:pt x="6859" y="1057"/>
                    </a:lnTo>
                    <a:lnTo>
                      <a:pt x="6852" y="1072"/>
                    </a:lnTo>
                    <a:lnTo>
                      <a:pt x="6850" y="1072"/>
                    </a:lnTo>
                    <a:lnTo>
                      <a:pt x="6847" y="1072"/>
                    </a:lnTo>
                    <a:lnTo>
                      <a:pt x="6845" y="1072"/>
                    </a:lnTo>
                    <a:lnTo>
                      <a:pt x="6843" y="1074"/>
                    </a:lnTo>
                    <a:lnTo>
                      <a:pt x="6840" y="1076"/>
                    </a:lnTo>
                    <a:lnTo>
                      <a:pt x="6804" y="1079"/>
                    </a:lnTo>
                    <a:lnTo>
                      <a:pt x="6771" y="1081"/>
                    </a:lnTo>
                    <a:lnTo>
                      <a:pt x="6735" y="1086"/>
                    </a:lnTo>
                    <a:lnTo>
                      <a:pt x="6699" y="1091"/>
                    </a:lnTo>
                    <a:lnTo>
                      <a:pt x="6663" y="1096"/>
                    </a:lnTo>
                    <a:lnTo>
                      <a:pt x="6629" y="1098"/>
                    </a:lnTo>
                    <a:lnTo>
                      <a:pt x="6593" y="1098"/>
                    </a:lnTo>
                    <a:lnTo>
                      <a:pt x="6560" y="1096"/>
                    </a:lnTo>
                    <a:lnTo>
                      <a:pt x="6536" y="1093"/>
                    </a:lnTo>
                    <a:lnTo>
                      <a:pt x="6516" y="1093"/>
                    </a:lnTo>
                    <a:lnTo>
                      <a:pt x="6497" y="1093"/>
                    </a:lnTo>
                    <a:lnTo>
                      <a:pt x="6478" y="1098"/>
                    </a:lnTo>
                    <a:lnTo>
                      <a:pt x="6464" y="1103"/>
                    </a:lnTo>
                    <a:lnTo>
                      <a:pt x="6449" y="1110"/>
                    </a:lnTo>
                    <a:lnTo>
                      <a:pt x="6435" y="1120"/>
                    </a:lnTo>
                    <a:lnTo>
                      <a:pt x="6423" y="1129"/>
                    </a:lnTo>
                    <a:lnTo>
                      <a:pt x="6413" y="1141"/>
                    </a:lnTo>
                    <a:lnTo>
                      <a:pt x="6404" y="1156"/>
                    </a:lnTo>
                    <a:lnTo>
                      <a:pt x="6397" y="1170"/>
                    </a:lnTo>
                    <a:lnTo>
                      <a:pt x="6389" y="1184"/>
                    </a:lnTo>
                    <a:lnTo>
                      <a:pt x="6380" y="1220"/>
                    </a:lnTo>
                    <a:lnTo>
                      <a:pt x="6373" y="1256"/>
                    </a:lnTo>
                    <a:lnTo>
                      <a:pt x="6368" y="1297"/>
                    </a:lnTo>
                    <a:lnTo>
                      <a:pt x="6365" y="1338"/>
                    </a:lnTo>
                    <a:lnTo>
                      <a:pt x="6368" y="1379"/>
                    </a:lnTo>
                    <a:lnTo>
                      <a:pt x="6368" y="1419"/>
                    </a:lnTo>
                    <a:lnTo>
                      <a:pt x="6373" y="1496"/>
                    </a:lnTo>
                    <a:lnTo>
                      <a:pt x="6375" y="1561"/>
                    </a:lnTo>
                    <a:lnTo>
                      <a:pt x="6358" y="1573"/>
                    </a:lnTo>
                    <a:lnTo>
                      <a:pt x="6341" y="1585"/>
                    </a:lnTo>
                    <a:lnTo>
                      <a:pt x="6320" y="1592"/>
                    </a:lnTo>
                    <a:lnTo>
                      <a:pt x="6298" y="1597"/>
                    </a:lnTo>
                    <a:lnTo>
                      <a:pt x="6277" y="1599"/>
                    </a:lnTo>
                    <a:lnTo>
                      <a:pt x="6253" y="1599"/>
                    </a:lnTo>
                    <a:lnTo>
                      <a:pt x="6229" y="1599"/>
                    </a:lnTo>
                    <a:lnTo>
                      <a:pt x="6205" y="1597"/>
                    </a:lnTo>
                    <a:lnTo>
                      <a:pt x="6157" y="1590"/>
                    </a:lnTo>
                    <a:lnTo>
                      <a:pt x="6109" y="1582"/>
                    </a:lnTo>
                    <a:lnTo>
                      <a:pt x="6066" y="1575"/>
                    </a:lnTo>
                    <a:lnTo>
                      <a:pt x="6025" y="1573"/>
                    </a:lnTo>
                    <a:lnTo>
                      <a:pt x="6006" y="1554"/>
                    </a:lnTo>
                    <a:lnTo>
                      <a:pt x="5986" y="1537"/>
                    </a:lnTo>
                    <a:lnTo>
                      <a:pt x="5965" y="1520"/>
                    </a:lnTo>
                    <a:lnTo>
                      <a:pt x="5943" y="1503"/>
                    </a:lnTo>
                    <a:lnTo>
                      <a:pt x="5924" y="1486"/>
                    </a:lnTo>
                    <a:lnTo>
                      <a:pt x="5902" y="1472"/>
                    </a:lnTo>
                    <a:lnTo>
                      <a:pt x="5883" y="1455"/>
                    </a:lnTo>
                    <a:lnTo>
                      <a:pt x="5867" y="1439"/>
                    </a:lnTo>
                    <a:lnTo>
                      <a:pt x="5831" y="1439"/>
                    </a:lnTo>
                    <a:lnTo>
                      <a:pt x="5792" y="1436"/>
                    </a:lnTo>
                    <a:lnTo>
                      <a:pt x="5751" y="1434"/>
                    </a:lnTo>
                    <a:lnTo>
                      <a:pt x="5713" y="1434"/>
                    </a:lnTo>
                    <a:lnTo>
                      <a:pt x="5694" y="1434"/>
                    </a:lnTo>
                    <a:lnTo>
                      <a:pt x="5675" y="1436"/>
                    </a:lnTo>
                    <a:lnTo>
                      <a:pt x="5658" y="1439"/>
                    </a:lnTo>
                    <a:lnTo>
                      <a:pt x="5639" y="1446"/>
                    </a:lnTo>
                    <a:lnTo>
                      <a:pt x="5622" y="1451"/>
                    </a:lnTo>
                    <a:lnTo>
                      <a:pt x="5605" y="1460"/>
                    </a:lnTo>
                    <a:lnTo>
                      <a:pt x="5588" y="1470"/>
                    </a:lnTo>
                    <a:lnTo>
                      <a:pt x="5574" y="1484"/>
                    </a:lnTo>
                    <a:lnTo>
                      <a:pt x="5567" y="1491"/>
                    </a:lnTo>
                    <a:lnTo>
                      <a:pt x="5560" y="1501"/>
                    </a:lnTo>
                    <a:lnTo>
                      <a:pt x="5552" y="1513"/>
                    </a:lnTo>
                    <a:lnTo>
                      <a:pt x="5548" y="1525"/>
                    </a:lnTo>
                    <a:lnTo>
                      <a:pt x="5540" y="1537"/>
                    </a:lnTo>
                    <a:lnTo>
                      <a:pt x="5533" y="1549"/>
                    </a:lnTo>
                    <a:lnTo>
                      <a:pt x="5528" y="1558"/>
                    </a:lnTo>
                    <a:lnTo>
                      <a:pt x="5524" y="1566"/>
                    </a:lnTo>
                    <a:lnTo>
                      <a:pt x="5512" y="1573"/>
                    </a:lnTo>
                    <a:lnTo>
                      <a:pt x="5495" y="1594"/>
                    </a:lnTo>
                    <a:lnTo>
                      <a:pt x="5480" y="1621"/>
                    </a:lnTo>
                    <a:lnTo>
                      <a:pt x="5466" y="1647"/>
                    </a:lnTo>
                    <a:lnTo>
                      <a:pt x="5452" y="1676"/>
                    </a:lnTo>
                    <a:lnTo>
                      <a:pt x="5442" y="1707"/>
                    </a:lnTo>
                    <a:lnTo>
                      <a:pt x="5432" y="1738"/>
                    </a:lnTo>
                    <a:lnTo>
                      <a:pt x="5425" y="1767"/>
                    </a:lnTo>
                    <a:lnTo>
                      <a:pt x="5423" y="1796"/>
                    </a:lnTo>
                    <a:lnTo>
                      <a:pt x="545" y="1796"/>
                    </a:lnTo>
                    <a:lnTo>
                      <a:pt x="542" y="1793"/>
                    </a:lnTo>
                    <a:lnTo>
                      <a:pt x="540" y="1789"/>
                    </a:lnTo>
                    <a:lnTo>
                      <a:pt x="535" y="1786"/>
                    </a:lnTo>
                    <a:lnTo>
                      <a:pt x="533" y="1781"/>
                    </a:lnTo>
                    <a:lnTo>
                      <a:pt x="531" y="1779"/>
                    </a:lnTo>
                    <a:lnTo>
                      <a:pt x="528" y="1774"/>
                    </a:lnTo>
                    <a:lnTo>
                      <a:pt x="526" y="1772"/>
                    </a:lnTo>
                    <a:lnTo>
                      <a:pt x="523" y="1769"/>
                    </a:lnTo>
                    <a:lnTo>
                      <a:pt x="523" y="1755"/>
                    </a:lnTo>
                    <a:lnTo>
                      <a:pt x="523" y="1734"/>
                    </a:lnTo>
                    <a:lnTo>
                      <a:pt x="526" y="1710"/>
                    </a:lnTo>
                    <a:lnTo>
                      <a:pt x="526" y="1683"/>
                    </a:lnTo>
                    <a:lnTo>
                      <a:pt x="526" y="1659"/>
                    </a:lnTo>
                    <a:lnTo>
                      <a:pt x="523" y="1638"/>
                    </a:lnTo>
                    <a:lnTo>
                      <a:pt x="521" y="1628"/>
                    </a:lnTo>
                    <a:lnTo>
                      <a:pt x="519" y="1621"/>
                    </a:lnTo>
                    <a:lnTo>
                      <a:pt x="514" y="1614"/>
                    </a:lnTo>
                    <a:lnTo>
                      <a:pt x="509" y="1611"/>
                    </a:lnTo>
                    <a:lnTo>
                      <a:pt x="509" y="1585"/>
                    </a:lnTo>
                    <a:lnTo>
                      <a:pt x="504" y="1582"/>
                    </a:lnTo>
                    <a:lnTo>
                      <a:pt x="499" y="1578"/>
                    </a:lnTo>
                    <a:lnTo>
                      <a:pt x="495" y="1573"/>
                    </a:lnTo>
                    <a:lnTo>
                      <a:pt x="490" y="1566"/>
                    </a:lnTo>
                    <a:lnTo>
                      <a:pt x="483" y="1558"/>
                    </a:lnTo>
                    <a:lnTo>
                      <a:pt x="478" y="1551"/>
                    </a:lnTo>
                    <a:lnTo>
                      <a:pt x="475" y="1546"/>
                    </a:lnTo>
                    <a:lnTo>
                      <a:pt x="473" y="1542"/>
                    </a:lnTo>
                    <a:lnTo>
                      <a:pt x="468" y="1542"/>
                    </a:lnTo>
                    <a:lnTo>
                      <a:pt x="463" y="1539"/>
                    </a:lnTo>
                    <a:lnTo>
                      <a:pt x="459" y="1539"/>
                    </a:lnTo>
                    <a:lnTo>
                      <a:pt x="454" y="1537"/>
                    </a:lnTo>
                    <a:lnTo>
                      <a:pt x="449" y="1534"/>
                    </a:lnTo>
                    <a:lnTo>
                      <a:pt x="447" y="1532"/>
                    </a:lnTo>
                    <a:lnTo>
                      <a:pt x="442" y="1530"/>
                    </a:lnTo>
                    <a:lnTo>
                      <a:pt x="439" y="1527"/>
                    </a:lnTo>
                    <a:lnTo>
                      <a:pt x="439" y="1525"/>
                    </a:lnTo>
                    <a:lnTo>
                      <a:pt x="439" y="1522"/>
                    </a:lnTo>
                    <a:lnTo>
                      <a:pt x="437" y="1522"/>
                    </a:lnTo>
                    <a:lnTo>
                      <a:pt x="437" y="1520"/>
                    </a:lnTo>
                    <a:lnTo>
                      <a:pt x="435" y="1518"/>
                    </a:lnTo>
                    <a:lnTo>
                      <a:pt x="432" y="1518"/>
                    </a:lnTo>
                    <a:lnTo>
                      <a:pt x="430" y="1515"/>
                    </a:lnTo>
                    <a:lnTo>
                      <a:pt x="427" y="1515"/>
                    </a:lnTo>
                    <a:lnTo>
                      <a:pt x="427" y="1501"/>
                    </a:lnTo>
                    <a:lnTo>
                      <a:pt x="427" y="1479"/>
                    </a:lnTo>
                    <a:lnTo>
                      <a:pt x="425" y="1453"/>
                    </a:lnTo>
                    <a:lnTo>
                      <a:pt x="420" y="1427"/>
                    </a:lnTo>
                    <a:lnTo>
                      <a:pt x="415" y="1403"/>
                    </a:lnTo>
                    <a:lnTo>
                      <a:pt x="406" y="1383"/>
                    </a:lnTo>
                    <a:lnTo>
                      <a:pt x="401" y="1374"/>
                    </a:lnTo>
                    <a:lnTo>
                      <a:pt x="394" y="1369"/>
                    </a:lnTo>
                    <a:lnTo>
                      <a:pt x="387" y="1364"/>
                    </a:lnTo>
                    <a:lnTo>
                      <a:pt x="377" y="1364"/>
                    </a:lnTo>
                    <a:lnTo>
                      <a:pt x="346" y="1299"/>
                    </a:lnTo>
                    <a:lnTo>
                      <a:pt x="319" y="1235"/>
                    </a:lnTo>
                    <a:lnTo>
                      <a:pt x="295" y="1165"/>
                    </a:lnTo>
                    <a:lnTo>
                      <a:pt x="276" y="1096"/>
                    </a:lnTo>
                    <a:lnTo>
                      <a:pt x="260" y="1026"/>
                    </a:lnTo>
                    <a:lnTo>
                      <a:pt x="248" y="954"/>
                    </a:lnTo>
                    <a:lnTo>
                      <a:pt x="243" y="918"/>
                    </a:lnTo>
                    <a:lnTo>
                      <a:pt x="240" y="882"/>
                    </a:lnTo>
                    <a:lnTo>
                      <a:pt x="238" y="846"/>
                    </a:lnTo>
                    <a:lnTo>
                      <a:pt x="238" y="810"/>
                    </a:lnTo>
                    <a:lnTo>
                      <a:pt x="233" y="808"/>
                    </a:lnTo>
                    <a:lnTo>
                      <a:pt x="228" y="805"/>
                    </a:lnTo>
                    <a:lnTo>
                      <a:pt x="226" y="803"/>
                    </a:lnTo>
                    <a:lnTo>
                      <a:pt x="226" y="801"/>
                    </a:lnTo>
                    <a:lnTo>
                      <a:pt x="224" y="798"/>
                    </a:lnTo>
                    <a:lnTo>
                      <a:pt x="224" y="796"/>
                    </a:lnTo>
                    <a:lnTo>
                      <a:pt x="224" y="791"/>
                    </a:lnTo>
                    <a:lnTo>
                      <a:pt x="221" y="789"/>
                    </a:lnTo>
                    <a:lnTo>
                      <a:pt x="219" y="786"/>
                    </a:lnTo>
                    <a:lnTo>
                      <a:pt x="216" y="784"/>
                    </a:lnTo>
                    <a:lnTo>
                      <a:pt x="214" y="781"/>
                    </a:lnTo>
                    <a:lnTo>
                      <a:pt x="212" y="781"/>
                    </a:lnTo>
                    <a:lnTo>
                      <a:pt x="209" y="779"/>
                    </a:lnTo>
                    <a:lnTo>
                      <a:pt x="207" y="779"/>
                    </a:lnTo>
                    <a:lnTo>
                      <a:pt x="204" y="779"/>
                    </a:lnTo>
                    <a:lnTo>
                      <a:pt x="204" y="772"/>
                    </a:lnTo>
                    <a:lnTo>
                      <a:pt x="202" y="762"/>
                    </a:lnTo>
                    <a:lnTo>
                      <a:pt x="200" y="750"/>
                    </a:lnTo>
                    <a:lnTo>
                      <a:pt x="197" y="736"/>
                    </a:lnTo>
                    <a:lnTo>
                      <a:pt x="195" y="724"/>
                    </a:lnTo>
                    <a:lnTo>
                      <a:pt x="195" y="709"/>
                    </a:lnTo>
                    <a:lnTo>
                      <a:pt x="195" y="697"/>
                    </a:lnTo>
                    <a:lnTo>
                      <a:pt x="200" y="690"/>
                    </a:lnTo>
                    <a:lnTo>
                      <a:pt x="204" y="690"/>
                    </a:lnTo>
                    <a:lnTo>
                      <a:pt x="209" y="676"/>
                    </a:lnTo>
                    <a:lnTo>
                      <a:pt x="209" y="654"/>
                    </a:lnTo>
                    <a:lnTo>
                      <a:pt x="209" y="628"/>
                    </a:lnTo>
                    <a:lnTo>
                      <a:pt x="209" y="597"/>
                    </a:lnTo>
                    <a:lnTo>
                      <a:pt x="209" y="568"/>
                    </a:lnTo>
                    <a:lnTo>
                      <a:pt x="212" y="542"/>
                    </a:lnTo>
                    <a:lnTo>
                      <a:pt x="214" y="532"/>
                    </a:lnTo>
                    <a:lnTo>
                      <a:pt x="219" y="525"/>
                    </a:lnTo>
                    <a:lnTo>
                      <a:pt x="224" y="520"/>
                    </a:lnTo>
                    <a:lnTo>
                      <a:pt x="231" y="518"/>
                    </a:lnTo>
                    <a:lnTo>
                      <a:pt x="231" y="515"/>
                    </a:lnTo>
                    <a:lnTo>
                      <a:pt x="233" y="510"/>
                    </a:lnTo>
                    <a:lnTo>
                      <a:pt x="236" y="503"/>
                    </a:lnTo>
                    <a:lnTo>
                      <a:pt x="238" y="496"/>
                    </a:lnTo>
                    <a:lnTo>
                      <a:pt x="240" y="491"/>
                    </a:lnTo>
                    <a:lnTo>
                      <a:pt x="243" y="484"/>
                    </a:lnTo>
                    <a:lnTo>
                      <a:pt x="248" y="482"/>
                    </a:lnTo>
                    <a:lnTo>
                      <a:pt x="250" y="479"/>
                    </a:lnTo>
                    <a:lnTo>
                      <a:pt x="250" y="391"/>
                    </a:lnTo>
                    <a:lnTo>
                      <a:pt x="243" y="357"/>
                    </a:lnTo>
                    <a:lnTo>
                      <a:pt x="236" y="321"/>
                    </a:lnTo>
                    <a:lnTo>
                      <a:pt x="231" y="283"/>
                    </a:lnTo>
                    <a:lnTo>
                      <a:pt x="226" y="247"/>
                    </a:lnTo>
                    <a:lnTo>
                      <a:pt x="216" y="208"/>
                    </a:lnTo>
                    <a:lnTo>
                      <a:pt x="207" y="175"/>
                    </a:lnTo>
                    <a:lnTo>
                      <a:pt x="197" y="160"/>
                    </a:lnTo>
                    <a:lnTo>
                      <a:pt x="190" y="146"/>
                    </a:lnTo>
                    <a:lnTo>
                      <a:pt x="178" y="134"/>
                    </a:lnTo>
                    <a:lnTo>
                      <a:pt x="166" y="124"/>
                    </a:lnTo>
                    <a:lnTo>
                      <a:pt x="164" y="122"/>
                    </a:lnTo>
                    <a:lnTo>
                      <a:pt x="159" y="117"/>
                    </a:lnTo>
                    <a:lnTo>
                      <a:pt x="154" y="115"/>
                    </a:lnTo>
                    <a:lnTo>
                      <a:pt x="149" y="110"/>
                    </a:lnTo>
                    <a:lnTo>
                      <a:pt x="144" y="105"/>
                    </a:lnTo>
                    <a:lnTo>
                      <a:pt x="140" y="103"/>
                    </a:lnTo>
                    <a:lnTo>
                      <a:pt x="137" y="98"/>
                    </a:lnTo>
                    <a:lnTo>
                      <a:pt x="135" y="93"/>
                    </a:lnTo>
                    <a:lnTo>
                      <a:pt x="130" y="91"/>
                    </a:lnTo>
                    <a:lnTo>
                      <a:pt x="125" y="91"/>
                    </a:lnTo>
                    <a:lnTo>
                      <a:pt x="118" y="91"/>
                    </a:lnTo>
                    <a:lnTo>
                      <a:pt x="113" y="88"/>
                    </a:lnTo>
                    <a:lnTo>
                      <a:pt x="106" y="88"/>
                    </a:lnTo>
                    <a:lnTo>
                      <a:pt x="101" y="86"/>
                    </a:lnTo>
                    <a:lnTo>
                      <a:pt x="96" y="86"/>
                    </a:lnTo>
                    <a:lnTo>
                      <a:pt x="92" y="86"/>
                    </a:lnTo>
                    <a:lnTo>
                      <a:pt x="87" y="81"/>
                    </a:lnTo>
                    <a:lnTo>
                      <a:pt x="84" y="74"/>
                    </a:lnTo>
                    <a:lnTo>
                      <a:pt x="80" y="69"/>
                    </a:lnTo>
                    <a:lnTo>
                      <a:pt x="72" y="62"/>
                    </a:lnTo>
                    <a:lnTo>
                      <a:pt x="68" y="57"/>
                    </a:lnTo>
                    <a:lnTo>
                      <a:pt x="60" y="52"/>
                    </a:lnTo>
                    <a:lnTo>
                      <a:pt x="53" y="50"/>
                    </a:lnTo>
                    <a:lnTo>
                      <a:pt x="46" y="48"/>
                    </a:lnTo>
                    <a:lnTo>
                      <a:pt x="44" y="45"/>
                    </a:lnTo>
                    <a:lnTo>
                      <a:pt x="41" y="40"/>
                    </a:lnTo>
                    <a:lnTo>
                      <a:pt x="36" y="33"/>
                    </a:lnTo>
                    <a:lnTo>
                      <a:pt x="29" y="28"/>
                    </a:lnTo>
                    <a:lnTo>
                      <a:pt x="22" y="21"/>
                    </a:lnTo>
                    <a:lnTo>
                      <a:pt x="15" y="14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8176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2" name="Freeform 81"/>
              <p:cNvSpPr>
                <a:spLocks noChangeAspect="1"/>
              </p:cNvSpPr>
              <p:nvPr/>
            </p:nvSpPr>
            <p:spPr bwMode="auto">
              <a:xfrm>
                <a:off x="3955" y="6712"/>
                <a:ext cx="8687" cy="1797"/>
              </a:xfrm>
              <a:custGeom>
                <a:avLst/>
                <a:gdLst>
                  <a:gd name="T0" fmla="*/ 8639 w 8687"/>
                  <a:gd name="T1" fmla="*/ 20 h 1797"/>
                  <a:gd name="T2" fmla="*/ 8651 w 8687"/>
                  <a:gd name="T3" fmla="*/ 51 h 1797"/>
                  <a:gd name="T4" fmla="*/ 8677 w 8687"/>
                  <a:gd name="T5" fmla="*/ 108 h 1797"/>
                  <a:gd name="T6" fmla="*/ 8687 w 8687"/>
                  <a:gd name="T7" fmla="*/ 178 h 1797"/>
                  <a:gd name="T8" fmla="*/ 8684 w 8687"/>
                  <a:gd name="T9" fmla="*/ 250 h 1797"/>
                  <a:gd name="T10" fmla="*/ 8665 w 8687"/>
                  <a:gd name="T11" fmla="*/ 307 h 1797"/>
                  <a:gd name="T12" fmla="*/ 8665 w 8687"/>
                  <a:gd name="T13" fmla="*/ 427 h 1797"/>
                  <a:gd name="T14" fmla="*/ 8677 w 8687"/>
                  <a:gd name="T15" fmla="*/ 511 h 1797"/>
                  <a:gd name="T16" fmla="*/ 8648 w 8687"/>
                  <a:gd name="T17" fmla="*/ 597 h 1797"/>
                  <a:gd name="T18" fmla="*/ 8591 w 8687"/>
                  <a:gd name="T19" fmla="*/ 770 h 1797"/>
                  <a:gd name="T20" fmla="*/ 8521 w 8687"/>
                  <a:gd name="T21" fmla="*/ 957 h 1797"/>
                  <a:gd name="T22" fmla="*/ 8452 w 8687"/>
                  <a:gd name="T23" fmla="*/ 1106 h 1797"/>
                  <a:gd name="T24" fmla="*/ 8459 w 8687"/>
                  <a:gd name="T25" fmla="*/ 1295 h 1797"/>
                  <a:gd name="T26" fmla="*/ 8497 w 8687"/>
                  <a:gd name="T27" fmla="*/ 1418 h 1797"/>
                  <a:gd name="T28" fmla="*/ 8516 w 8687"/>
                  <a:gd name="T29" fmla="*/ 1466 h 1797"/>
                  <a:gd name="T30" fmla="*/ 8548 w 8687"/>
                  <a:gd name="T31" fmla="*/ 1538 h 1797"/>
                  <a:gd name="T32" fmla="*/ 8591 w 8687"/>
                  <a:gd name="T33" fmla="*/ 1720 h 1797"/>
                  <a:gd name="T34" fmla="*/ 413 w 8687"/>
                  <a:gd name="T35" fmla="*/ 1789 h 1797"/>
                  <a:gd name="T36" fmla="*/ 389 w 8687"/>
                  <a:gd name="T37" fmla="*/ 1775 h 1797"/>
                  <a:gd name="T38" fmla="*/ 367 w 8687"/>
                  <a:gd name="T39" fmla="*/ 1744 h 1797"/>
                  <a:gd name="T40" fmla="*/ 259 w 8687"/>
                  <a:gd name="T41" fmla="*/ 1669 h 1797"/>
                  <a:gd name="T42" fmla="*/ 235 w 8687"/>
                  <a:gd name="T43" fmla="*/ 1602 h 1797"/>
                  <a:gd name="T44" fmla="*/ 226 w 8687"/>
                  <a:gd name="T45" fmla="*/ 1228 h 1797"/>
                  <a:gd name="T46" fmla="*/ 180 w 8687"/>
                  <a:gd name="T47" fmla="*/ 1204 h 1797"/>
                  <a:gd name="T48" fmla="*/ 137 w 8687"/>
                  <a:gd name="T49" fmla="*/ 1180 h 1797"/>
                  <a:gd name="T50" fmla="*/ 132 w 8687"/>
                  <a:gd name="T51" fmla="*/ 1159 h 1797"/>
                  <a:gd name="T52" fmla="*/ 140 w 8687"/>
                  <a:gd name="T53" fmla="*/ 1120 h 1797"/>
                  <a:gd name="T54" fmla="*/ 156 w 8687"/>
                  <a:gd name="T55" fmla="*/ 1058 h 1797"/>
                  <a:gd name="T56" fmla="*/ 168 w 8687"/>
                  <a:gd name="T57" fmla="*/ 1051 h 1797"/>
                  <a:gd name="T58" fmla="*/ 183 w 8687"/>
                  <a:gd name="T59" fmla="*/ 1044 h 1797"/>
                  <a:gd name="T60" fmla="*/ 187 w 8687"/>
                  <a:gd name="T61" fmla="*/ 1034 h 1797"/>
                  <a:gd name="T62" fmla="*/ 197 w 8687"/>
                  <a:gd name="T63" fmla="*/ 1024 h 1797"/>
                  <a:gd name="T64" fmla="*/ 214 w 8687"/>
                  <a:gd name="T65" fmla="*/ 1008 h 1797"/>
                  <a:gd name="T66" fmla="*/ 216 w 8687"/>
                  <a:gd name="T67" fmla="*/ 976 h 1797"/>
                  <a:gd name="T68" fmla="*/ 195 w 8687"/>
                  <a:gd name="T69" fmla="*/ 943 h 1797"/>
                  <a:gd name="T70" fmla="*/ 75 w 8687"/>
                  <a:gd name="T71" fmla="*/ 900 h 1797"/>
                  <a:gd name="T72" fmla="*/ 15 w 8687"/>
                  <a:gd name="T73" fmla="*/ 830 h 1797"/>
                  <a:gd name="T74" fmla="*/ 0 w 8687"/>
                  <a:gd name="T75" fmla="*/ 605 h 1797"/>
                  <a:gd name="T76" fmla="*/ 15 w 8687"/>
                  <a:gd name="T77" fmla="*/ 516 h 1797"/>
                  <a:gd name="T78" fmla="*/ 10 w 8687"/>
                  <a:gd name="T79" fmla="*/ 434 h 1797"/>
                  <a:gd name="T80" fmla="*/ 17 w 8687"/>
                  <a:gd name="T81" fmla="*/ 386 h 1797"/>
                  <a:gd name="T82" fmla="*/ 17 w 8687"/>
                  <a:gd name="T83" fmla="*/ 338 h 1797"/>
                  <a:gd name="T84" fmla="*/ 27 w 8687"/>
                  <a:gd name="T85" fmla="*/ 305 h 1797"/>
                  <a:gd name="T86" fmla="*/ 36 w 8687"/>
                  <a:gd name="T87" fmla="*/ 271 h 1797"/>
                  <a:gd name="T88" fmla="*/ 39 w 8687"/>
                  <a:gd name="T89" fmla="*/ 231 h 1797"/>
                  <a:gd name="T90" fmla="*/ 39 w 8687"/>
                  <a:gd name="T91" fmla="*/ 108 h 1797"/>
                  <a:gd name="T92" fmla="*/ 44 w 8687"/>
                  <a:gd name="T93" fmla="*/ 99 h 1797"/>
                  <a:gd name="T94" fmla="*/ 113 w 8687"/>
                  <a:gd name="T95" fmla="*/ 87 h 1797"/>
                  <a:gd name="T96" fmla="*/ 214 w 8687"/>
                  <a:gd name="T97" fmla="*/ 84 h 1797"/>
                  <a:gd name="T98" fmla="*/ 245 w 8687"/>
                  <a:gd name="T99" fmla="*/ 65 h 1797"/>
                  <a:gd name="T100" fmla="*/ 269 w 8687"/>
                  <a:gd name="T101" fmla="*/ 41 h 1797"/>
                  <a:gd name="T102" fmla="*/ 298 w 8687"/>
                  <a:gd name="T103" fmla="*/ 22 h 1797"/>
                  <a:gd name="T104" fmla="*/ 300 w 8687"/>
                  <a:gd name="T105" fmla="*/ 10 h 17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687" h="1797">
                    <a:moveTo>
                      <a:pt x="8629" y="0"/>
                    </a:moveTo>
                    <a:lnTo>
                      <a:pt x="8632" y="5"/>
                    </a:lnTo>
                    <a:lnTo>
                      <a:pt x="8634" y="10"/>
                    </a:lnTo>
                    <a:lnTo>
                      <a:pt x="8636" y="15"/>
                    </a:lnTo>
                    <a:lnTo>
                      <a:pt x="8639" y="20"/>
                    </a:lnTo>
                    <a:lnTo>
                      <a:pt x="8641" y="24"/>
                    </a:lnTo>
                    <a:lnTo>
                      <a:pt x="8641" y="29"/>
                    </a:lnTo>
                    <a:lnTo>
                      <a:pt x="8644" y="34"/>
                    </a:lnTo>
                    <a:lnTo>
                      <a:pt x="8646" y="41"/>
                    </a:lnTo>
                    <a:lnTo>
                      <a:pt x="8651" y="51"/>
                    </a:lnTo>
                    <a:lnTo>
                      <a:pt x="8653" y="60"/>
                    </a:lnTo>
                    <a:lnTo>
                      <a:pt x="8660" y="72"/>
                    </a:lnTo>
                    <a:lnTo>
                      <a:pt x="8665" y="84"/>
                    </a:lnTo>
                    <a:lnTo>
                      <a:pt x="8672" y="96"/>
                    </a:lnTo>
                    <a:lnTo>
                      <a:pt x="8677" y="108"/>
                    </a:lnTo>
                    <a:lnTo>
                      <a:pt x="8682" y="118"/>
                    </a:lnTo>
                    <a:lnTo>
                      <a:pt x="8684" y="130"/>
                    </a:lnTo>
                    <a:lnTo>
                      <a:pt x="8687" y="139"/>
                    </a:lnTo>
                    <a:lnTo>
                      <a:pt x="8687" y="159"/>
                    </a:lnTo>
                    <a:lnTo>
                      <a:pt x="8687" y="178"/>
                    </a:lnTo>
                    <a:lnTo>
                      <a:pt x="8687" y="202"/>
                    </a:lnTo>
                    <a:lnTo>
                      <a:pt x="8687" y="221"/>
                    </a:lnTo>
                    <a:lnTo>
                      <a:pt x="8684" y="238"/>
                    </a:lnTo>
                    <a:lnTo>
                      <a:pt x="8684" y="250"/>
                    </a:lnTo>
                    <a:lnTo>
                      <a:pt x="8680" y="257"/>
                    </a:lnTo>
                    <a:lnTo>
                      <a:pt x="8675" y="264"/>
                    </a:lnTo>
                    <a:lnTo>
                      <a:pt x="8670" y="274"/>
                    </a:lnTo>
                    <a:lnTo>
                      <a:pt x="8668" y="283"/>
                    </a:lnTo>
                    <a:lnTo>
                      <a:pt x="8665" y="307"/>
                    </a:lnTo>
                    <a:lnTo>
                      <a:pt x="8663" y="331"/>
                    </a:lnTo>
                    <a:lnTo>
                      <a:pt x="8663" y="358"/>
                    </a:lnTo>
                    <a:lnTo>
                      <a:pt x="8665" y="384"/>
                    </a:lnTo>
                    <a:lnTo>
                      <a:pt x="8665" y="406"/>
                    </a:lnTo>
                    <a:lnTo>
                      <a:pt x="8665" y="427"/>
                    </a:lnTo>
                    <a:lnTo>
                      <a:pt x="8670" y="444"/>
                    </a:lnTo>
                    <a:lnTo>
                      <a:pt x="8672" y="461"/>
                    </a:lnTo>
                    <a:lnTo>
                      <a:pt x="8675" y="478"/>
                    </a:lnTo>
                    <a:lnTo>
                      <a:pt x="8677" y="494"/>
                    </a:lnTo>
                    <a:lnTo>
                      <a:pt x="8677" y="511"/>
                    </a:lnTo>
                    <a:lnTo>
                      <a:pt x="8677" y="528"/>
                    </a:lnTo>
                    <a:lnTo>
                      <a:pt x="8677" y="545"/>
                    </a:lnTo>
                    <a:lnTo>
                      <a:pt x="8677" y="562"/>
                    </a:lnTo>
                    <a:lnTo>
                      <a:pt x="8663" y="578"/>
                    </a:lnTo>
                    <a:lnTo>
                      <a:pt x="8648" y="597"/>
                    </a:lnTo>
                    <a:lnTo>
                      <a:pt x="8639" y="617"/>
                    </a:lnTo>
                    <a:lnTo>
                      <a:pt x="8627" y="636"/>
                    </a:lnTo>
                    <a:lnTo>
                      <a:pt x="8612" y="679"/>
                    </a:lnTo>
                    <a:lnTo>
                      <a:pt x="8600" y="725"/>
                    </a:lnTo>
                    <a:lnTo>
                      <a:pt x="8591" y="770"/>
                    </a:lnTo>
                    <a:lnTo>
                      <a:pt x="8579" y="816"/>
                    </a:lnTo>
                    <a:lnTo>
                      <a:pt x="8567" y="859"/>
                    </a:lnTo>
                    <a:lnTo>
                      <a:pt x="8550" y="897"/>
                    </a:lnTo>
                    <a:lnTo>
                      <a:pt x="8536" y="928"/>
                    </a:lnTo>
                    <a:lnTo>
                      <a:pt x="8521" y="957"/>
                    </a:lnTo>
                    <a:lnTo>
                      <a:pt x="8504" y="986"/>
                    </a:lnTo>
                    <a:lnTo>
                      <a:pt x="8490" y="1017"/>
                    </a:lnTo>
                    <a:lnTo>
                      <a:pt x="8476" y="1046"/>
                    </a:lnTo>
                    <a:lnTo>
                      <a:pt x="8464" y="1075"/>
                    </a:lnTo>
                    <a:lnTo>
                      <a:pt x="8452" y="1106"/>
                    </a:lnTo>
                    <a:lnTo>
                      <a:pt x="8442" y="1139"/>
                    </a:lnTo>
                    <a:lnTo>
                      <a:pt x="8447" y="1166"/>
                    </a:lnTo>
                    <a:lnTo>
                      <a:pt x="8449" y="1204"/>
                    </a:lnTo>
                    <a:lnTo>
                      <a:pt x="8454" y="1247"/>
                    </a:lnTo>
                    <a:lnTo>
                      <a:pt x="8459" y="1295"/>
                    </a:lnTo>
                    <a:lnTo>
                      <a:pt x="8464" y="1339"/>
                    </a:lnTo>
                    <a:lnTo>
                      <a:pt x="8473" y="1377"/>
                    </a:lnTo>
                    <a:lnTo>
                      <a:pt x="8480" y="1394"/>
                    </a:lnTo>
                    <a:lnTo>
                      <a:pt x="8488" y="1408"/>
                    </a:lnTo>
                    <a:lnTo>
                      <a:pt x="8497" y="1418"/>
                    </a:lnTo>
                    <a:lnTo>
                      <a:pt x="8507" y="1425"/>
                    </a:lnTo>
                    <a:lnTo>
                      <a:pt x="8507" y="1434"/>
                    </a:lnTo>
                    <a:lnTo>
                      <a:pt x="8509" y="1444"/>
                    </a:lnTo>
                    <a:lnTo>
                      <a:pt x="8514" y="1454"/>
                    </a:lnTo>
                    <a:lnTo>
                      <a:pt x="8516" y="1466"/>
                    </a:lnTo>
                    <a:lnTo>
                      <a:pt x="8521" y="1478"/>
                    </a:lnTo>
                    <a:lnTo>
                      <a:pt x="8526" y="1487"/>
                    </a:lnTo>
                    <a:lnTo>
                      <a:pt x="8528" y="1494"/>
                    </a:lnTo>
                    <a:lnTo>
                      <a:pt x="8531" y="1502"/>
                    </a:lnTo>
                    <a:lnTo>
                      <a:pt x="8548" y="1538"/>
                    </a:lnTo>
                    <a:lnTo>
                      <a:pt x="8560" y="1574"/>
                    </a:lnTo>
                    <a:lnTo>
                      <a:pt x="8572" y="1610"/>
                    </a:lnTo>
                    <a:lnTo>
                      <a:pt x="8579" y="1646"/>
                    </a:lnTo>
                    <a:lnTo>
                      <a:pt x="8586" y="1684"/>
                    </a:lnTo>
                    <a:lnTo>
                      <a:pt x="8591" y="1720"/>
                    </a:lnTo>
                    <a:lnTo>
                      <a:pt x="8596" y="1758"/>
                    </a:lnTo>
                    <a:lnTo>
                      <a:pt x="8598" y="1797"/>
                    </a:lnTo>
                    <a:lnTo>
                      <a:pt x="422" y="1797"/>
                    </a:lnTo>
                    <a:lnTo>
                      <a:pt x="418" y="1792"/>
                    </a:lnTo>
                    <a:lnTo>
                      <a:pt x="413" y="1789"/>
                    </a:lnTo>
                    <a:lnTo>
                      <a:pt x="406" y="1785"/>
                    </a:lnTo>
                    <a:lnTo>
                      <a:pt x="401" y="1782"/>
                    </a:lnTo>
                    <a:lnTo>
                      <a:pt x="396" y="1777"/>
                    </a:lnTo>
                    <a:lnTo>
                      <a:pt x="394" y="1777"/>
                    </a:lnTo>
                    <a:lnTo>
                      <a:pt x="389" y="1775"/>
                    </a:lnTo>
                    <a:lnTo>
                      <a:pt x="387" y="1775"/>
                    </a:lnTo>
                    <a:lnTo>
                      <a:pt x="384" y="1768"/>
                    </a:lnTo>
                    <a:lnTo>
                      <a:pt x="382" y="1761"/>
                    </a:lnTo>
                    <a:lnTo>
                      <a:pt x="375" y="1751"/>
                    </a:lnTo>
                    <a:lnTo>
                      <a:pt x="367" y="1744"/>
                    </a:lnTo>
                    <a:lnTo>
                      <a:pt x="348" y="1727"/>
                    </a:lnTo>
                    <a:lnTo>
                      <a:pt x="324" y="1710"/>
                    </a:lnTo>
                    <a:lnTo>
                      <a:pt x="300" y="1696"/>
                    </a:lnTo>
                    <a:lnTo>
                      <a:pt x="279" y="1681"/>
                    </a:lnTo>
                    <a:lnTo>
                      <a:pt x="259" y="1669"/>
                    </a:lnTo>
                    <a:lnTo>
                      <a:pt x="245" y="1660"/>
                    </a:lnTo>
                    <a:lnTo>
                      <a:pt x="245" y="1648"/>
                    </a:lnTo>
                    <a:lnTo>
                      <a:pt x="243" y="1634"/>
                    </a:lnTo>
                    <a:lnTo>
                      <a:pt x="240" y="1619"/>
                    </a:lnTo>
                    <a:lnTo>
                      <a:pt x="235" y="1602"/>
                    </a:lnTo>
                    <a:lnTo>
                      <a:pt x="233" y="1586"/>
                    </a:lnTo>
                    <a:lnTo>
                      <a:pt x="231" y="1571"/>
                    </a:lnTo>
                    <a:lnTo>
                      <a:pt x="228" y="1554"/>
                    </a:lnTo>
                    <a:lnTo>
                      <a:pt x="226" y="1540"/>
                    </a:lnTo>
                    <a:lnTo>
                      <a:pt x="226" y="1228"/>
                    </a:lnTo>
                    <a:lnTo>
                      <a:pt x="219" y="1226"/>
                    </a:lnTo>
                    <a:lnTo>
                      <a:pt x="211" y="1221"/>
                    </a:lnTo>
                    <a:lnTo>
                      <a:pt x="202" y="1216"/>
                    </a:lnTo>
                    <a:lnTo>
                      <a:pt x="190" y="1209"/>
                    </a:lnTo>
                    <a:lnTo>
                      <a:pt x="180" y="1204"/>
                    </a:lnTo>
                    <a:lnTo>
                      <a:pt x="171" y="1199"/>
                    </a:lnTo>
                    <a:lnTo>
                      <a:pt x="161" y="1197"/>
                    </a:lnTo>
                    <a:lnTo>
                      <a:pt x="151" y="1197"/>
                    </a:lnTo>
                    <a:lnTo>
                      <a:pt x="137" y="1183"/>
                    </a:lnTo>
                    <a:lnTo>
                      <a:pt x="137" y="1180"/>
                    </a:lnTo>
                    <a:lnTo>
                      <a:pt x="137" y="1175"/>
                    </a:lnTo>
                    <a:lnTo>
                      <a:pt x="135" y="1171"/>
                    </a:lnTo>
                    <a:lnTo>
                      <a:pt x="135" y="1166"/>
                    </a:lnTo>
                    <a:lnTo>
                      <a:pt x="132" y="1161"/>
                    </a:lnTo>
                    <a:lnTo>
                      <a:pt x="132" y="1159"/>
                    </a:lnTo>
                    <a:lnTo>
                      <a:pt x="132" y="1154"/>
                    </a:lnTo>
                    <a:lnTo>
                      <a:pt x="132" y="1151"/>
                    </a:lnTo>
                    <a:lnTo>
                      <a:pt x="135" y="1142"/>
                    </a:lnTo>
                    <a:lnTo>
                      <a:pt x="137" y="1130"/>
                    </a:lnTo>
                    <a:lnTo>
                      <a:pt x="140" y="1120"/>
                    </a:lnTo>
                    <a:lnTo>
                      <a:pt x="142" y="1106"/>
                    </a:lnTo>
                    <a:lnTo>
                      <a:pt x="144" y="1094"/>
                    </a:lnTo>
                    <a:lnTo>
                      <a:pt x="147" y="1082"/>
                    </a:lnTo>
                    <a:lnTo>
                      <a:pt x="151" y="1070"/>
                    </a:lnTo>
                    <a:lnTo>
                      <a:pt x="156" y="1058"/>
                    </a:lnTo>
                    <a:lnTo>
                      <a:pt x="159" y="1056"/>
                    </a:lnTo>
                    <a:lnTo>
                      <a:pt x="161" y="1056"/>
                    </a:lnTo>
                    <a:lnTo>
                      <a:pt x="163" y="1056"/>
                    </a:lnTo>
                    <a:lnTo>
                      <a:pt x="166" y="1053"/>
                    </a:lnTo>
                    <a:lnTo>
                      <a:pt x="168" y="1051"/>
                    </a:lnTo>
                    <a:lnTo>
                      <a:pt x="168" y="1048"/>
                    </a:lnTo>
                    <a:lnTo>
                      <a:pt x="168" y="1046"/>
                    </a:lnTo>
                    <a:lnTo>
                      <a:pt x="171" y="1044"/>
                    </a:lnTo>
                    <a:lnTo>
                      <a:pt x="175" y="1044"/>
                    </a:lnTo>
                    <a:lnTo>
                      <a:pt x="183" y="1044"/>
                    </a:lnTo>
                    <a:lnTo>
                      <a:pt x="183" y="1041"/>
                    </a:lnTo>
                    <a:lnTo>
                      <a:pt x="183" y="1039"/>
                    </a:lnTo>
                    <a:lnTo>
                      <a:pt x="185" y="1036"/>
                    </a:lnTo>
                    <a:lnTo>
                      <a:pt x="187" y="1034"/>
                    </a:lnTo>
                    <a:lnTo>
                      <a:pt x="190" y="1032"/>
                    </a:lnTo>
                    <a:lnTo>
                      <a:pt x="192" y="1032"/>
                    </a:lnTo>
                    <a:lnTo>
                      <a:pt x="195" y="1032"/>
                    </a:lnTo>
                    <a:lnTo>
                      <a:pt x="195" y="1029"/>
                    </a:lnTo>
                    <a:lnTo>
                      <a:pt x="197" y="1024"/>
                    </a:lnTo>
                    <a:lnTo>
                      <a:pt x="202" y="1020"/>
                    </a:lnTo>
                    <a:lnTo>
                      <a:pt x="204" y="1017"/>
                    </a:lnTo>
                    <a:lnTo>
                      <a:pt x="209" y="1012"/>
                    </a:lnTo>
                    <a:lnTo>
                      <a:pt x="211" y="1010"/>
                    </a:lnTo>
                    <a:lnTo>
                      <a:pt x="214" y="1008"/>
                    </a:lnTo>
                    <a:lnTo>
                      <a:pt x="214" y="1005"/>
                    </a:lnTo>
                    <a:lnTo>
                      <a:pt x="214" y="998"/>
                    </a:lnTo>
                    <a:lnTo>
                      <a:pt x="214" y="991"/>
                    </a:lnTo>
                    <a:lnTo>
                      <a:pt x="216" y="984"/>
                    </a:lnTo>
                    <a:lnTo>
                      <a:pt x="216" y="976"/>
                    </a:lnTo>
                    <a:lnTo>
                      <a:pt x="219" y="969"/>
                    </a:lnTo>
                    <a:lnTo>
                      <a:pt x="219" y="962"/>
                    </a:lnTo>
                    <a:lnTo>
                      <a:pt x="221" y="955"/>
                    </a:lnTo>
                    <a:lnTo>
                      <a:pt x="221" y="948"/>
                    </a:lnTo>
                    <a:lnTo>
                      <a:pt x="195" y="943"/>
                    </a:lnTo>
                    <a:lnTo>
                      <a:pt x="168" y="936"/>
                    </a:lnTo>
                    <a:lnTo>
                      <a:pt x="144" y="928"/>
                    </a:lnTo>
                    <a:lnTo>
                      <a:pt x="120" y="921"/>
                    </a:lnTo>
                    <a:lnTo>
                      <a:pt x="96" y="912"/>
                    </a:lnTo>
                    <a:lnTo>
                      <a:pt x="75" y="900"/>
                    </a:lnTo>
                    <a:lnTo>
                      <a:pt x="51" y="885"/>
                    </a:lnTo>
                    <a:lnTo>
                      <a:pt x="29" y="866"/>
                    </a:lnTo>
                    <a:lnTo>
                      <a:pt x="24" y="866"/>
                    </a:lnTo>
                    <a:lnTo>
                      <a:pt x="17" y="866"/>
                    </a:lnTo>
                    <a:lnTo>
                      <a:pt x="15" y="830"/>
                    </a:lnTo>
                    <a:lnTo>
                      <a:pt x="12" y="787"/>
                    </a:lnTo>
                    <a:lnTo>
                      <a:pt x="8" y="741"/>
                    </a:lnTo>
                    <a:lnTo>
                      <a:pt x="3" y="696"/>
                    </a:lnTo>
                    <a:lnTo>
                      <a:pt x="0" y="648"/>
                    </a:lnTo>
                    <a:lnTo>
                      <a:pt x="0" y="605"/>
                    </a:lnTo>
                    <a:lnTo>
                      <a:pt x="3" y="583"/>
                    </a:lnTo>
                    <a:lnTo>
                      <a:pt x="5" y="564"/>
                    </a:lnTo>
                    <a:lnTo>
                      <a:pt x="10" y="545"/>
                    </a:lnTo>
                    <a:lnTo>
                      <a:pt x="17" y="530"/>
                    </a:lnTo>
                    <a:lnTo>
                      <a:pt x="15" y="516"/>
                    </a:lnTo>
                    <a:lnTo>
                      <a:pt x="12" y="502"/>
                    </a:lnTo>
                    <a:lnTo>
                      <a:pt x="12" y="485"/>
                    </a:lnTo>
                    <a:lnTo>
                      <a:pt x="12" y="468"/>
                    </a:lnTo>
                    <a:lnTo>
                      <a:pt x="10" y="451"/>
                    </a:lnTo>
                    <a:lnTo>
                      <a:pt x="10" y="434"/>
                    </a:lnTo>
                    <a:lnTo>
                      <a:pt x="10" y="418"/>
                    </a:lnTo>
                    <a:lnTo>
                      <a:pt x="10" y="403"/>
                    </a:lnTo>
                    <a:lnTo>
                      <a:pt x="15" y="401"/>
                    </a:lnTo>
                    <a:lnTo>
                      <a:pt x="17" y="394"/>
                    </a:lnTo>
                    <a:lnTo>
                      <a:pt x="17" y="386"/>
                    </a:lnTo>
                    <a:lnTo>
                      <a:pt x="20" y="374"/>
                    </a:lnTo>
                    <a:lnTo>
                      <a:pt x="17" y="365"/>
                    </a:lnTo>
                    <a:lnTo>
                      <a:pt x="17" y="353"/>
                    </a:lnTo>
                    <a:lnTo>
                      <a:pt x="17" y="346"/>
                    </a:lnTo>
                    <a:lnTo>
                      <a:pt x="17" y="338"/>
                    </a:lnTo>
                    <a:lnTo>
                      <a:pt x="24" y="338"/>
                    </a:lnTo>
                    <a:lnTo>
                      <a:pt x="24" y="334"/>
                    </a:lnTo>
                    <a:lnTo>
                      <a:pt x="24" y="326"/>
                    </a:lnTo>
                    <a:lnTo>
                      <a:pt x="27" y="317"/>
                    </a:lnTo>
                    <a:lnTo>
                      <a:pt x="27" y="305"/>
                    </a:lnTo>
                    <a:lnTo>
                      <a:pt x="29" y="293"/>
                    </a:lnTo>
                    <a:lnTo>
                      <a:pt x="32" y="283"/>
                    </a:lnTo>
                    <a:lnTo>
                      <a:pt x="34" y="279"/>
                    </a:lnTo>
                    <a:lnTo>
                      <a:pt x="36" y="276"/>
                    </a:lnTo>
                    <a:lnTo>
                      <a:pt x="36" y="271"/>
                    </a:lnTo>
                    <a:lnTo>
                      <a:pt x="36" y="264"/>
                    </a:lnTo>
                    <a:lnTo>
                      <a:pt x="36" y="257"/>
                    </a:lnTo>
                    <a:lnTo>
                      <a:pt x="36" y="247"/>
                    </a:lnTo>
                    <a:lnTo>
                      <a:pt x="39" y="238"/>
                    </a:lnTo>
                    <a:lnTo>
                      <a:pt x="39" y="231"/>
                    </a:lnTo>
                    <a:lnTo>
                      <a:pt x="41" y="226"/>
                    </a:lnTo>
                    <a:lnTo>
                      <a:pt x="44" y="223"/>
                    </a:lnTo>
                    <a:lnTo>
                      <a:pt x="36" y="111"/>
                    </a:lnTo>
                    <a:lnTo>
                      <a:pt x="39" y="111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1" y="106"/>
                    </a:lnTo>
                    <a:lnTo>
                      <a:pt x="41" y="103"/>
                    </a:lnTo>
                    <a:lnTo>
                      <a:pt x="41" y="101"/>
                    </a:lnTo>
                    <a:lnTo>
                      <a:pt x="44" y="99"/>
                    </a:lnTo>
                    <a:lnTo>
                      <a:pt x="44" y="96"/>
                    </a:lnTo>
                    <a:lnTo>
                      <a:pt x="56" y="84"/>
                    </a:lnTo>
                    <a:lnTo>
                      <a:pt x="68" y="84"/>
                    </a:lnTo>
                    <a:lnTo>
                      <a:pt x="89" y="84"/>
                    </a:lnTo>
                    <a:lnTo>
                      <a:pt x="113" y="87"/>
                    </a:lnTo>
                    <a:lnTo>
                      <a:pt x="142" y="87"/>
                    </a:lnTo>
                    <a:lnTo>
                      <a:pt x="168" y="87"/>
                    </a:lnTo>
                    <a:lnTo>
                      <a:pt x="192" y="87"/>
                    </a:lnTo>
                    <a:lnTo>
                      <a:pt x="209" y="87"/>
                    </a:lnTo>
                    <a:lnTo>
                      <a:pt x="214" y="84"/>
                    </a:lnTo>
                    <a:lnTo>
                      <a:pt x="233" y="84"/>
                    </a:lnTo>
                    <a:lnTo>
                      <a:pt x="240" y="77"/>
                    </a:lnTo>
                    <a:lnTo>
                      <a:pt x="240" y="72"/>
                    </a:lnTo>
                    <a:lnTo>
                      <a:pt x="245" y="72"/>
                    </a:lnTo>
                    <a:lnTo>
                      <a:pt x="245" y="65"/>
                    </a:lnTo>
                    <a:lnTo>
                      <a:pt x="252" y="65"/>
                    </a:lnTo>
                    <a:lnTo>
                      <a:pt x="259" y="60"/>
                    </a:lnTo>
                    <a:lnTo>
                      <a:pt x="259" y="53"/>
                    </a:lnTo>
                    <a:lnTo>
                      <a:pt x="264" y="48"/>
                    </a:lnTo>
                    <a:lnTo>
                      <a:pt x="269" y="41"/>
                    </a:lnTo>
                    <a:lnTo>
                      <a:pt x="276" y="36"/>
                    </a:lnTo>
                    <a:lnTo>
                      <a:pt x="281" y="29"/>
                    </a:lnTo>
                    <a:lnTo>
                      <a:pt x="288" y="24"/>
                    </a:lnTo>
                    <a:lnTo>
                      <a:pt x="293" y="22"/>
                    </a:lnTo>
                    <a:lnTo>
                      <a:pt x="298" y="22"/>
                    </a:lnTo>
                    <a:lnTo>
                      <a:pt x="298" y="20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00" y="12"/>
                    </a:lnTo>
                    <a:lnTo>
                      <a:pt x="300" y="10"/>
                    </a:lnTo>
                    <a:lnTo>
                      <a:pt x="303" y="5"/>
                    </a:lnTo>
                    <a:lnTo>
                      <a:pt x="303" y="3"/>
                    </a:lnTo>
                    <a:lnTo>
                      <a:pt x="305" y="0"/>
                    </a:lnTo>
                    <a:lnTo>
                      <a:pt x="8629" y="0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3" name="Freeform 82"/>
              <p:cNvSpPr>
                <a:spLocks noChangeAspect="1"/>
              </p:cNvSpPr>
              <p:nvPr/>
            </p:nvSpPr>
            <p:spPr bwMode="auto">
              <a:xfrm>
                <a:off x="4260" y="5813"/>
                <a:ext cx="8324" cy="899"/>
              </a:xfrm>
              <a:custGeom>
                <a:avLst/>
                <a:gdLst>
                  <a:gd name="T0" fmla="*/ 225 w 8324"/>
                  <a:gd name="T1" fmla="*/ 662 h 899"/>
                  <a:gd name="T2" fmla="*/ 259 w 8324"/>
                  <a:gd name="T3" fmla="*/ 631 h 899"/>
                  <a:gd name="T4" fmla="*/ 271 w 8324"/>
                  <a:gd name="T5" fmla="*/ 612 h 899"/>
                  <a:gd name="T6" fmla="*/ 290 w 8324"/>
                  <a:gd name="T7" fmla="*/ 595 h 899"/>
                  <a:gd name="T8" fmla="*/ 307 w 8324"/>
                  <a:gd name="T9" fmla="*/ 580 h 899"/>
                  <a:gd name="T10" fmla="*/ 317 w 8324"/>
                  <a:gd name="T11" fmla="*/ 571 h 899"/>
                  <a:gd name="T12" fmla="*/ 326 w 8324"/>
                  <a:gd name="T13" fmla="*/ 552 h 899"/>
                  <a:gd name="T14" fmla="*/ 336 w 8324"/>
                  <a:gd name="T15" fmla="*/ 542 h 899"/>
                  <a:gd name="T16" fmla="*/ 348 w 8324"/>
                  <a:gd name="T17" fmla="*/ 525 h 899"/>
                  <a:gd name="T18" fmla="*/ 355 w 8324"/>
                  <a:gd name="T19" fmla="*/ 439 h 899"/>
                  <a:gd name="T20" fmla="*/ 360 w 8324"/>
                  <a:gd name="T21" fmla="*/ 355 h 899"/>
                  <a:gd name="T22" fmla="*/ 396 w 8324"/>
                  <a:gd name="T23" fmla="*/ 321 h 899"/>
                  <a:gd name="T24" fmla="*/ 448 w 8324"/>
                  <a:gd name="T25" fmla="*/ 278 h 899"/>
                  <a:gd name="T26" fmla="*/ 520 w 8324"/>
                  <a:gd name="T27" fmla="*/ 230 h 899"/>
                  <a:gd name="T28" fmla="*/ 554 w 8324"/>
                  <a:gd name="T29" fmla="*/ 209 h 899"/>
                  <a:gd name="T30" fmla="*/ 564 w 8324"/>
                  <a:gd name="T31" fmla="*/ 187 h 899"/>
                  <a:gd name="T32" fmla="*/ 588 w 8324"/>
                  <a:gd name="T33" fmla="*/ 91 h 899"/>
                  <a:gd name="T34" fmla="*/ 604 w 8324"/>
                  <a:gd name="T35" fmla="*/ 65 h 899"/>
                  <a:gd name="T36" fmla="*/ 616 w 8324"/>
                  <a:gd name="T37" fmla="*/ 58 h 899"/>
                  <a:gd name="T38" fmla="*/ 626 w 8324"/>
                  <a:gd name="T39" fmla="*/ 36 h 899"/>
                  <a:gd name="T40" fmla="*/ 621 w 8324"/>
                  <a:gd name="T41" fmla="*/ 22 h 899"/>
                  <a:gd name="T42" fmla="*/ 624 w 8324"/>
                  <a:gd name="T43" fmla="*/ 10 h 899"/>
                  <a:gd name="T44" fmla="*/ 4569 w 8324"/>
                  <a:gd name="T45" fmla="*/ 2 h 899"/>
                  <a:gd name="T46" fmla="*/ 4585 w 8324"/>
                  <a:gd name="T47" fmla="*/ 22 h 899"/>
                  <a:gd name="T48" fmla="*/ 4633 w 8324"/>
                  <a:gd name="T49" fmla="*/ 86 h 899"/>
                  <a:gd name="T50" fmla="*/ 4736 w 8324"/>
                  <a:gd name="T51" fmla="*/ 98 h 899"/>
                  <a:gd name="T52" fmla="*/ 4835 w 8324"/>
                  <a:gd name="T53" fmla="*/ 50 h 899"/>
                  <a:gd name="T54" fmla="*/ 4897 w 8324"/>
                  <a:gd name="T55" fmla="*/ 55 h 899"/>
                  <a:gd name="T56" fmla="*/ 4928 w 8324"/>
                  <a:gd name="T57" fmla="*/ 31 h 899"/>
                  <a:gd name="T58" fmla="*/ 5147 w 8324"/>
                  <a:gd name="T59" fmla="*/ 0 h 899"/>
                  <a:gd name="T60" fmla="*/ 5221 w 8324"/>
                  <a:gd name="T61" fmla="*/ 34 h 899"/>
                  <a:gd name="T62" fmla="*/ 5247 w 8324"/>
                  <a:gd name="T63" fmla="*/ 65 h 899"/>
                  <a:gd name="T64" fmla="*/ 5266 w 8324"/>
                  <a:gd name="T65" fmla="*/ 110 h 899"/>
                  <a:gd name="T66" fmla="*/ 5329 w 8324"/>
                  <a:gd name="T67" fmla="*/ 240 h 899"/>
                  <a:gd name="T68" fmla="*/ 5386 w 8324"/>
                  <a:gd name="T69" fmla="*/ 252 h 899"/>
                  <a:gd name="T70" fmla="*/ 5446 w 8324"/>
                  <a:gd name="T71" fmla="*/ 293 h 899"/>
                  <a:gd name="T72" fmla="*/ 5487 w 8324"/>
                  <a:gd name="T73" fmla="*/ 336 h 899"/>
                  <a:gd name="T74" fmla="*/ 5501 w 8324"/>
                  <a:gd name="T75" fmla="*/ 348 h 899"/>
                  <a:gd name="T76" fmla="*/ 5540 w 8324"/>
                  <a:gd name="T77" fmla="*/ 367 h 899"/>
                  <a:gd name="T78" fmla="*/ 5796 w 8324"/>
                  <a:gd name="T79" fmla="*/ 362 h 899"/>
                  <a:gd name="T80" fmla="*/ 5813 w 8324"/>
                  <a:gd name="T81" fmla="*/ 278 h 899"/>
                  <a:gd name="T82" fmla="*/ 5873 w 8324"/>
                  <a:gd name="T83" fmla="*/ 264 h 899"/>
                  <a:gd name="T84" fmla="*/ 5916 w 8324"/>
                  <a:gd name="T85" fmla="*/ 173 h 899"/>
                  <a:gd name="T86" fmla="*/ 5852 w 8324"/>
                  <a:gd name="T87" fmla="*/ 113 h 899"/>
                  <a:gd name="T88" fmla="*/ 7907 w 8324"/>
                  <a:gd name="T89" fmla="*/ 38 h 899"/>
                  <a:gd name="T90" fmla="*/ 7885 w 8324"/>
                  <a:gd name="T91" fmla="*/ 98 h 899"/>
                  <a:gd name="T92" fmla="*/ 7871 w 8324"/>
                  <a:gd name="T93" fmla="*/ 213 h 899"/>
                  <a:gd name="T94" fmla="*/ 7895 w 8324"/>
                  <a:gd name="T95" fmla="*/ 297 h 899"/>
                  <a:gd name="T96" fmla="*/ 7926 w 8324"/>
                  <a:gd name="T97" fmla="*/ 353 h 899"/>
                  <a:gd name="T98" fmla="*/ 7976 w 8324"/>
                  <a:gd name="T99" fmla="*/ 422 h 899"/>
                  <a:gd name="T100" fmla="*/ 8029 w 8324"/>
                  <a:gd name="T101" fmla="*/ 496 h 899"/>
                  <a:gd name="T102" fmla="*/ 8140 w 8324"/>
                  <a:gd name="T103" fmla="*/ 580 h 899"/>
                  <a:gd name="T104" fmla="*/ 8175 w 8324"/>
                  <a:gd name="T105" fmla="*/ 616 h 899"/>
                  <a:gd name="T106" fmla="*/ 8197 w 8324"/>
                  <a:gd name="T107" fmla="*/ 662 h 899"/>
                  <a:gd name="T108" fmla="*/ 8209 w 8324"/>
                  <a:gd name="T109" fmla="*/ 686 h 899"/>
                  <a:gd name="T110" fmla="*/ 8300 w 8324"/>
                  <a:gd name="T111" fmla="*/ 844 h 899"/>
                  <a:gd name="T112" fmla="*/ 5 w 8324"/>
                  <a:gd name="T113" fmla="*/ 892 h 899"/>
                  <a:gd name="T114" fmla="*/ 12 w 8324"/>
                  <a:gd name="T115" fmla="*/ 868 h 899"/>
                  <a:gd name="T116" fmla="*/ 43 w 8324"/>
                  <a:gd name="T117" fmla="*/ 767 h 899"/>
                  <a:gd name="T118" fmla="*/ 91 w 8324"/>
                  <a:gd name="T119" fmla="*/ 731 h 899"/>
                  <a:gd name="T120" fmla="*/ 132 w 8324"/>
                  <a:gd name="T121" fmla="*/ 722 h 899"/>
                  <a:gd name="T122" fmla="*/ 151 w 8324"/>
                  <a:gd name="T123" fmla="*/ 707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324" h="899">
                    <a:moveTo>
                      <a:pt x="170" y="698"/>
                    </a:moveTo>
                    <a:lnTo>
                      <a:pt x="177" y="693"/>
                    </a:lnTo>
                    <a:lnTo>
                      <a:pt x="187" y="688"/>
                    </a:lnTo>
                    <a:lnTo>
                      <a:pt x="199" y="679"/>
                    </a:lnTo>
                    <a:lnTo>
                      <a:pt x="213" y="672"/>
                    </a:lnTo>
                    <a:lnTo>
                      <a:pt x="225" y="662"/>
                    </a:lnTo>
                    <a:lnTo>
                      <a:pt x="235" y="652"/>
                    </a:lnTo>
                    <a:lnTo>
                      <a:pt x="242" y="643"/>
                    </a:lnTo>
                    <a:lnTo>
                      <a:pt x="247" y="633"/>
                    </a:lnTo>
                    <a:lnTo>
                      <a:pt x="252" y="633"/>
                    </a:lnTo>
                    <a:lnTo>
                      <a:pt x="259" y="633"/>
                    </a:lnTo>
                    <a:lnTo>
                      <a:pt x="259" y="631"/>
                    </a:lnTo>
                    <a:lnTo>
                      <a:pt x="261" y="628"/>
                    </a:lnTo>
                    <a:lnTo>
                      <a:pt x="261" y="626"/>
                    </a:lnTo>
                    <a:lnTo>
                      <a:pt x="264" y="621"/>
                    </a:lnTo>
                    <a:lnTo>
                      <a:pt x="266" y="619"/>
                    </a:lnTo>
                    <a:lnTo>
                      <a:pt x="269" y="614"/>
                    </a:lnTo>
                    <a:lnTo>
                      <a:pt x="271" y="612"/>
                    </a:lnTo>
                    <a:lnTo>
                      <a:pt x="271" y="609"/>
                    </a:lnTo>
                    <a:lnTo>
                      <a:pt x="273" y="607"/>
                    </a:lnTo>
                    <a:lnTo>
                      <a:pt x="278" y="604"/>
                    </a:lnTo>
                    <a:lnTo>
                      <a:pt x="283" y="602"/>
                    </a:lnTo>
                    <a:lnTo>
                      <a:pt x="285" y="597"/>
                    </a:lnTo>
                    <a:lnTo>
                      <a:pt x="290" y="595"/>
                    </a:lnTo>
                    <a:lnTo>
                      <a:pt x="293" y="590"/>
                    </a:lnTo>
                    <a:lnTo>
                      <a:pt x="295" y="585"/>
                    </a:lnTo>
                    <a:lnTo>
                      <a:pt x="297" y="583"/>
                    </a:lnTo>
                    <a:lnTo>
                      <a:pt x="300" y="583"/>
                    </a:lnTo>
                    <a:lnTo>
                      <a:pt x="305" y="580"/>
                    </a:lnTo>
                    <a:lnTo>
                      <a:pt x="307" y="580"/>
                    </a:lnTo>
                    <a:lnTo>
                      <a:pt x="307" y="578"/>
                    </a:lnTo>
                    <a:lnTo>
                      <a:pt x="309" y="576"/>
                    </a:lnTo>
                    <a:lnTo>
                      <a:pt x="309" y="573"/>
                    </a:lnTo>
                    <a:lnTo>
                      <a:pt x="309" y="571"/>
                    </a:lnTo>
                    <a:lnTo>
                      <a:pt x="317" y="571"/>
                    </a:lnTo>
                    <a:lnTo>
                      <a:pt x="317" y="568"/>
                    </a:lnTo>
                    <a:lnTo>
                      <a:pt x="319" y="564"/>
                    </a:lnTo>
                    <a:lnTo>
                      <a:pt x="321" y="561"/>
                    </a:lnTo>
                    <a:lnTo>
                      <a:pt x="324" y="556"/>
                    </a:lnTo>
                    <a:lnTo>
                      <a:pt x="326" y="552"/>
                    </a:lnTo>
                    <a:lnTo>
                      <a:pt x="329" y="549"/>
                    </a:lnTo>
                    <a:lnTo>
                      <a:pt x="329" y="544"/>
                    </a:lnTo>
                    <a:lnTo>
                      <a:pt x="331" y="544"/>
                    </a:lnTo>
                    <a:lnTo>
                      <a:pt x="333" y="544"/>
                    </a:lnTo>
                    <a:lnTo>
                      <a:pt x="336" y="542"/>
                    </a:lnTo>
                    <a:lnTo>
                      <a:pt x="336" y="540"/>
                    </a:lnTo>
                    <a:lnTo>
                      <a:pt x="338" y="540"/>
                    </a:lnTo>
                    <a:lnTo>
                      <a:pt x="341" y="540"/>
                    </a:lnTo>
                    <a:lnTo>
                      <a:pt x="341" y="525"/>
                    </a:lnTo>
                    <a:lnTo>
                      <a:pt x="348" y="525"/>
                    </a:lnTo>
                    <a:lnTo>
                      <a:pt x="353" y="518"/>
                    </a:lnTo>
                    <a:lnTo>
                      <a:pt x="355" y="508"/>
                    </a:lnTo>
                    <a:lnTo>
                      <a:pt x="355" y="496"/>
                    </a:lnTo>
                    <a:lnTo>
                      <a:pt x="357" y="487"/>
                    </a:lnTo>
                    <a:lnTo>
                      <a:pt x="355" y="463"/>
                    </a:lnTo>
                    <a:lnTo>
                      <a:pt x="355" y="439"/>
                    </a:lnTo>
                    <a:lnTo>
                      <a:pt x="353" y="415"/>
                    </a:lnTo>
                    <a:lnTo>
                      <a:pt x="350" y="391"/>
                    </a:lnTo>
                    <a:lnTo>
                      <a:pt x="353" y="381"/>
                    </a:lnTo>
                    <a:lnTo>
                      <a:pt x="353" y="372"/>
                    </a:lnTo>
                    <a:lnTo>
                      <a:pt x="357" y="362"/>
                    </a:lnTo>
                    <a:lnTo>
                      <a:pt x="360" y="355"/>
                    </a:lnTo>
                    <a:lnTo>
                      <a:pt x="367" y="355"/>
                    </a:lnTo>
                    <a:lnTo>
                      <a:pt x="367" y="341"/>
                    </a:lnTo>
                    <a:lnTo>
                      <a:pt x="372" y="336"/>
                    </a:lnTo>
                    <a:lnTo>
                      <a:pt x="379" y="329"/>
                    </a:lnTo>
                    <a:lnTo>
                      <a:pt x="386" y="326"/>
                    </a:lnTo>
                    <a:lnTo>
                      <a:pt x="396" y="321"/>
                    </a:lnTo>
                    <a:lnTo>
                      <a:pt x="408" y="314"/>
                    </a:lnTo>
                    <a:lnTo>
                      <a:pt x="420" y="307"/>
                    </a:lnTo>
                    <a:lnTo>
                      <a:pt x="429" y="297"/>
                    </a:lnTo>
                    <a:lnTo>
                      <a:pt x="439" y="288"/>
                    </a:lnTo>
                    <a:lnTo>
                      <a:pt x="446" y="283"/>
                    </a:lnTo>
                    <a:lnTo>
                      <a:pt x="448" y="278"/>
                    </a:lnTo>
                    <a:lnTo>
                      <a:pt x="458" y="276"/>
                    </a:lnTo>
                    <a:lnTo>
                      <a:pt x="470" y="269"/>
                    </a:lnTo>
                    <a:lnTo>
                      <a:pt x="482" y="259"/>
                    </a:lnTo>
                    <a:lnTo>
                      <a:pt x="494" y="249"/>
                    </a:lnTo>
                    <a:lnTo>
                      <a:pt x="506" y="240"/>
                    </a:lnTo>
                    <a:lnTo>
                      <a:pt x="520" y="230"/>
                    </a:lnTo>
                    <a:lnTo>
                      <a:pt x="532" y="223"/>
                    </a:lnTo>
                    <a:lnTo>
                      <a:pt x="544" y="221"/>
                    </a:lnTo>
                    <a:lnTo>
                      <a:pt x="552" y="216"/>
                    </a:lnTo>
                    <a:lnTo>
                      <a:pt x="552" y="213"/>
                    </a:lnTo>
                    <a:lnTo>
                      <a:pt x="552" y="211"/>
                    </a:lnTo>
                    <a:lnTo>
                      <a:pt x="554" y="209"/>
                    </a:lnTo>
                    <a:lnTo>
                      <a:pt x="554" y="206"/>
                    </a:lnTo>
                    <a:lnTo>
                      <a:pt x="556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4" y="201"/>
                    </a:lnTo>
                    <a:lnTo>
                      <a:pt x="564" y="187"/>
                    </a:lnTo>
                    <a:lnTo>
                      <a:pt x="568" y="173"/>
                    </a:lnTo>
                    <a:lnTo>
                      <a:pt x="571" y="156"/>
                    </a:lnTo>
                    <a:lnTo>
                      <a:pt x="576" y="142"/>
                    </a:lnTo>
                    <a:lnTo>
                      <a:pt x="580" y="125"/>
                    </a:lnTo>
                    <a:lnTo>
                      <a:pt x="585" y="108"/>
                    </a:lnTo>
                    <a:lnTo>
                      <a:pt x="588" y="91"/>
                    </a:lnTo>
                    <a:lnTo>
                      <a:pt x="590" y="74"/>
                    </a:lnTo>
                    <a:lnTo>
                      <a:pt x="595" y="70"/>
                    </a:lnTo>
                    <a:lnTo>
                      <a:pt x="597" y="67"/>
                    </a:lnTo>
                    <a:lnTo>
                      <a:pt x="600" y="67"/>
                    </a:lnTo>
                    <a:lnTo>
                      <a:pt x="602" y="67"/>
                    </a:lnTo>
                    <a:lnTo>
                      <a:pt x="604" y="65"/>
                    </a:lnTo>
                    <a:lnTo>
                      <a:pt x="607" y="65"/>
                    </a:lnTo>
                    <a:lnTo>
                      <a:pt x="609" y="62"/>
                    </a:lnTo>
                    <a:lnTo>
                      <a:pt x="612" y="62"/>
                    </a:lnTo>
                    <a:lnTo>
                      <a:pt x="614" y="62"/>
                    </a:lnTo>
                    <a:lnTo>
                      <a:pt x="614" y="60"/>
                    </a:lnTo>
                    <a:lnTo>
                      <a:pt x="616" y="58"/>
                    </a:lnTo>
                    <a:lnTo>
                      <a:pt x="619" y="53"/>
                    </a:lnTo>
                    <a:lnTo>
                      <a:pt x="621" y="50"/>
                    </a:lnTo>
                    <a:lnTo>
                      <a:pt x="624" y="46"/>
                    </a:lnTo>
                    <a:lnTo>
                      <a:pt x="626" y="43"/>
                    </a:lnTo>
                    <a:lnTo>
                      <a:pt x="626" y="38"/>
                    </a:lnTo>
                    <a:lnTo>
                      <a:pt x="626" y="36"/>
                    </a:lnTo>
                    <a:lnTo>
                      <a:pt x="626" y="34"/>
                    </a:lnTo>
                    <a:lnTo>
                      <a:pt x="626" y="31"/>
                    </a:lnTo>
                    <a:lnTo>
                      <a:pt x="626" y="29"/>
                    </a:lnTo>
                    <a:lnTo>
                      <a:pt x="624" y="26"/>
                    </a:lnTo>
                    <a:lnTo>
                      <a:pt x="624" y="24"/>
                    </a:lnTo>
                    <a:lnTo>
                      <a:pt x="621" y="22"/>
                    </a:lnTo>
                    <a:lnTo>
                      <a:pt x="621" y="19"/>
                    </a:lnTo>
                    <a:lnTo>
                      <a:pt x="621" y="17"/>
                    </a:lnTo>
                    <a:lnTo>
                      <a:pt x="621" y="14"/>
                    </a:lnTo>
                    <a:lnTo>
                      <a:pt x="624" y="12"/>
                    </a:lnTo>
                    <a:lnTo>
                      <a:pt x="624" y="10"/>
                    </a:lnTo>
                    <a:lnTo>
                      <a:pt x="624" y="7"/>
                    </a:lnTo>
                    <a:lnTo>
                      <a:pt x="624" y="5"/>
                    </a:lnTo>
                    <a:lnTo>
                      <a:pt x="626" y="2"/>
                    </a:lnTo>
                    <a:lnTo>
                      <a:pt x="626" y="0"/>
                    </a:lnTo>
                    <a:lnTo>
                      <a:pt x="4566" y="0"/>
                    </a:lnTo>
                    <a:lnTo>
                      <a:pt x="4569" y="2"/>
                    </a:lnTo>
                    <a:lnTo>
                      <a:pt x="4573" y="5"/>
                    </a:lnTo>
                    <a:lnTo>
                      <a:pt x="4576" y="10"/>
                    </a:lnTo>
                    <a:lnTo>
                      <a:pt x="4581" y="12"/>
                    </a:lnTo>
                    <a:lnTo>
                      <a:pt x="4583" y="14"/>
                    </a:lnTo>
                    <a:lnTo>
                      <a:pt x="4583" y="17"/>
                    </a:lnTo>
                    <a:lnTo>
                      <a:pt x="4585" y="22"/>
                    </a:lnTo>
                    <a:lnTo>
                      <a:pt x="4585" y="24"/>
                    </a:lnTo>
                    <a:lnTo>
                      <a:pt x="4605" y="24"/>
                    </a:lnTo>
                    <a:lnTo>
                      <a:pt x="4607" y="46"/>
                    </a:lnTo>
                    <a:lnTo>
                      <a:pt x="4612" y="62"/>
                    </a:lnTo>
                    <a:lnTo>
                      <a:pt x="4621" y="77"/>
                    </a:lnTo>
                    <a:lnTo>
                      <a:pt x="4633" y="86"/>
                    </a:lnTo>
                    <a:lnTo>
                      <a:pt x="4645" y="96"/>
                    </a:lnTo>
                    <a:lnTo>
                      <a:pt x="4662" y="101"/>
                    </a:lnTo>
                    <a:lnTo>
                      <a:pt x="4679" y="103"/>
                    </a:lnTo>
                    <a:lnTo>
                      <a:pt x="4698" y="103"/>
                    </a:lnTo>
                    <a:lnTo>
                      <a:pt x="4717" y="101"/>
                    </a:lnTo>
                    <a:lnTo>
                      <a:pt x="4736" y="98"/>
                    </a:lnTo>
                    <a:lnTo>
                      <a:pt x="4756" y="94"/>
                    </a:lnTo>
                    <a:lnTo>
                      <a:pt x="4775" y="86"/>
                    </a:lnTo>
                    <a:lnTo>
                      <a:pt x="4792" y="79"/>
                    </a:lnTo>
                    <a:lnTo>
                      <a:pt x="4808" y="70"/>
                    </a:lnTo>
                    <a:lnTo>
                      <a:pt x="4823" y="60"/>
                    </a:lnTo>
                    <a:lnTo>
                      <a:pt x="4835" y="50"/>
                    </a:lnTo>
                    <a:lnTo>
                      <a:pt x="4844" y="50"/>
                    </a:lnTo>
                    <a:lnTo>
                      <a:pt x="4854" y="50"/>
                    </a:lnTo>
                    <a:lnTo>
                      <a:pt x="4864" y="50"/>
                    </a:lnTo>
                    <a:lnTo>
                      <a:pt x="4876" y="53"/>
                    </a:lnTo>
                    <a:lnTo>
                      <a:pt x="4885" y="53"/>
                    </a:lnTo>
                    <a:lnTo>
                      <a:pt x="4897" y="55"/>
                    </a:lnTo>
                    <a:lnTo>
                      <a:pt x="4907" y="55"/>
                    </a:lnTo>
                    <a:lnTo>
                      <a:pt x="4916" y="55"/>
                    </a:lnTo>
                    <a:lnTo>
                      <a:pt x="4924" y="50"/>
                    </a:lnTo>
                    <a:lnTo>
                      <a:pt x="4924" y="43"/>
                    </a:lnTo>
                    <a:lnTo>
                      <a:pt x="4926" y="38"/>
                    </a:lnTo>
                    <a:lnTo>
                      <a:pt x="4928" y="31"/>
                    </a:lnTo>
                    <a:lnTo>
                      <a:pt x="4931" y="26"/>
                    </a:lnTo>
                    <a:lnTo>
                      <a:pt x="4933" y="19"/>
                    </a:lnTo>
                    <a:lnTo>
                      <a:pt x="4938" y="14"/>
                    </a:lnTo>
                    <a:lnTo>
                      <a:pt x="4940" y="7"/>
                    </a:lnTo>
                    <a:lnTo>
                      <a:pt x="4945" y="0"/>
                    </a:lnTo>
                    <a:lnTo>
                      <a:pt x="5147" y="0"/>
                    </a:lnTo>
                    <a:lnTo>
                      <a:pt x="5159" y="5"/>
                    </a:lnTo>
                    <a:lnTo>
                      <a:pt x="5171" y="10"/>
                    </a:lnTo>
                    <a:lnTo>
                      <a:pt x="5183" y="14"/>
                    </a:lnTo>
                    <a:lnTo>
                      <a:pt x="5195" y="19"/>
                    </a:lnTo>
                    <a:lnTo>
                      <a:pt x="5209" y="26"/>
                    </a:lnTo>
                    <a:lnTo>
                      <a:pt x="5221" y="34"/>
                    </a:lnTo>
                    <a:lnTo>
                      <a:pt x="5233" y="41"/>
                    </a:lnTo>
                    <a:lnTo>
                      <a:pt x="5247" y="50"/>
                    </a:lnTo>
                    <a:lnTo>
                      <a:pt x="5247" y="53"/>
                    </a:lnTo>
                    <a:lnTo>
                      <a:pt x="5247" y="58"/>
                    </a:lnTo>
                    <a:lnTo>
                      <a:pt x="5247" y="60"/>
                    </a:lnTo>
                    <a:lnTo>
                      <a:pt x="5247" y="65"/>
                    </a:lnTo>
                    <a:lnTo>
                      <a:pt x="5250" y="65"/>
                    </a:lnTo>
                    <a:lnTo>
                      <a:pt x="5252" y="67"/>
                    </a:lnTo>
                    <a:lnTo>
                      <a:pt x="5254" y="67"/>
                    </a:lnTo>
                    <a:lnTo>
                      <a:pt x="5259" y="70"/>
                    </a:lnTo>
                    <a:lnTo>
                      <a:pt x="5262" y="89"/>
                    </a:lnTo>
                    <a:lnTo>
                      <a:pt x="5266" y="110"/>
                    </a:lnTo>
                    <a:lnTo>
                      <a:pt x="5276" y="134"/>
                    </a:lnTo>
                    <a:lnTo>
                      <a:pt x="5286" y="158"/>
                    </a:lnTo>
                    <a:lnTo>
                      <a:pt x="5295" y="182"/>
                    </a:lnTo>
                    <a:lnTo>
                      <a:pt x="5307" y="204"/>
                    </a:lnTo>
                    <a:lnTo>
                      <a:pt x="5319" y="223"/>
                    </a:lnTo>
                    <a:lnTo>
                      <a:pt x="5329" y="240"/>
                    </a:lnTo>
                    <a:lnTo>
                      <a:pt x="5338" y="240"/>
                    </a:lnTo>
                    <a:lnTo>
                      <a:pt x="5348" y="242"/>
                    </a:lnTo>
                    <a:lnTo>
                      <a:pt x="5358" y="245"/>
                    </a:lnTo>
                    <a:lnTo>
                      <a:pt x="5367" y="247"/>
                    </a:lnTo>
                    <a:lnTo>
                      <a:pt x="5377" y="249"/>
                    </a:lnTo>
                    <a:lnTo>
                      <a:pt x="5386" y="252"/>
                    </a:lnTo>
                    <a:lnTo>
                      <a:pt x="5396" y="252"/>
                    </a:lnTo>
                    <a:lnTo>
                      <a:pt x="5406" y="252"/>
                    </a:lnTo>
                    <a:lnTo>
                      <a:pt x="5413" y="261"/>
                    </a:lnTo>
                    <a:lnTo>
                      <a:pt x="5425" y="271"/>
                    </a:lnTo>
                    <a:lnTo>
                      <a:pt x="5434" y="281"/>
                    </a:lnTo>
                    <a:lnTo>
                      <a:pt x="5446" y="293"/>
                    </a:lnTo>
                    <a:lnTo>
                      <a:pt x="5458" y="302"/>
                    </a:lnTo>
                    <a:lnTo>
                      <a:pt x="5468" y="312"/>
                    </a:lnTo>
                    <a:lnTo>
                      <a:pt x="5475" y="324"/>
                    </a:lnTo>
                    <a:lnTo>
                      <a:pt x="5482" y="336"/>
                    </a:lnTo>
                    <a:lnTo>
                      <a:pt x="5485" y="336"/>
                    </a:lnTo>
                    <a:lnTo>
                      <a:pt x="5487" y="336"/>
                    </a:lnTo>
                    <a:lnTo>
                      <a:pt x="5492" y="338"/>
                    </a:lnTo>
                    <a:lnTo>
                      <a:pt x="5494" y="341"/>
                    </a:lnTo>
                    <a:lnTo>
                      <a:pt x="5497" y="341"/>
                    </a:lnTo>
                    <a:lnTo>
                      <a:pt x="5499" y="343"/>
                    </a:lnTo>
                    <a:lnTo>
                      <a:pt x="5501" y="345"/>
                    </a:lnTo>
                    <a:lnTo>
                      <a:pt x="5501" y="348"/>
                    </a:lnTo>
                    <a:lnTo>
                      <a:pt x="5525" y="348"/>
                    </a:lnTo>
                    <a:lnTo>
                      <a:pt x="5528" y="350"/>
                    </a:lnTo>
                    <a:lnTo>
                      <a:pt x="5530" y="355"/>
                    </a:lnTo>
                    <a:lnTo>
                      <a:pt x="5533" y="357"/>
                    </a:lnTo>
                    <a:lnTo>
                      <a:pt x="5537" y="362"/>
                    </a:lnTo>
                    <a:lnTo>
                      <a:pt x="5540" y="367"/>
                    </a:lnTo>
                    <a:lnTo>
                      <a:pt x="5545" y="369"/>
                    </a:lnTo>
                    <a:lnTo>
                      <a:pt x="5549" y="374"/>
                    </a:lnTo>
                    <a:lnTo>
                      <a:pt x="5552" y="379"/>
                    </a:lnTo>
                    <a:lnTo>
                      <a:pt x="5787" y="386"/>
                    </a:lnTo>
                    <a:lnTo>
                      <a:pt x="5792" y="377"/>
                    </a:lnTo>
                    <a:lnTo>
                      <a:pt x="5796" y="362"/>
                    </a:lnTo>
                    <a:lnTo>
                      <a:pt x="5801" y="350"/>
                    </a:lnTo>
                    <a:lnTo>
                      <a:pt x="5804" y="336"/>
                    </a:lnTo>
                    <a:lnTo>
                      <a:pt x="5808" y="319"/>
                    </a:lnTo>
                    <a:lnTo>
                      <a:pt x="5811" y="305"/>
                    </a:lnTo>
                    <a:lnTo>
                      <a:pt x="5811" y="290"/>
                    </a:lnTo>
                    <a:lnTo>
                      <a:pt x="5813" y="278"/>
                    </a:lnTo>
                    <a:lnTo>
                      <a:pt x="5820" y="271"/>
                    </a:lnTo>
                    <a:lnTo>
                      <a:pt x="5830" y="269"/>
                    </a:lnTo>
                    <a:lnTo>
                      <a:pt x="5840" y="266"/>
                    </a:lnTo>
                    <a:lnTo>
                      <a:pt x="5852" y="264"/>
                    </a:lnTo>
                    <a:lnTo>
                      <a:pt x="5864" y="264"/>
                    </a:lnTo>
                    <a:lnTo>
                      <a:pt x="5873" y="264"/>
                    </a:lnTo>
                    <a:lnTo>
                      <a:pt x="5885" y="266"/>
                    </a:lnTo>
                    <a:lnTo>
                      <a:pt x="5895" y="266"/>
                    </a:lnTo>
                    <a:lnTo>
                      <a:pt x="5933" y="233"/>
                    </a:lnTo>
                    <a:lnTo>
                      <a:pt x="5933" y="189"/>
                    </a:lnTo>
                    <a:lnTo>
                      <a:pt x="5926" y="182"/>
                    </a:lnTo>
                    <a:lnTo>
                      <a:pt x="5916" y="173"/>
                    </a:lnTo>
                    <a:lnTo>
                      <a:pt x="5907" y="161"/>
                    </a:lnTo>
                    <a:lnTo>
                      <a:pt x="5895" y="146"/>
                    </a:lnTo>
                    <a:lnTo>
                      <a:pt x="5880" y="134"/>
                    </a:lnTo>
                    <a:lnTo>
                      <a:pt x="5868" y="122"/>
                    </a:lnTo>
                    <a:lnTo>
                      <a:pt x="5859" y="115"/>
                    </a:lnTo>
                    <a:lnTo>
                      <a:pt x="5852" y="113"/>
                    </a:lnTo>
                    <a:lnTo>
                      <a:pt x="5844" y="0"/>
                    </a:lnTo>
                    <a:lnTo>
                      <a:pt x="7931" y="0"/>
                    </a:lnTo>
                    <a:lnTo>
                      <a:pt x="7926" y="10"/>
                    </a:lnTo>
                    <a:lnTo>
                      <a:pt x="7919" y="19"/>
                    </a:lnTo>
                    <a:lnTo>
                      <a:pt x="7914" y="29"/>
                    </a:lnTo>
                    <a:lnTo>
                      <a:pt x="7907" y="38"/>
                    </a:lnTo>
                    <a:lnTo>
                      <a:pt x="7902" y="46"/>
                    </a:lnTo>
                    <a:lnTo>
                      <a:pt x="7897" y="53"/>
                    </a:lnTo>
                    <a:lnTo>
                      <a:pt x="7892" y="58"/>
                    </a:lnTo>
                    <a:lnTo>
                      <a:pt x="7890" y="62"/>
                    </a:lnTo>
                    <a:lnTo>
                      <a:pt x="7890" y="94"/>
                    </a:lnTo>
                    <a:lnTo>
                      <a:pt x="7885" y="98"/>
                    </a:lnTo>
                    <a:lnTo>
                      <a:pt x="7881" y="106"/>
                    </a:lnTo>
                    <a:lnTo>
                      <a:pt x="7876" y="115"/>
                    </a:lnTo>
                    <a:lnTo>
                      <a:pt x="7873" y="127"/>
                    </a:lnTo>
                    <a:lnTo>
                      <a:pt x="7871" y="153"/>
                    </a:lnTo>
                    <a:lnTo>
                      <a:pt x="7869" y="182"/>
                    </a:lnTo>
                    <a:lnTo>
                      <a:pt x="7871" y="213"/>
                    </a:lnTo>
                    <a:lnTo>
                      <a:pt x="7873" y="242"/>
                    </a:lnTo>
                    <a:lnTo>
                      <a:pt x="7876" y="266"/>
                    </a:lnTo>
                    <a:lnTo>
                      <a:pt x="7878" y="285"/>
                    </a:lnTo>
                    <a:lnTo>
                      <a:pt x="7883" y="285"/>
                    </a:lnTo>
                    <a:lnTo>
                      <a:pt x="7888" y="290"/>
                    </a:lnTo>
                    <a:lnTo>
                      <a:pt x="7895" y="297"/>
                    </a:lnTo>
                    <a:lnTo>
                      <a:pt x="7902" y="307"/>
                    </a:lnTo>
                    <a:lnTo>
                      <a:pt x="7907" y="314"/>
                    </a:lnTo>
                    <a:lnTo>
                      <a:pt x="7912" y="324"/>
                    </a:lnTo>
                    <a:lnTo>
                      <a:pt x="7914" y="333"/>
                    </a:lnTo>
                    <a:lnTo>
                      <a:pt x="7916" y="341"/>
                    </a:lnTo>
                    <a:lnTo>
                      <a:pt x="7926" y="353"/>
                    </a:lnTo>
                    <a:lnTo>
                      <a:pt x="7933" y="365"/>
                    </a:lnTo>
                    <a:lnTo>
                      <a:pt x="7943" y="377"/>
                    </a:lnTo>
                    <a:lnTo>
                      <a:pt x="7950" y="389"/>
                    </a:lnTo>
                    <a:lnTo>
                      <a:pt x="7960" y="401"/>
                    </a:lnTo>
                    <a:lnTo>
                      <a:pt x="7967" y="413"/>
                    </a:lnTo>
                    <a:lnTo>
                      <a:pt x="7976" y="422"/>
                    </a:lnTo>
                    <a:lnTo>
                      <a:pt x="7986" y="432"/>
                    </a:lnTo>
                    <a:lnTo>
                      <a:pt x="7986" y="441"/>
                    </a:lnTo>
                    <a:lnTo>
                      <a:pt x="7991" y="453"/>
                    </a:lnTo>
                    <a:lnTo>
                      <a:pt x="7998" y="465"/>
                    </a:lnTo>
                    <a:lnTo>
                      <a:pt x="8008" y="475"/>
                    </a:lnTo>
                    <a:lnTo>
                      <a:pt x="8029" y="496"/>
                    </a:lnTo>
                    <a:lnTo>
                      <a:pt x="8056" y="516"/>
                    </a:lnTo>
                    <a:lnTo>
                      <a:pt x="8082" y="535"/>
                    </a:lnTo>
                    <a:lnTo>
                      <a:pt x="8108" y="552"/>
                    </a:lnTo>
                    <a:lnTo>
                      <a:pt x="8120" y="561"/>
                    </a:lnTo>
                    <a:lnTo>
                      <a:pt x="8130" y="571"/>
                    </a:lnTo>
                    <a:lnTo>
                      <a:pt x="8140" y="580"/>
                    </a:lnTo>
                    <a:lnTo>
                      <a:pt x="8144" y="590"/>
                    </a:lnTo>
                    <a:lnTo>
                      <a:pt x="8149" y="592"/>
                    </a:lnTo>
                    <a:lnTo>
                      <a:pt x="8156" y="595"/>
                    </a:lnTo>
                    <a:lnTo>
                      <a:pt x="8163" y="602"/>
                    </a:lnTo>
                    <a:lnTo>
                      <a:pt x="8168" y="609"/>
                    </a:lnTo>
                    <a:lnTo>
                      <a:pt x="8175" y="616"/>
                    </a:lnTo>
                    <a:lnTo>
                      <a:pt x="8180" y="624"/>
                    </a:lnTo>
                    <a:lnTo>
                      <a:pt x="8185" y="631"/>
                    </a:lnTo>
                    <a:lnTo>
                      <a:pt x="8190" y="633"/>
                    </a:lnTo>
                    <a:lnTo>
                      <a:pt x="8190" y="652"/>
                    </a:lnTo>
                    <a:lnTo>
                      <a:pt x="8195" y="657"/>
                    </a:lnTo>
                    <a:lnTo>
                      <a:pt x="8197" y="662"/>
                    </a:lnTo>
                    <a:lnTo>
                      <a:pt x="8199" y="664"/>
                    </a:lnTo>
                    <a:lnTo>
                      <a:pt x="8202" y="669"/>
                    </a:lnTo>
                    <a:lnTo>
                      <a:pt x="8202" y="672"/>
                    </a:lnTo>
                    <a:lnTo>
                      <a:pt x="8202" y="676"/>
                    </a:lnTo>
                    <a:lnTo>
                      <a:pt x="8204" y="681"/>
                    </a:lnTo>
                    <a:lnTo>
                      <a:pt x="8209" y="686"/>
                    </a:lnTo>
                    <a:lnTo>
                      <a:pt x="8226" y="710"/>
                    </a:lnTo>
                    <a:lnTo>
                      <a:pt x="8243" y="736"/>
                    </a:lnTo>
                    <a:lnTo>
                      <a:pt x="8257" y="760"/>
                    </a:lnTo>
                    <a:lnTo>
                      <a:pt x="8271" y="789"/>
                    </a:lnTo>
                    <a:lnTo>
                      <a:pt x="8286" y="815"/>
                    </a:lnTo>
                    <a:lnTo>
                      <a:pt x="8300" y="844"/>
                    </a:lnTo>
                    <a:lnTo>
                      <a:pt x="8312" y="871"/>
                    </a:lnTo>
                    <a:lnTo>
                      <a:pt x="8324" y="899"/>
                    </a:lnTo>
                    <a:lnTo>
                      <a:pt x="0" y="899"/>
                    </a:lnTo>
                    <a:lnTo>
                      <a:pt x="2" y="897"/>
                    </a:lnTo>
                    <a:lnTo>
                      <a:pt x="2" y="895"/>
                    </a:lnTo>
                    <a:lnTo>
                      <a:pt x="5" y="892"/>
                    </a:lnTo>
                    <a:lnTo>
                      <a:pt x="7" y="890"/>
                    </a:lnTo>
                    <a:lnTo>
                      <a:pt x="10" y="887"/>
                    </a:lnTo>
                    <a:lnTo>
                      <a:pt x="12" y="868"/>
                    </a:lnTo>
                    <a:lnTo>
                      <a:pt x="12" y="851"/>
                    </a:lnTo>
                    <a:lnTo>
                      <a:pt x="14" y="832"/>
                    </a:lnTo>
                    <a:lnTo>
                      <a:pt x="19" y="815"/>
                    </a:lnTo>
                    <a:lnTo>
                      <a:pt x="24" y="799"/>
                    </a:lnTo>
                    <a:lnTo>
                      <a:pt x="31" y="782"/>
                    </a:lnTo>
                    <a:lnTo>
                      <a:pt x="43" y="767"/>
                    </a:lnTo>
                    <a:lnTo>
                      <a:pt x="55" y="755"/>
                    </a:lnTo>
                    <a:lnTo>
                      <a:pt x="55" y="748"/>
                    </a:lnTo>
                    <a:lnTo>
                      <a:pt x="82" y="741"/>
                    </a:lnTo>
                    <a:lnTo>
                      <a:pt x="82" y="736"/>
                    </a:lnTo>
                    <a:lnTo>
                      <a:pt x="86" y="734"/>
                    </a:lnTo>
                    <a:lnTo>
                      <a:pt x="91" y="731"/>
                    </a:lnTo>
                    <a:lnTo>
                      <a:pt x="98" y="731"/>
                    </a:lnTo>
                    <a:lnTo>
                      <a:pt x="106" y="729"/>
                    </a:lnTo>
                    <a:lnTo>
                      <a:pt x="113" y="729"/>
                    </a:lnTo>
                    <a:lnTo>
                      <a:pt x="120" y="727"/>
                    </a:lnTo>
                    <a:lnTo>
                      <a:pt x="127" y="724"/>
                    </a:lnTo>
                    <a:lnTo>
                      <a:pt x="132" y="722"/>
                    </a:lnTo>
                    <a:lnTo>
                      <a:pt x="132" y="717"/>
                    </a:lnTo>
                    <a:lnTo>
                      <a:pt x="144" y="717"/>
                    </a:lnTo>
                    <a:lnTo>
                      <a:pt x="144" y="715"/>
                    </a:lnTo>
                    <a:lnTo>
                      <a:pt x="146" y="712"/>
                    </a:lnTo>
                    <a:lnTo>
                      <a:pt x="149" y="710"/>
                    </a:lnTo>
                    <a:lnTo>
                      <a:pt x="151" y="707"/>
                    </a:lnTo>
                    <a:lnTo>
                      <a:pt x="156" y="705"/>
                    </a:lnTo>
                    <a:lnTo>
                      <a:pt x="161" y="703"/>
                    </a:lnTo>
                    <a:lnTo>
                      <a:pt x="165" y="700"/>
                    </a:lnTo>
                    <a:lnTo>
                      <a:pt x="170" y="698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Freeform 83"/>
              <p:cNvSpPr>
                <a:spLocks noChangeAspect="1" noEditPoints="1"/>
              </p:cNvSpPr>
              <p:nvPr/>
            </p:nvSpPr>
            <p:spPr bwMode="auto">
              <a:xfrm>
                <a:off x="4886" y="4916"/>
                <a:ext cx="7398" cy="897"/>
              </a:xfrm>
              <a:custGeom>
                <a:avLst/>
                <a:gdLst>
                  <a:gd name="T0" fmla="*/ 19 w 7398"/>
                  <a:gd name="T1" fmla="*/ 818 h 897"/>
                  <a:gd name="T2" fmla="*/ 38 w 7398"/>
                  <a:gd name="T3" fmla="*/ 784 h 897"/>
                  <a:gd name="T4" fmla="*/ 72 w 7398"/>
                  <a:gd name="T5" fmla="*/ 758 h 897"/>
                  <a:gd name="T6" fmla="*/ 137 w 7398"/>
                  <a:gd name="T7" fmla="*/ 722 h 897"/>
                  <a:gd name="T8" fmla="*/ 218 w 7398"/>
                  <a:gd name="T9" fmla="*/ 679 h 897"/>
                  <a:gd name="T10" fmla="*/ 259 w 7398"/>
                  <a:gd name="T11" fmla="*/ 648 h 897"/>
                  <a:gd name="T12" fmla="*/ 309 w 7398"/>
                  <a:gd name="T13" fmla="*/ 624 h 897"/>
                  <a:gd name="T14" fmla="*/ 386 w 7398"/>
                  <a:gd name="T15" fmla="*/ 588 h 897"/>
                  <a:gd name="T16" fmla="*/ 770 w 7398"/>
                  <a:gd name="T17" fmla="*/ 571 h 897"/>
                  <a:gd name="T18" fmla="*/ 1007 w 7398"/>
                  <a:gd name="T19" fmla="*/ 489 h 897"/>
                  <a:gd name="T20" fmla="*/ 1079 w 7398"/>
                  <a:gd name="T21" fmla="*/ 458 h 897"/>
                  <a:gd name="T22" fmla="*/ 1247 w 7398"/>
                  <a:gd name="T23" fmla="*/ 499 h 897"/>
                  <a:gd name="T24" fmla="*/ 1484 w 7398"/>
                  <a:gd name="T25" fmla="*/ 595 h 897"/>
                  <a:gd name="T26" fmla="*/ 2026 w 7398"/>
                  <a:gd name="T27" fmla="*/ 602 h 897"/>
                  <a:gd name="T28" fmla="*/ 2062 w 7398"/>
                  <a:gd name="T29" fmla="*/ 576 h 897"/>
                  <a:gd name="T30" fmla="*/ 2175 w 7398"/>
                  <a:gd name="T31" fmla="*/ 523 h 897"/>
                  <a:gd name="T32" fmla="*/ 2309 w 7398"/>
                  <a:gd name="T33" fmla="*/ 595 h 897"/>
                  <a:gd name="T34" fmla="*/ 2739 w 7398"/>
                  <a:gd name="T35" fmla="*/ 607 h 897"/>
                  <a:gd name="T36" fmla="*/ 2823 w 7398"/>
                  <a:gd name="T37" fmla="*/ 537 h 897"/>
                  <a:gd name="T38" fmla="*/ 2847 w 7398"/>
                  <a:gd name="T39" fmla="*/ 434 h 897"/>
                  <a:gd name="T40" fmla="*/ 3247 w 7398"/>
                  <a:gd name="T41" fmla="*/ 492 h 897"/>
                  <a:gd name="T42" fmla="*/ 3425 w 7398"/>
                  <a:gd name="T43" fmla="*/ 784 h 897"/>
                  <a:gd name="T44" fmla="*/ 3556 w 7398"/>
                  <a:gd name="T45" fmla="*/ 861 h 897"/>
                  <a:gd name="T46" fmla="*/ 3592 w 7398"/>
                  <a:gd name="T47" fmla="*/ 820 h 897"/>
                  <a:gd name="T48" fmla="*/ 3628 w 7398"/>
                  <a:gd name="T49" fmla="*/ 787 h 897"/>
                  <a:gd name="T50" fmla="*/ 3672 w 7398"/>
                  <a:gd name="T51" fmla="*/ 739 h 897"/>
                  <a:gd name="T52" fmla="*/ 3760 w 7398"/>
                  <a:gd name="T53" fmla="*/ 662 h 897"/>
                  <a:gd name="T54" fmla="*/ 3813 w 7398"/>
                  <a:gd name="T55" fmla="*/ 863 h 897"/>
                  <a:gd name="T56" fmla="*/ 3907 w 7398"/>
                  <a:gd name="T57" fmla="*/ 868 h 897"/>
                  <a:gd name="T58" fmla="*/ 3940 w 7398"/>
                  <a:gd name="T59" fmla="*/ 897 h 897"/>
                  <a:gd name="T60" fmla="*/ 4377 w 7398"/>
                  <a:gd name="T61" fmla="*/ 883 h 897"/>
                  <a:gd name="T62" fmla="*/ 5199 w 7398"/>
                  <a:gd name="T63" fmla="*/ 854 h 897"/>
                  <a:gd name="T64" fmla="*/ 5101 w 7398"/>
                  <a:gd name="T65" fmla="*/ 765 h 897"/>
                  <a:gd name="T66" fmla="*/ 5120 w 7398"/>
                  <a:gd name="T67" fmla="*/ 597 h 897"/>
                  <a:gd name="T68" fmla="*/ 5173 w 7398"/>
                  <a:gd name="T69" fmla="*/ 578 h 897"/>
                  <a:gd name="T70" fmla="*/ 5374 w 7398"/>
                  <a:gd name="T71" fmla="*/ 561 h 897"/>
                  <a:gd name="T72" fmla="*/ 5432 w 7398"/>
                  <a:gd name="T73" fmla="*/ 480 h 897"/>
                  <a:gd name="T74" fmla="*/ 5662 w 7398"/>
                  <a:gd name="T75" fmla="*/ 367 h 897"/>
                  <a:gd name="T76" fmla="*/ 5720 w 7398"/>
                  <a:gd name="T77" fmla="*/ 319 h 897"/>
                  <a:gd name="T78" fmla="*/ 5758 w 7398"/>
                  <a:gd name="T79" fmla="*/ 254 h 897"/>
                  <a:gd name="T80" fmla="*/ 5849 w 7398"/>
                  <a:gd name="T81" fmla="*/ 230 h 897"/>
                  <a:gd name="T82" fmla="*/ 6036 w 7398"/>
                  <a:gd name="T83" fmla="*/ 295 h 897"/>
                  <a:gd name="T84" fmla="*/ 6094 w 7398"/>
                  <a:gd name="T85" fmla="*/ 333 h 897"/>
                  <a:gd name="T86" fmla="*/ 6223 w 7398"/>
                  <a:gd name="T87" fmla="*/ 480 h 897"/>
                  <a:gd name="T88" fmla="*/ 6535 w 7398"/>
                  <a:gd name="T89" fmla="*/ 561 h 897"/>
                  <a:gd name="T90" fmla="*/ 6713 w 7398"/>
                  <a:gd name="T91" fmla="*/ 540 h 897"/>
                  <a:gd name="T92" fmla="*/ 6830 w 7398"/>
                  <a:gd name="T93" fmla="*/ 492 h 897"/>
                  <a:gd name="T94" fmla="*/ 6880 w 7398"/>
                  <a:gd name="T95" fmla="*/ 470 h 897"/>
                  <a:gd name="T96" fmla="*/ 6919 w 7398"/>
                  <a:gd name="T97" fmla="*/ 439 h 897"/>
                  <a:gd name="T98" fmla="*/ 6998 w 7398"/>
                  <a:gd name="T99" fmla="*/ 413 h 897"/>
                  <a:gd name="T100" fmla="*/ 7027 w 7398"/>
                  <a:gd name="T101" fmla="*/ 367 h 897"/>
                  <a:gd name="T102" fmla="*/ 7034 w 7398"/>
                  <a:gd name="T103" fmla="*/ 190 h 897"/>
                  <a:gd name="T104" fmla="*/ 7060 w 7398"/>
                  <a:gd name="T105" fmla="*/ 163 h 897"/>
                  <a:gd name="T106" fmla="*/ 7099 w 7398"/>
                  <a:gd name="T107" fmla="*/ 139 h 897"/>
                  <a:gd name="T108" fmla="*/ 7283 w 7398"/>
                  <a:gd name="T109" fmla="*/ 115 h 897"/>
                  <a:gd name="T110" fmla="*/ 7322 w 7398"/>
                  <a:gd name="T111" fmla="*/ 82 h 897"/>
                  <a:gd name="T112" fmla="*/ 7355 w 7398"/>
                  <a:gd name="T113" fmla="*/ 50 h 897"/>
                  <a:gd name="T114" fmla="*/ 7365 w 7398"/>
                  <a:gd name="T115" fmla="*/ 5 h 897"/>
                  <a:gd name="T116" fmla="*/ 7391 w 7398"/>
                  <a:gd name="T117" fmla="*/ 142 h 897"/>
                  <a:gd name="T118" fmla="*/ 7346 w 7398"/>
                  <a:gd name="T119" fmla="*/ 393 h 897"/>
                  <a:gd name="T120" fmla="*/ 7329 w 7398"/>
                  <a:gd name="T121" fmla="*/ 849 h 897"/>
                  <a:gd name="T122" fmla="*/ 5218 w 7398"/>
                  <a:gd name="T123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98" h="897">
                    <a:moveTo>
                      <a:pt x="0" y="897"/>
                    </a:moveTo>
                    <a:lnTo>
                      <a:pt x="2" y="890"/>
                    </a:lnTo>
                    <a:lnTo>
                      <a:pt x="5" y="878"/>
                    </a:lnTo>
                    <a:lnTo>
                      <a:pt x="7" y="868"/>
                    </a:lnTo>
                    <a:lnTo>
                      <a:pt x="10" y="856"/>
                    </a:lnTo>
                    <a:lnTo>
                      <a:pt x="12" y="847"/>
                    </a:lnTo>
                    <a:lnTo>
                      <a:pt x="12" y="837"/>
                    </a:lnTo>
                    <a:lnTo>
                      <a:pt x="14" y="827"/>
                    </a:lnTo>
                    <a:lnTo>
                      <a:pt x="14" y="820"/>
                    </a:lnTo>
                    <a:lnTo>
                      <a:pt x="17" y="818"/>
                    </a:lnTo>
                    <a:lnTo>
                      <a:pt x="19" y="818"/>
                    </a:lnTo>
                    <a:lnTo>
                      <a:pt x="19" y="815"/>
                    </a:lnTo>
                    <a:lnTo>
                      <a:pt x="19" y="813"/>
                    </a:lnTo>
                    <a:lnTo>
                      <a:pt x="19" y="811"/>
                    </a:lnTo>
                    <a:lnTo>
                      <a:pt x="19" y="808"/>
                    </a:lnTo>
                    <a:lnTo>
                      <a:pt x="19" y="806"/>
                    </a:lnTo>
                    <a:lnTo>
                      <a:pt x="24" y="803"/>
                    </a:lnTo>
                    <a:lnTo>
                      <a:pt x="26" y="801"/>
                    </a:lnTo>
                    <a:lnTo>
                      <a:pt x="29" y="799"/>
                    </a:lnTo>
                    <a:lnTo>
                      <a:pt x="31" y="794"/>
                    </a:lnTo>
                    <a:lnTo>
                      <a:pt x="36" y="791"/>
                    </a:lnTo>
                    <a:lnTo>
                      <a:pt x="38" y="787"/>
                    </a:lnTo>
                    <a:lnTo>
                      <a:pt x="38" y="784"/>
                    </a:lnTo>
                    <a:lnTo>
                      <a:pt x="38" y="782"/>
                    </a:lnTo>
                    <a:lnTo>
                      <a:pt x="43" y="780"/>
                    </a:lnTo>
                    <a:lnTo>
                      <a:pt x="45" y="780"/>
                    </a:lnTo>
                    <a:lnTo>
                      <a:pt x="50" y="777"/>
                    </a:lnTo>
                    <a:lnTo>
                      <a:pt x="55" y="775"/>
                    </a:lnTo>
                    <a:lnTo>
                      <a:pt x="57" y="772"/>
                    </a:lnTo>
                    <a:lnTo>
                      <a:pt x="62" y="770"/>
                    </a:lnTo>
                    <a:lnTo>
                      <a:pt x="65" y="770"/>
                    </a:lnTo>
                    <a:lnTo>
                      <a:pt x="65" y="768"/>
                    </a:lnTo>
                    <a:lnTo>
                      <a:pt x="65" y="763"/>
                    </a:lnTo>
                    <a:lnTo>
                      <a:pt x="67" y="760"/>
                    </a:lnTo>
                    <a:lnTo>
                      <a:pt x="72" y="758"/>
                    </a:lnTo>
                    <a:lnTo>
                      <a:pt x="77" y="758"/>
                    </a:lnTo>
                    <a:lnTo>
                      <a:pt x="81" y="756"/>
                    </a:lnTo>
                    <a:lnTo>
                      <a:pt x="86" y="756"/>
                    </a:lnTo>
                    <a:lnTo>
                      <a:pt x="89" y="756"/>
                    </a:lnTo>
                    <a:lnTo>
                      <a:pt x="93" y="756"/>
                    </a:lnTo>
                    <a:lnTo>
                      <a:pt x="96" y="756"/>
                    </a:lnTo>
                    <a:lnTo>
                      <a:pt x="103" y="744"/>
                    </a:lnTo>
                    <a:lnTo>
                      <a:pt x="110" y="744"/>
                    </a:lnTo>
                    <a:lnTo>
                      <a:pt x="115" y="744"/>
                    </a:lnTo>
                    <a:lnTo>
                      <a:pt x="117" y="736"/>
                    </a:lnTo>
                    <a:lnTo>
                      <a:pt x="127" y="729"/>
                    </a:lnTo>
                    <a:lnTo>
                      <a:pt x="137" y="722"/>
                    </a:lnTo>
                    <a:lnTo>
                      <a:pt x="151" y="715"/>
                    </a:lnTo>
                    <a:lnTo>
                      <a:pt x="163" y="708"/>
                    </a:lnTo>
                    <a:lnTo>
                      <a:pt x="175" y="700"/>
                    </a:lnTo>
                    <a:lnTo>
                      <a:pt x="182" y="693"/>
                    </a:lnTo>
                    <a:lnTo>
                      <a:pt x="185" y="686"/>
                    </a:lnTo>
                    <a:lnTo>
                      <a:pt x="189" y="686"/>
                    </a:lnTo>
                    <a:lnTo>
                      <a:pt x="194" y="686"/>
                    </a:lnTo>
                    <a:lnTo>
                      <a:pt x="199" y="684"/>
                    </a:lnTo>
                    <a:lnTo>
                      <a:pt x="204" y="684"/>
                    </a:lnTo>
                    <a:lnTo>
                      <a:pt x="209" y="681"/>
                    </a:lnTo>
                    <a:lnTo>
                      <a:pt x="213" y="681"/>
                    </a:lnTo>
                    <a:lnTo>
                      <a:pt x="218" y="679"/>
                    </a:lnTo>
                    <a:lnTo>
                      <a:pt x="223" y="679"/>
                    </a:lnTo>
                    <a:lnTo>
                      <a:pt x="223" y="676"/>
                    </a:lnTo>
                    <a:lnTo>
                      <a:pt x="225" y="674"/>
                    </a:lnTo>
                    <a:lnTo>
                      <a:pt x="228" y="672"/>
                    </a:lnTo>
                    <a:lnTo>
                      <a:pt x="230" y="672"/>
                    </a:lnTo>
                    <a:lnTo>
                      <a:pt x="233" y="669"/>
                    </a:lnTo>
                    <a:lnTo>
                      <a:pt x="237" y="667"/>
                    </a:lnTo>
                    <a:lnTo>
                      <a:pt x="240" y="667"/>
                    </a:lnTo>
                    <a:lnTo>
                      <a:pt x="242" y="667"/>
                    </a:lnTo>
                    <a:lnTo>
                      <a:pt x="249" y="655"/>
                    </a:lnTo>
                    <a:lnTo>
                      <a:pt x="254" y="652"/>
                    </a:lnTo>
                    <a:lnTo>
                      <a:pt x="259" y="648"/>
                    </a:lnTo>
                    <a:lnTo>
                      <a:pt x="264" y="645"/>
                    </a:lnTo>
                    <a:lnTo>
                      <a:pt x="271" y="640"/>
                    </a:lnTo>
                    <a:lnTo>
                      <a:pt x="276" y="638"/>
                    </a:lnTo>
                    <a:lnTo>
                      <a:pt x="281" y="636"/>
                    </a:lnTo>
                    <a:lnTo>
                      <a:pt x="283" y="631"/>
                    </a:lnTo>
                    <a:lnTo>
                      <a:pt x="288" y="628"/>
                    </a:lnTo>
                    <a:lnTo>
                      <a:pt x="290" y="628"/>
                    </a:lnTo>
                    <a:lnTo>
                      <a:pt x="292" y="628"/>
                    </a:lnTo>
                    <a:lnTo>
                      <a:pt x="297" y="626"/>
                    </a:lnTo>
                    <a:lnTo>
                      <a:pt x="302" y="626"/>
                    </a:lnTo>
                    <a:lnTo>
                      <a:pt x="307" y="624"/>
                    </a:lnTo>
                    <a:lnTo>
                      <a:pt x="309" y="624"/>
                    </a:lnTo>
                    <a:lnTo>
                      <a:pt x="312" y="624"/>
                    </a:lnTo>
                    <a:lnTo>
                      <a:pt x="312" y="621"/>
                    </a:lnTo>
                    <a:lnTo>
                      <a:pt x="312" y="616"/>
                    </a:lnTo>
                    <a:lnTo>
                      <a:pt x="316" y="614"/>
                    </a:lnTo>
                    <a:lnTo>
                      <a:pt x="321" y="609"/>
                    </a:lnTo>
                    <a:lnTo>
                      <a:pt x="331" y="604"/>
                    </a:lnTo>
                    <a:lnTo>
                      <a:pt x="338" y="602"/>
                    </a:lnTo>
                    <a:lnTo>
                      <a:pt x="348" y="597"/>
                    </a:lnTo>
                    <a:lnTo>
                      <a:pt x="357" y="595"/>
                    </a:lnTo>
                    <a:lnTo>
                      <a:pt x="364" y="592"/>
                    </a:lnTo>
                    <a:lnTo>
                      <a:pt x="369" y="590"/>
                    </a:lnTo>
                    <a:lnTo>
                      <a:pt x="386" y="588"/>
                    </a:lnTo>
                    <a:lnTo>
                      <a:pt x="408" y="588"/>
                    </a:lnTo>
                    <a:lnTo>
                      <a:pt x="432" y="590"/>
                    </a:lnTo>
                    <a:lnTo>
                      <a:pt x="456" y="592"/>
                    </a:lnTo>
                    <a:lnTo>
                      <a:pt x="480" y="597"/>
                    </a:lnTo>
                    <a:lnTo>
                      <a:pt x="504" y="602"/>
                    </a:lnTo>
                    <a:lnTo>
                      <a:pt x="525" y="607"/>
                    </a:lnTo>
                    <a:lnTo>
                      <a:pt x="542" y="609"/>
                    </a:lnTo>
                    <a:lnTo>
                      <a:pt x="743" y="609"/>
                    </a:lnTo>
                    <a:lnTo>
                      <a:pt x="751" y="604"/>
                    </a:lnTo>
                    <a:lnTo>
                      <a:pt x="753" y="592"/>
                    </a:lnTo>
                    <a:lnTo>
                      <a:pt x="760" y="580"/>
                    </a:lnTo>
                    <a:lnTo>
                      <a:pt x="770" y="571"/>
                    </a:lnTo>
                    <a:lnTo>
                      <a:pt x="784" y="561"/>
                    </a:lnTo>
                    <a:lnTo>
                      <a:pt x="799" y="552"/>
                    </a:lnTo>
                    <a:lnTo>
                      <a:pt x="818" y="542"/>
                    </a:lnTo>
                    <a:lnTo>
                      <a:pt x="837" y="535"/>
                    </a:lnTo>
                    <a:lnTo>
                      <a:pt x="858" y="528"/>
                    </a:lnTo>
                    <a:lnTo>
                      <a:pt x="902" y="518"/>
                    </a:lnTo>
                    <a:lnTo>
                      <a:pt x="942" y="509"/>
                    </a:lnTo>
                    <a:lnTo>
                      <a:pt x="976" y="504"/>
                    </a:lnTo>
                    <a:lnTo>
                      <a:pt x="998" y="501"/>
                    </a:lnTo>
                    <a:lnTo>
                      <a:pt x="1002" y="497"/>
                    </a:lnTo>
                    <a:lnTo>
                      <a:pt x="1005" y="494"/>
                    </a:lnTo>
                    <a:lnTo>
                      <a:pt x="1007" y="489"/>
                    </a:lnTo>
                    <a:lnTo>
                      <a:pt x="1012" y="487"/>
                    </a:lnTo>
                    <a:lnTo>
                      <a:pt x="1014" y="485"/>
                    </a:lnTo>
                    <a:lnTo>
                      <a:pt x="1019" y="482"/>
                    </a:lnTo>
                    <a:lnTo>
                      <a:pt x="1022" y="480"/>
                    </a:lnTo>
                    <a:lnTo>
                      <a:pt x="1024" y="477"/>
                    </a:lnTo>
                    <a:lnTo>
                      <a:pt x="1031" y="477"/>
                    </a:lnTo>
                    <a:lnTo>
                      <a:pt x="1036" y="477"/>
                    </a:lnTo>
                    <a:lnTo>
                      <a:pt x="1041" y="473"/>
                    </a:lnTo>
                    <a:lnTo>
                      <a:pt x="1048" y="468"/>
                    </a:lnTo>
                    <a:lnTo>
                      <a:pt x="1058" y="465"/>
                    </a:lnTo>
                    <a:lnTo>
                      <a:pt x="1067" y="461"/>
                    </a:lnTo>
                    <a:lnTo>
                      <a:pt x="1079" y="458"/>
                    </a:lnTo>
                    <a:lnTo>
                      <a:pt x="1089" y="456"/>
                    </a:lnTo>
                    <a:lnTo>
                      <a:pt x="1098" y="453"/>
                    </a:lnTo>
                    <a:lnTo>
                      <a:pt x="1108" y="451"/>
                    </a:lnTo>
                    <a:lnTo>
                      <a:pt x="1122" y="458"/>
                    </a:lnTo>
                    <a:lnTo>
                      <a:pt x="1139" y="465"/>
                    </a:lnTo>
                    <a:lnTo>
                      <a:pt x="1156" y="473"/>
                    </a:lnTo>
                    <a:lnTo>
                      <a:pt x="1175" y="477"/>
                    </a:lnTo>
                    <a:lnTo>
                      <a:pt x="1192" y="485"/>
                    </a:lnTo>
                    <a:lnTo>
                      <a:pt x="1211" y="489"/>
                    </a:lnTo>
                    <a:lnTo>
                      <a:pt x="1230" y="492"/>
                    </a:lnTo>
                    <a:lnTo>
                      <a:pt x="1247" y="494"/>
                    </a:lnTo>
                    <a:lnTo>
                      <a:pt x="1247" y="499"/>
                    </a:lnTo>
                    <a:lnTo>
                      <a:pt x="1249" y="501"/>
                    </a:lnTo>
                    <a:lnTo>
                      <a:pt x="1252" y="506"/>
                    </a:lnTo>
                    <a:lnTo>
                      <a:pt x="1257" y="511"/>
                    </a:lnTo>
                    <a:lnTo>
                      <a:pt x="1259" y="516"/>
                    </a:lnTo>
                    <a:lnTo>
                      <a:pt x="1264" y="520"/>
                    </a:lnTo>
                    <a:lnTo>
                      <a:pt x="1264" y="525"/>
                    </a:lnTo>
                    <a:lnTo>
                      <a:pt x="1266" y="528"/>
                    </a:lnTo>
                    <a:lnTo>
                      <a:pt x="1307" y="547"/>
                    </a:lnTo>
                    <a:lnTo>
                      <a:pt x="1350" y="561"/>
                    </a:lnTo>
                    <a:lnTo>
                      <a:pt x="1393" y="576"/>
                    </a:lnTo>
                    <a:lnTo>
                      <a:pt x="1439" y="585"/>
                    </a:lnTo>
                    <a:lnTo>
                      <a:pt x="1484" y="595"/>
                    </a:lnTo>
                    <a:lnTo>
                      <a:pt x="1532" y="600"/>
                    </a:lnTo>
                    <a:lnTo>
                      <a:pt x="1580" y="604"/>
                    </a:lnTo>
                    <a:lnTo>
                      <a:pt x="1628" y="609"/>
                    </a:lnTo>
                    <a:lnTo>
                      <a:pt x="1727" y="612"/>
                    </a:lnTo>
                    <a:lnTo>
                      <a:pt x="1827" y="612"/>
                    </a:lnTo>
                    <a:lnTo>
                      <a:pt x="1926" y="612"/>
                    </a:lnTo>
                    <a:lnTo>
                      <a:pt x="2022" y="609"/>
                    </a:lnTo>
                    <a:lnTo>
                      <a:pt x="2022" y="607"/>
                    </a:lnTo>
                    <a:lnTo>
                      <a:pt x="2022" y="604"/>
                    </a:lnTo>
                    <a:lnTo>
                      <a:pt x="2024" y="604"/>
                    </a:lnTo>
                    <a:lnTo>
                      <a:pt x="2026" y="602"/>
                    </a:lnTo>
                    <a:lnTo>
                      <a:pt x="2029" y="600"/>
                    </a:lnTo>
                    <a:lnTo>
                      <a:pt x="2029" y="597"/>
                    </a:lnTo>
                    <a:lnTo>
                      <a:pt x="2031" y="597"/>
                    </a:lnTo>
                    <a:lnTo>
                      <a:pt x="2036" y="595"/>
                    </a:lnTo>
                    <a:lnTo>
                      <a:pt x="2041" y="592"/>
                    </a:lnTo>
                    <a:lnTo>
                      <a:pt x="2046" y="590"/>
                    </a:lnTo>
                    <a:lnTo>
                      <a:pt x="2050" y="588"/>
                    </a:lnTo>
                    <a:lnTo>
                      <a:pt x="2055" y="583"/>
                    </a:lnTo>
                    <a:lnTo>
                      <a:pt x="2060" y="580"/>
                    </a:lnTo>
                    <a:lnTo>
                      <a:pt x="2060" y="578"/>
                    </a:lnTo>
                    <a:lnTo>
                      <a:pt x="2062" y="576"/>
                    </a:lnTo>
                    <a:lnTo>
                      <a:pt x="2067" y="571"/>
                    </a:lnTo>
                    <a:lnTo>
                      <a:pt x="2072" y="564"/>
                    </a:lnTo>
                    <a:lnTo>
                      <a:pt x="2079" y="554"/>
                    </a:lnTo>
                    <a:lnTo>
                      <a:pt x="2084" y="547"/>
                    </a:lnTo>
                    <a:lnTo>
                      <a:pt x="2089" y="537"/>
                    </a:lnTo>
                    <a:lnTo>
                      <a:pt x="2091" y="530"/>
                    </a:lnTo>
                    <a:lnTo>
                      <a:pt x="2091" y="528"/>
                    </a:lnTo>
                    <a:lnTo>
                      <a:pt x="2098" y="520"/>
                    </a:lnTo>
                    <a:lnTo>
                      <a:pt x="2115" y="520"/>
                    </a:lnTo>
                    <a:lnTo>
                      <a:pt x="2134" y="520"/>
                    </a:lnTo>
                    <a:lnTo>
                      <a:pt x="2154" y="523"/>
                    </a:lnTo>
                    <a:lnTo>
                      <a:pt x="2175" y="523"/>
                    </a:lnTo>
                    <a:lnTo>
                      <a:pt x="2194" y="528"/>
                    </a:lnTo>
                    <a:lnTo>
                      <a:pt x="2213" y="532"/>
                    </a:lnTo>
                    <a:lnTo>
                      <a:pt x="2233" y="537"/>
                    </a:lnTo>
                    <a:lnTo>
                      <a:pt x="2249" y="547"/>
                    </a:lnTo>
                    <a:lnTo>
                      <a:pt x="2252" y="554"/>
                    </a:lnTo>
                    <a:lnTo>
                      <a:pt x="2254" y="559"/>
                    </a:lnTo>
                    <a:lnTo>
                      <a:pt x="2257" y="566"/>
                    </a:lnTo>
                    <a:lnTo>
                      <a:pt x="2259" y="571"/>
                    </a:lnTo>
                    <a:lnTo>
                      <a:pt x="2271" y="578"/>
                    </a:lnTo>
                    <a:lnTo>
                      <a:pt x="2283" y="585"/>
                    </a:lnTo>
                    <a:lnTo>
                      <a:pt x="2295" y="590"/>
                    </a:lnTo>
                    <a:lnTo>
                      <a:pt x="2309" y="595"/>
                    </a:lnTo>
                    <a:lnTo>
                      <a:pt x="2321" y="597"/>
                    </a:lnTo>
                    <a:lnTo>
                      <a:pt x="2333" y="597"/>
                    </a:lnTo>
                    <a:lnTo>
                      <a:pt x="2377" y="604"/>
                    </a:lnTo>
                    <a:lnTo>
                      <a:pt x="2422" y="607"/>
                    </a:lnTo>
                    <a:lnTo>
                      <a:pt x="2470" y="612"/>
                    </a:lnTo>
                    <a:lnTo>
                      <a:pt x="2518" y="614"/>
                    </a:lnTo>
                    <a:lnTo>
                      <a:pt x="2568" y="614"/>
                    </a:lnTo>
                    <a:lnTo>
                      <a:pt x="2616" y="616"/>
                    </a:lnTo>
                    <a:lnTo>
                      <a:pt x="2664" y="616"/>
                    </a:lnTo>
                    <a:lnTo>
                      <a:pt x="2707" y="616"/>
                    </a:lnTo>
                    <a:lnTo>
                      <a:pt x="2724" y="612"/>
                    </a:lnTo>
                    <a:lnTo>
                      <a:pt x="2739" y="607"/>
                    </a:lnTo>
                    <a:lnTo>
                      <a:pt x="2751" y="600"/>
                    </a:lnTo>
                    <a:lnTo>
                      <a:pt x="2763" y="592"/>
                    </a:lnTo>
                    <a:lnTo>
                      <a:pt x="2775" y="585"/>
                    </a:lnTo>
                    <a:lnTo>
                      <a:pt x="2787" y="578"/>
                    </a:lnTo>
                    <a:lnTo>
                      <a:pt x="2799" y="571"/>
                    </a:lnTo>
                    <a:lnTo>
                      <a:pt x="2811" y="566"/>
                    </a:lnTo>
                    <a:lnTo>
                      <a:pt x="2811" y="561"/>
                    </a:lnTo>
                    <a:lnTo>
                      <a:pt x="2813" y="554"/>
                    </a:lnTo>
                    <a:lnTo>
                      <a:pt x="2813" y="549"/>
                    </a:lnTo>
                    <a:lnTo>
                      <a:pt x="2818" y="544"/>
                    </a:lnTo>
                    <a:lnTo>
                      <a:pt x="2820" y="540"/>
                    </a:lnTo>
                    <a:lnTo>
                      <a:pt x="2823" y="537"/>
                    </a:lnTo>
                    <a:lnTo>
                      <a:pt x="2825" y="535"/>
                    </a:lnTo>
                    <a:lnTo>
                      <a:pt x="2830" y="532"/>
                    </a:lnTo>
                    <a:lnTo>
                      <a:pt x="2830" y="523"/>
                    </a:lnTo>
                    <a:lnTo>
                      <a:pt x="2830" y="511"/>
                    </a:lnTo>
                    <a:lnTo>
                      <a:pt x="2832" y="499"/>
                    </a:lnTo>
                    <a:lnTo>
                      <a:pt x="2835" y="487"/>
                    </a:lnTo>
                    <a:lnTo>
                      <a:pt x="2837" y="473"/>
                    </a:lnTo>
                    <a:lnTo>
                      <a:pt x="2839" y="461"/>
                    </a:lnTo>
                    <a:lnTo>
                      <a:pt x="2842" y="449"/>
                    </a:lnTo>
                    <a:lnTo>
                      <a:pt x="2842" y="439"/>
                    </a:lnTo>
                    <a:lnTo>
                      <a:pt x="2844" y="437"/>
                    </a:lnTo>
                    <a:lnTo>
                      <a:pt x="2847" y="434"/>
                    </a:lnTo>
                    <a:lnTo>
                      <a:pt x="2851" y="432"/>
                    </a:lnTo>
                    <a:lnTo>
                      <a:pt x="2854" y="429"/>
                    </a:lnTo>
                    <a:lnTo>
                      <a:pt x="2856" y="427"/>
                    </a:lnTo>
                    <a:lnTo>
                      <a:pt x="2859" y="425"/>
                    </a:lnTo>
                    <a:lnTo>
                      <a:pt x="2861" y="422"/>
                    </a:lnTo>
                    <a:lnTo>
                      <a:pt x="2861" y="420"/>
                    </a:lnTo>
                    <a:lnTo>
                      <a:pt x="2921" y="422"/>
                    </a:lnTo>
                    <a:lnTo>
                      <a:pt x="2986" y="429"/>
                    </a:lnTo>
                    <a:lnTo>
                      <a:pt x="3053" y="439"/>
                    </a:lnTo>
                    <a:lnTo>
                      <a:pt x="3118" y="456"/>
                    </a:lnTo>
                    <a:lnTo>
                      <a:pt x="3185" y="473"/>
                    </a:lnTo>
                    <a:lnTo>
                      <a:pt x="3247" y="492"/>
                    </a:lnTo>
                    <a:lnTo>
                      <a:pt x="3307" y="511"/>
                    </a:lnTo>
                    <a:lnTo>
                      <a:pt x="3362" y="532"/>
                    </a:lnTo>
                    <a:lnTo>
                      <a:pt x="3365" y="559"/>
                    </a:lnTo>
                    <a:lnTo>
                      <a:pt x="3367" y="585"/>
                    </a:lnTo>
                    <a:lnTo>
                      <a:pt x="3372" y="612"/>
                    </a:lnTo>
                    <a:lnTo>
                      <a:pt x="3374" y="638"/>
                    </a:lnTo>
                    <a:lnTo>
                      <a:pt x="3379" y="667"/>
                    </a:lnTo>
                    <a:lnTo>
                      <a:pt x="3384" y="693"/>
                    </a:lnTo>
                    <a:lnTo>
                      <a:pt x="3386" y="720"/>
                    </a:lnTo>
                    <a:lnTo>
                      <a:pt x="3389" y="744"/>
                    </a:lnTo>
                    <a:lnTo>
                      <a:pt x="3405" y="763"/>
                    </a:lnTo>
                    <a:lnTo>
                      <a:pt x="3425" y="784"/>
                    </a:lnTo>
                    <a:lnTo>
                      <a:pt x="3441" y="806"/>
                    </a:lnTo>
                    <a:lnTo>
                      <a:pt x="3458" y="825"/>
                    </a:lnTo>
                    <a:lnTo>
                      <a:pt x="3477" y="844"/>
                    </a:lnTo>
                    <a:lnTo>
                      <a:pt x="3499" y="859"/>
                    </a:lnTo>
                    <a:lnTo>
                      <a:pt x="3511" y="863"/>
                    </a:lnTo>
                    <a:lnTo>
                      <a:pt x="3525" y="866"/>
                    </a:lnTo>
                    <a:lnTo>
                      <a:pt x="3537" y="868"/>
                    </a:lnTo>
                    <a:lnTo>
                      <a:pt x="3554" y="871"/>
                    </a:lnTo>
                    <a:lnTo>
                      <a:pt x="3554" y="868"/>
                    </a:lnTo>
                    <a:lnTo>
                      <a:pt x="3554" y="866"/>
                    </a:lnTo>
                    <a:lnTo>
                      <a:pt x="3556" y="863"/>
                    </a:lnTo>
                    <a:lnTo>
                      <a:pt x="3556" y="861"/>
                    </a:lnTo>
                    <a:lnTo>
                      <a:pt x="3559" y="859"/>
                    </a:lnTo>
                    <a:lnTo>
                      <a:pt x="3561" y="859"/>
                    </a:lnTo>
                    <a:lnTo>
                      <a:pt x="3564" y="859"/>
                    </a:lnTo>
                    <a:lnTo>
                      <a:pt x="3566" y="859"/>
                    </a:lnTo>
                    <a:lnTo>
                      <a:pt x="3566" y="854"/>
                    </a:lnTo>
                    <a:lnTo>
                      <a:pt x="3568" y="849"/>
                    </a:lnTo>
                    <a:lnTo>
                      <a:pt x="3573" y="844"/>
                    </a:lnTo>
                    <a:lnTo>
                      <a:pt x="3576" y="839"/>
                    </a:lnTo>
                    <a:lnTo>
                      <a:pt x="3580" y="835"/>
                    </a:lnTo>
                    <a:lnTo>
                      <a:pt x="3585" y="830"/>
                    </a:lnTo>
                    <a:lnTo>
                      <a:pt x="3588" y="825"/>
                    </a:lnTo>
                    <a:lnTo>
                      <a:pt x="3592" y="820"/>
                    </a:lnTo>
                    <a:lnTo>
                      <a:pt x="3595" y="818"/>
                    </a:lnTo>
                    <a:lnTo>
                      <a:pt x="3597" y="815"/>
                    </a:lnTo>
                    <a:lnTo>
                      <a:pt x="3600" y="813"/>
                    </a:lnTo>
                    <a:lnTo>
                      <a:pt x="3604" y="808"/>
                    </a:lnTo>
                    <a:lnTo>
                      <a:pt x="3607" y="806"/>
                    </a:lnTo>
                    <a:lnTo>
                      <a:pt x="3612" y="801"/>
                    </a:lnTo>
                    <a:lnTo>
                      <a:pt x="3614" y="796"/>
                    </a:lnTo>
                    <a:lnTo>
                      <a:pt x="3616" y="794"/>
                    </a:lnTo>
                    <a:lnTo>
                      <a:pt x="3624" y="794"/>
                    </a:lnTo>
                    <a:lnTo>
                      <a:pt x="3626" y="791"/>
                    </a:lnTo>
                    <a:lnTo>
                      <a:pt x="3628" y="787"/>
                    </a:lnTo>
                    <a:lnTo>
                      <a:pt x="3633" y="784"/>
                    </a:lnTo>
                    <a:lnTo>
                      <a:pt x="3636" y="780"/>
                    </a:lnTo>
                    <a:lnTo>
                      <a:pt x="3638" y="775"/>
                    </a:lnTo>
                    <a:lnTo>
                      <a:pt x="3640" y="772"/>
                    </a:lnTo>
                    <a:lnTo>
                      <a:pt x="3643" y="768"/>
                    </a:lnTo>
                    <a:lnTo>
                      <a:pt x="3648" y="763"/>
                    </a:lnTo>
                    <a:lnTo>
                      <a:pt x="3655" y="756"/>
                    </a:lnTo>
                    <a:lnTo>
                      <a:pt x="3662" y="756"/>
                    </a:lnTo>
                    <a:lnTo>
                      <a:pt x="3667" y="756"/>
                    </a:lnTo>
                    <a:lnTo>
                      <a:pt x="3669" y="751"/>
                    </a:lnTo>
                    <a:lnTo>
                      <a:pt x="3669" y="746"/>
                    </a:lnTo>
                    <a:lnTo>
                      <a:pt x="3672" y="739"/>
                    </a:lnTo>
                    <a:lnTo>
                      <a:pt x="3674" y="734"/>
                    </a:lnTo>
                    <a:lnTo>
                      <a:pt x="3676" y="727"/>
                    </a:lnTo>
                    <a:lnTo>
                      <a:pt x="3679" y="720"/>
                    </a:lnTo>
                    <a:lnTo>
                      <a:pt x="3679" y="712"/>
                    </a:lnTo>
                    <a:lnTo>
                      <a:pt x="3681" y="705"/>
                    </a:lnTo>
                    <a:lnTo>
                      <a:pt x="3688" y="703"/>
                    </a:lnTo>
                    <a:lnTo>
                      <a:pt x="3698" y="696"/>
                    </a:lnTo>
                    <a:lnTo>
                      <a:pt x="3710" y="686"/>
                    </a:lnTo>
                    <a:lnTo>
                      <a:pt x="3722" y="676"/>
                    </a:lnTo>
                    <a:lnTo>
                      <a:pt x="3736" y="667"/>
                    </a:lnTo>
                    <a:lnTo>
                      <a:pt x="3753" y="662"/>
                    </a:lnTo>
                    <a:lnTo>
                      <a:pt x="3760" y="662"/>
                    </a:lnTo>
                    <a:lnTo>
                      <a:pt x="3770" y="662"/>
                    </a:lnTo>
                    <a:lnTo>
                      <a:pt x="3779" y="662"/>
                    </a:lnTo>
                    <a:lnTo>
                      <a:pt x="3789" y="667"/>
                    </a:lnTo>
                    <a:lnTo>
                      <a:pt x="3794" y="674"/>
                    </a:lnTo>
                    <a:lnTo>
                      <a:pt x="3801" y="693"/>
                    </a:lnTo>
                    <a:lnTo>
                      <a:pt x="3806" y="715"/>
                    </a:lnTo>
                    <a:lnTo>
                      <a:pt x="3808" y="739"/>
                    </a:lnTo>
                    <a:lnTo>
                      <a:pt x="3811" y="765"/>
                    </a:lnTo>
                    <a:lnTo>
                      <a:pt x="3813" y="794"/>
                    </a:lnTo>
                    <a:lnTo>
                      <a:pt x="3813" y="818"/>
                    </a:lnTo>
                    <a:lnTo>
                      <a:pt x="3813" y="842"/>
                    </a:lnTo>
                    <a:lnTo>
                      <a:pt x="3813" y="863"/>
                    </a:lnTo>
                    <a:lnTo>
                      <a:pt x="3825" y="861"/>
                    </a:lnTo>
                    <a:lnTo>
                      <a:pt x="3835" y="861"/>
                    </a:lnTo>
                    <a:lnTo>
                      <a:pt x="3847" y="859"/>
                    </a:lnTo>
                    <a:lnTo>
                      <a:pt x="3856" y="859"/>
                    </a:lnTo>
                    <a:lnTo>
                      <a:pt x="3863" y="859"/>
                    </a:lnTo>
                    <a:lnTo>
                      <a:pt x="3875" y="859"/>
                    </a:lnTo>
                    <a:lnTo>
                      <a:pt x="3885" y="859"/>
                    </a:lnTo>
                    <a:lnTo>
                      <a:pt x="3897" y="859"/>
                    </a:lnTo>
                    <a:lnTo>
                      <a:pt x="3897" y="861"/>
                    </a:lnTo>
                    <a:lnTo>
                      <a:pt x="3899" y="863"/>
                    </a:lnTo>
                    <a:lnTo>
                      <a:pt x="3902" y="866"/>
                    </a:lnTo>
                    <a:lnTo>
                      <a:pt x="3907" y="868"/>
                    </a:lnTo>
                    <a:lnTo>
                      <a:pt x="3911" y="873"/>
                    </a:lnTo>
                    <a:lnTo>
                      <a:pt x="3916" y="875"/>
                    </a:lnTo>
                    <a:lnTo>
                      <a:pt x="3919" y="875"/>
                    </a:lnTo>
                    <a:lnTo>
                      <a:pt x="3921" y="875"/>
                    </a:lnTo>
                    <a:lnTo>
                      <a:pt x="3921" y="880"/>
                    </a:lnTo>
                    <a:lnTo>
                      <a:pt x="3923" y="883"/>
                    </a:lnTo>
                    <a:lnTo>
                      <a:pt x="3926" y="885"/>
                    </a:lnTo>
                    <a:lnTo>
                      <a:pt x="3928" y="887"/>
                    </a:lnTo>
                    <a:lnTo>
                      <a:pt x="3931" y="890"/>
                    </a:lnTo>
                    <a:lnTo>
                      <a:pt x="3933" y="892"/>
                    </a:lnTo>
                    <a:lnTo>
                      <a:pt x="3935" y="895"/>
                    </a:lnTo>
                    <a:lnTo>
                      <a:pt x="3940" y="897"/>
                    </a:lnTo>
                    <a:lnTo>
                      <a:pt x="0" y="897"/>
                    </a:lnTo>
                    <a:close/>
                    <a:moveTo>
                      <a:pt x="4319" y="897"/>
                    </a:moveTo>
                    <a:lnTo>
                      <a:pt x="4319" y="897"/>
                    </a:lnTo>
                    <a:lnTo>
                      <a:pt x="4319" y="895"/>
                    </a:lnTo>
                    <a:lnTo>
                      <a:pt x="4321" y="892"/>
                    </a:lnTo>
                    <a:lnTo>
                      <a:pt x="4321" y="890"/>
                    </a:lnTo>
                    <a:lnTo>
                      <a:pt x="4321" y="887"/>
                    </a:lnTo>
                    <a:lnTo>
                      <a:pt x="4321" y="885"/>
                    </a:lnTo>
                    <a:lnTo>
                      <a:pt x="4321" y="883"/>
                    </a:lnTo>
                    <a:lnTo>
                      <a:pt x="4350" y="883"/>
                    </a:lnTo>
                    <a:lnTo>
                      <a:pt x="4377" y="883"/>
                    </a:lnTo>
                    <a:lnTo>
                      <a:pt x="4401" y="883"/>
                    </a:lnTo>
                    <a:lnTo>
                      <a:pt x="4427" y="883"/>
                    </a:lnTo>
                    <a:lnTo>
                      <a:pt x="4451" y="885"/>
                    </a:lnTo>
                    <a:lnTo>
                      <a:pt x="4475" y="887"/>
                    </a:lnTo>
                    <a:lnTo>
                      <a:pt x="4497" y="892"/>
                    </a:lnTo>
                    <a:lnTo>
                      <a:pt x="4521" y="897"/>
                    </a:lnTo>
                    <a:lnTo>
                      <a:pt x="4319" y="897"/>
                    </a:lnTo>
                    <a:close/>
                    <a:moveTo>
                      <a:pt x="5218" y="897"/>
                    </a:moveTo>
                    <a:lnTo>
                      <a:pt x="5218" y="863"/>
                    </a:lnTo>
                    <a:lnTo>
                      <a:pt x="5214" y="861"/>
                    </a:lnTo>
                    <a:lnTo>
                      <a:pt x="5206" y="859"/>
                    </a:lnTo>
                    <a:lnTo>
                      <a:pt x="5199" y="854"/>
                    </a:lnTo>
                    <a:lnTo>
                      <a:pt x="5192" y="851"/>
                    </a:lnTo>
                    <a:lnTo>
                      <a:pt x="5185" y="847"/>
                    </a:lnTo>
                    <a:lnTo>
                      <a:pt x="5178" y="842"/>
                    </a:lnTo>
                    <a:lnTo>
                      <a:pt x="5173" y="837"/>
                    </a:lnTo>
                    <a:lnTo>
                      <a:pt x="5168" y="832"/>
                    </a:lnTo>
                    <a:lnTo>
                      <a:pt x="5154" y="830"/>
                    </a:lnTo>
                    <a:lnTo>
                      <a:pt x="5142" y="825"/>
                    </a:lnTo>
                    <a:lnTo>
                      <a:pt x="5130" y="818"/>
                    </a:lnTo>
                    <a:lnTo>
                      <a:pt x="5122" y="808"/>
                    </a:lnTo>
                    <a:lnTo>
                      <a:pt x="5113" y="794"/>
                    </a:lnTo>
                    <a:lnTo>
                      <a:pt x="5106" y="782"/>
                    </a:lnTo>
                    <a:lnTo>
                      <a:pt x="5101" y="765"/>
                    </a:lnTo>
                    <a:lnTo>
                      <a:pt x="5096" y="748"/>
                    </a:lnTo>
                    <a:lnTo>
                      <a:pt x="5091" y="715"/>
                    </a:lnTo>
                    <a:lnTo>
                      <a:pt x="5089" y="679"/>
                    </a:lnTo>
                    <a:lnTo>
                      <a:pt x="5091" y="648"/>
                    </a:lnTo>
                    <a:lnTo>
                      <a:pt x="5099" y="621"/>
                    </a:lnTo>
                    <a:lnTo>
                      <a:pt x="5099" y="619"/>
                    </a:lnTo>
                    <a:lnTo>
                      <a:pt x="5101" y="616"/>
                    </a:lnTo>
                    <a:lnTo>
                      <a:pt x="5103" y="612"/>
                    </a:lnTo>
                    <a:lnTo>
                      <a:pt x="5108" y="607"/>
                    </a:lnTo>
                    <a:lnTo>
                      <a:pt x="5113" y="604"/>
                    </a:lnTo>
                    <a:lnTo>
                      <a:pt x="5115" y="600"/>
                    </a:lnTo>
                    <a:lnTo>
                      <a:pt x="5120" y="597"/>
                    </a:lnTo>
                    <a:lnTo>
                      <a:pt x="5122" y="597"/>
                    </a:lnTo>
                    <a:lnTo>
                      <a:pt x="5130" y="585"/>
                    </a:lnTo>
                    <a:lnTo>
                      <a:pt x="5132" y="583"/>
                    </a:lnTo>
                    <a:lnTo>
                      <a:pt x="5134" y="583"/>
                    </a:lnTo>
                    <a:lnTo>
                      <a:pt x="5137" y="583"/>
                    </a:lnTo>
                    <a:lnTo>
                      <a:pt x="5142" y="580"/>
                    </a:lnTo>
                    <a:lnTo>
                      <a:pt x="5144" y="580"/>
                    </a:lnTo>
                    <a:lnTo>
                      <a:pt x="5146" y="578"/>
                    </a:lnTo>
                    <a:lnTo>
                      <a:pt x="5149" y="578"/>
                    </a:lnTo>
                    <a:lnTo>
                      <a:pt x="5158" y="578"/>
                    </a:lnTo>
                    <a:lnTo>
                      <a:pt x="5173" y="578"/>
                    </a:lnTo>
                    <a:lnTo>
                      <a:pt x="5194" y="578"/>
                    </a:lnTo>
                    <a:lnTo>
                      <a:pt x="5216" y="578"/>
                    </a:lnTo>
                    <a:lnTo>
                      <a:pt x="5238" y="576"/>
                    </a:lnTo>
                    <a:lnTo>
                      <a:pt x="5257" y="576"/>
                    </a:lnTo>
                    <a:lnTo>
                      <a:pt x="5271" y="573"/>
                    </a:lnTo>
                    <a:lnTo>
                      <a:pt x="5276" y="571"/>
                    </a:lnTo>
                    <a:lnTo>
                      <a:pt x="5290" y="571"/>
                    </a:lnTo>
                    <a:lnTo>
                      <a:pt x="5307" y="568"/>
                    </a:lnTo>
                    <a:lnTo>
                      <a:pt x="5324" y="568"/>
                    </a:lnTo>
                    <a:lnTo>
                      <a:pt x="5341" y="566"/>
                    </a:lnTo>
                    <a:lnTo>
                      <a:pt x="5358" y="564"/>
                    </a:lnTo>
                    <a:lnTo>
                      <a:pt x="5374" y="561"/>
                    </a:lnTo>
                    <a:lnTo>
                      <a:pt x="5389" y="559"/>
                    </a:lnTo>
                    <a:lnTo>
                      <a:pt x="5403" y="559"/>
                    </a:lnTo>
                    <a:lnTo>
                      <a:pt x="5403" y="556"/>
                    </a:lnTo>
                    <a:lnTo>
                      <a:pt x="5405" y="552"/>
                    </a:lnTo>
                    <a:lnTo>
                      <a:pt x="5410" y="547"/>
                    </a:lnTo>
                    <a:lnTo>
                      <a:pt x="5415" y="544"/>
                    </a:lnTo>
                    <a:lnTo>
                      <a:pt x="5420" y="540"/>
                    </a:lnTo>
                    <a:lnTo>
                      <a:pt x="5425" y="537"/>
                    </a:lnTo>
                    <a:lnTo>
                      <a:pt x="5427" y="535"/>
                    </a:lnTo>
                    <a:lnTo>
                      <a:pt x="5427" y="532"/>
                    </a:lnTo>
                    <a:lnTo>
                      <a:pt x="5429" y="506"/>
                    </a:lnTo>
                    <a:lnTo>
                      <a:pt x="5432" y="480"/>
                    </a:lnTo>
                    <a:lnTo>
                      <a:pt x="5437" y="458"/>
                    </a:lnTo>
                    <a:lnTo>
                      <a:pt x="5444" y="441"/>
                    </a:lnTo>
                    <a:lnTo>
                      <a:pt x="5453" y="425"/>
                    </a:lnTo>
                    <a:lnTo>
                      <a:pt x="5463" y="410"/>
                    </a:lnTo>
                    <a:lnTo>
                      <a:pt x="5475" y="401"/>
                    </a:lnTo>
                    <a:lnTo>
                      <a:pt x="5489" y="391"/>
                    </a:lnTo>
                    <a:lnTo>
                      <a:pt x="5506" y="384"/>
                    </a:lnTo>
                    <a:lnTo>
                      <a:pt x="5525" y="379"/>
                    </a:lnTo>
                    <a:lnTo>
                      <a:pt x="5545" y="374"/>
                    </a:lnTo>
                    <a:lnTo>
                      <a:pt x="5564" y="372"/>
                    </a:lnTo>
                    <a:lnTo>
                      <a:pt x="5612" y="369"/>
                    </a:lnTo>
                    <a:lnTo>
                      <a:pt x="5662" y="367"/>
                    </a:lnTo>
                    <a:lnTo>
                      <a:pt x="5688" y="343"/>
                    </a:lnTo>
                    <a:lnTo>
                      <a:pt x="5691" y="343"/>
                    </a:lnTo>
                    <a:lnTo>
                      <a:pt x="5693" y="341"/>
                    </a:lnTo>
                    <a:lnTo>
                      <a:pt x="5698" y="338"/>
                    </a:lnTo>
                    <a:lnTo>
                      <a:pt x="5700" y="336"/>
                    </a:lnTo>
                    <a:lnTo>
                      <a:pt x="5705" y="333"/>
                    </a:lnTo>
                    <a:lnTo>
                      <a:pt x="5708" y="331"/>
                    </a:lnTo>
                    <a:lnTo>
                      <a:pt x="5710" y="331"/>
                    </a:lnTo>
                    <a:lnTo>
                      <a:pt x="5715" y="331"/>
                    </a:lnTo>
                    <a:lnTo>
                      <a:pt x="5715" y="326"/>
                    </a:lnTo>
                    <a:lnTo>
                      <a:pt x="5717" y="324"/>
                    </a:lnTo>
                    <a:lnTo>
                      <a:pt x="5720" y="319"/>
                    </a:lnTo>
                    <a:lnTo>
                      <a:pt x="5724" y="314"/>
                    </a:lnTo>
                    <a:lnTo>
                      <a:pt x="5729" y="312"/>
                    </a:lnTo>
                    <a:lnTo>
                      <a:pt x="5732" y="307"/>
                    </a:lnTo>
                    <a:lnTo>
                      <a:pt x="5736" y="305"/>
                    </a:lnTo>
                    <a:lnTo>
                      <a:pt x="5739" y="305"/>
                    </a:lnTo>
                    <a:lnTo>
                      <a:pt x="5739" y="297"/>
                    </a:lnTo>
                    <a:lnTo>
                      <a:pt x="5741" y="290"/>
                    </a:lnTo>
                    <a:lnTo>
                      <a:pt x="5746" y="283"/>
                    </a:lnTo>
                    <a:lnTo>
                      <a:pt x="5748" y="276"/>
                    </a:lnTo>
                    <a:lnTo>
                      <a:pt x="5753" y="269"/>
                    </a:lnTo>
                    <a:lnTo>
                      <a:pt x="5756" y="261"/>
                    </a:lnTo>
                    <a:lnTo>
                      <a:pt x="5758" y="254"/>
                    </a:lnTo>
                    <a:lnTo>
                      <a:pt x="5758" y="247"/>
                    </a:lnTo>
                    <a:lnTo>
                      <a:pt x="5765" y="242"/>
                    </a:lnTo>
                    <a:lnTo>
                      <a:pt x="5768" y="240"/>
                    </a:lnTo>
                    <a:lnTo>
                      <a:pt x="5770" y="240"/>
                    </a:lnTo>
                    <a:lnTo>
                      <a:pt x="5775" y="240"/>
                    </a:lnTo>
                    <a:lnTo>
                      <a:pt x="5777" y="238"/>
                    </a:lnTo>
                    <a:lnTo>
                      <a:pt x="5782" y="235"/>
                    </a:lnTo>
                    <a:lnTo>
                      <a:pt x="5784" y="233"/>
                    </a:lnTo>
                    <a:lnTo>
                      <a:pt x="5787" y="230"/>
                    </a:lnTo>
                    <a:lnTo>
                      <a:pt x="5789" y="228"/>
                    </a:lnTo>
                    <a:lnTo>
                      <a:pt x="5816" y="228"/>
                    </a:lnTo>
                    <a:lnTo>
                      <a:pt x="5849" y="230"/>
                    </a:lnTo>
                    <a:lnTo>
                      <a:pt x="5883" y="230"/>
                    </a:lnTo>
                    <a:lnTo>
                      <a:pt x="5919" y="235"/>
                    </a:lnTo>
                    <a:lnTo>
                      <a:pt x="5952" y="242"/>
                    </a:lnTo>
                    <a:lnTo>
                      <a:pt x="5983" y="252"/>
                    </a:lnTo>
                    <a:lnTo>
                      <a:pt x="5998" y="259"/>
                    </a:lnTo>
                    <a:lnTo>
                      <a:pt x="6010" y="266"/>
                    </a:lnTo>
                    <a:lnTo>
                      <a:pt x="6022" y="276"/>
                    </a:lnTo>
                    <a:lnTo>
                      <a:pt x="6031" y="285"/>
                    </a:lnTo>
                    <a:lnTo>
                      <a:pt x="6031" y="293"/>
                    </a:lnTo>
                    <a:lnTo>
                      <a:pt x="6034" y="293"/>
                    </a:lnTo>
                    <a:lnTo>
                      <a:pt x="6036" y="295"/>
                    </a:lnTo>
                    <a:lnTo>
                      <a:pt x="6039" y="295"/>
                    </a:lnTo>
                    <a:lnTo>
                      <a:pt x="6041" y="297"/>
                    </a:lnTo>
                    <a:lnTo>
                      <a:pt x="6046" y="297"/>
                    </a:lnTo>
                    <a:lnTo>
                      <a:pt x="6048" y="297"/>
                    </a:lnTo>
                    <a:lnTo>
                      <a:pt x="6051" y="297"/>
                    </a:lnTo>
                    <a:lnTo>
                      <a:pt x="6055" y="305"/>
                    </a:lnTo>
                    <a:lnTo>
                      <a:pt x="6060" y="312"/>
                    </a:lnTo>
                    <a:lnTo>
                      <a:pt x="6067" y="317"/>
                    </a:lnTo>
                    <a:lnTo>
                      <a:pt x="6075" y="321"/>
                    </a:lnTo>
                    <a:lnTo>
                      <a:pt x="6079" y="326"/>
                    </a:lnTo>
                    <a:lnTo>
                      <a:pt x="6087" y="331"/>
                    </a:lnTo>
                    <a:lnTo>
                      <a:pt x="6094" y="333"/>
                    </a:lnTo>
                    <a:lnTo>
                      <a:pt x="6101" y="336"/>
                    </a:lnTo>
                    <a:lnTo>
                      <a:pt x="6103" y="345"/>
                    </a:lnTo>
                    <a:lnTo>
                      <a:pt x="6106" y="353"/>
                    </a:lnTo>
                    <a:lnTo>
                      <a:pt x="6111" y="360"/>
                    </a:lnTo>
                    <a:lnTo>
                      <a:pt x="6115" y="369"/>
                    </a:lnTo>
                    <a:lnTo>
                      <a:pt x="6130" y="384"/>
                    </a:lnTo>
                    <a:lnTo>
                      <a:pt x="6149" y="398"/>
                    </a:lnTo>
                    <a:lnTo>
                      <a:pt x="6166" y="415"/>
                    </a:lnTo>
                    <a:lnTo>
                      <a:pt x="6185" y="429"/>
                    </a:lnTo>
                    <a:lnTo>
                      <a:pt x="6199" y="444"/>
                    </a:lnTo>
                    <a:lnTo>
                      <a:pt x="6209" y="458"/>
                    </a:lnTo>
                    <a:lnTo>
                      <a:pt x="6223" y="480"/>
                    </a:lnTo>
                    <a:lnTo>
                      <a:pt x="6238" y="501"/>
                    </a:lnTo>
                    <a:lnTo>
                      <a:pt x="6252" y="516"/>
                    </a:lnTo>
                    <a:lnTo>
                      <a:pt x="6266" y="530"/>
                    </a:lnTo>
                    <a:lnTo>
                      <a:pt x="6283" y="542"/>
                    </a:lnTo>
                    <a:lnTo>
                      <a:pt x="6300" y="549"/>
                    </a:lnTo>
                    <a:lnTo>
                      <a:pt x="6317" y="556"/>
                    </a:lnTo>
                    <a:lnTo>
                      <a:pt x="6336" y="561"/>
                    </a:lnTo>
                    <a:lnTo>
                      <a:pt x="6377" y="566"/>
                    </a:lnTo>
                    <a:lnTo>
                      <a:pt x="6420" y="566"/>
                    </a:lnTo>
                    <a:lnTo>
                      <a:pt x="6468" y="566"/>
                    </a:lnTo>
                    <a:lnTo>
                      <a:pt x="6521" y="566"/>
                    </a:lnTo>
                    <a:lnTo>
                      <a:pt x="6535" y="561"/>
                    </a:lnTo>
                    <a:lnTo>
                      <a:pt x="6554" y="559"/>
                    </a:lnTo>
                    <a:lnTo>
                      <a:pt x="6578" y="556"/>
                    </a:lnTo>
                    <a:lnTo>
                      <a:pt x="6605" y="556"/>
                    </a:lnTo>
                    <a:lnTo>
                      <a:pt x="6633" y="556"/>
                    </a:lnTo>
                    <a:lnTo>
                      <a:pt x="6657" y="559"/>
                    </a:lnTo>
                    <a:lnTo>
                      <a:pt x="6681" y="559"/>
                    </a:lnTo>
                    <a:lnTo>
                      <a:pt x="6698" y="559"/>
                    </a:lnTo>
                    <a:lnTo>
                      <a:pt x="6701" y="556"/>
                    </a:lnTo>
                    <a:lnTo>
                      <a:pt x="6703" y="552"/>
                    </a:lnTo>
                    <a:lnTo>
                      <a:pt x="6705" y="547"/>
                    </a:lnTo>
                    <a:lnTo>
                      <a:pt x="6710" y="544"/>
                    </a:lnTo>
                    <a:lnTo>
                      <a:pt x="6713" y="540"/>
                    </a:lnTo>
                    <a:lnTo>
                      <a:pt x="6717" y="537"/>
                    </a:lnTo>
                    <a:lnTo>
                      <a:pt x="6722" y="535"/>
                    </a:lnTo>
                    <a:lnTo>
                      <a:pt x="6724" y="532"/>
                    </a:lnTo>
                    <a:lnTo>
                      <a:pt x="6729" y="528"/>
                    </a:lnTo>
                    <a:lnTo>
                      <a:pt x="6729" y="520"/>
                    </a:lnTo>
                    <a:lnTo>
                      <a:pt x="6729" y="513"/>
                    </a:lnTo>
                    <a:lnTo>
                      <a:pt x="6736" y="513"/>
                    </a:lnTo>
                    <a:lnTo>
                      <a:pt x="6744" y="513"/>
                    </a:lnTo>
                    <a:lnTo>
                      <a:pt x="6756" y="501"/>
                    </a:lnTo>
                    <a:lnTo>
                      <a:pt x="6825" y="501"/>
                    </a:lnTo>
                    <a:lnTo>
                      <a:pt x="6828" y="497"/>
                    </a:lnTo>
                    <a:lnTo>
                      <a:pt x="6830" y="492"/>
                    </a:lnTo>
                    <a:lnTo>
                      <a:pt x="6837" y="489"/>
                    </a:lnTo>
                    <a:lnTo>
                      <a:pt x="6844" y="489"/>
                    </a:lnTo>
                    <a:lnTo>
                      <a:pt x="6852" y="487"/>
                    </a:lnTo>
                    <a:lnTo>
                      <a:pt x="6859" y="489"/>
                    </a:lnTo>
                    <a:lnTo>
                      <a:pt x="6864" y="489"/>
                    </a:lnTo>
                    <a:lnTo>
                      <a:pt x="6871" y="489"/>
                    </a:lnTo>
                    <a:lnTo>
                      <a:pt x="6871" y="487"/>
                    </a:lnTo>
                    <a:lnTo>
                      <a:pt x="6873" y="482"/>
                    </a:lnTo>
                    <a:lnTo>
                      <a:pt x="6873" y="480"/>
                    </a:lnTo>
                    <a:lnTo>
                      <a:pt x="6876" y="477"/>
                    </a:lnTo>
                    <a:lnTo>
                      <a:pt x="6878" y="473"/>
                    </a:lnTo>
                    <a:lnTo>
                      <a:pt x="6880" y="470"/>
                    </a:lnTo>
                    <a:lnTo>
                      <a:pt x="6883" y="465"/>
                    </a:lnTo>
                    <a:lnTo>
                      <a:pt x="6883" y="463"/>
                    </a:lnTo>
                    <a:lnTo>
                      <a:pt x="6885" y="463"/>
                    </a:lnTo>
                    <a:lnTo>
                      <a:pt x="6888" y="463"/>
                    </a:lnTo>
                    <a:lnTo>
                      <a:pt x="6892" y="463"/>
                    </a:lnTo>
                    <a:lnTo>
                      <a:pt x="6895" y="463"/>
                    </a:lnTo>
                    <a:lnTo>
                      <a:pt x="6897" y="461"/>
                    </a:lnTo>
                    <a:lnTo>
                      <a:pt x="6900" y="458"/>
                    </a:lnTo>
                    <a:lnTo>
                      <a:pt x="6902" y="456"/>
                    </a:lnTo>
                    <a:lnTo>
                      <a:pt x="6902" y="451"/>
                    </a:lnTo>
                    <a:lnTo>
                      <a:pt x="6914" y="439"/>
                    </a:lnTo>
                    <a:lnTo>
                      <a:pt x="6919" y="439"/>
                    </a:lnTo>
                    <a:lnTo>
                      <a:pt x="6924" y="437"/>
                    </a:lnTo>
                    <a:lnTo>
                      <a:pt x="6928" y="437"/>
                    </a:lnTo>
                    <a:lnTo>
                      <a:pt x="6933" y="434"/>
                    </a:lnTo>
                    <a:lnTo>
                      <a:pt x="6940" y="434"/>
                    </a:lnTo>
                    <a:lnTo>
                      <a:pt x="6945" y="432"/>
                    </a:lnTo>
                    <a:lnTo>
                      <a:pt x="6950" y="432"/>
                    </a:lnTo>
                    <a:lnTo>
                      <a:pt x="6952" y="432"/>
                    </a:lnTo>
                    <a:lnTo>
                      <a:pt x="6952" y="425"/>
                    </a:lnTo>
                    <a:lnTo>
                      <a:pt x="6972" y="425"/>
                    </a:lnTo>
                    <a:lnTo>
                      <a:pt x="6984" y="413"/>
                    </a:lnTo>
                    <a:lnTo>
                      <a:pt x="6991" y="413"/>
                    </a:lnTo>
                    <a:lnTo>
                      <a:pt x="6998" y="413"/>
                    </a:lnTo>
                    <a:lnTo>
                      <a:pt x="7000" y="410"/>
                    </a:lnTo>
                    <a:lnTo>
                      <a:pt x="7003" y="408"/>
                    </a:lnTo>
                    <a:lnTo>
                      <a:pt x="7005" y="405"/>
                    </a:lnTo>
                    <a:lnTo>
                      <a:pt x="7005" y="403"/>
                    </a:lnTo>
                    <a:lnTo>
                      <a:pt x="7007" y="401"/>
                    </a:lnTo>
                    <a:lnTo>
                      <a:pt x="7010" y="398"/>
                    </a:lnTo>
                    <a:lnTo>
                      <a:pt x="7010" y="396"/>
                    </a:lnTo>
                    <a:lnTo>
                      <a:pt x="7010" y="393"/>
                    </a:lnTo>
                    <a:lnTo>
                      <a:pt x="7015" y="391"/>
                    </a:lnTo>
                    <a:lnTo>
                      <a:pt x="7019" y="386"/>
                    </a:lnTo>
                    <a:lnTo>
                      <a:pt x="7024" y="377"/>
                    </a:lnTo>
                    <a:lnTo>
                      <a:pt x="7027" y="367"/>
                    </a:lnTo>
                    <a:lnTo>
                      <a:pt x="7029" y="338"/>
                    </a:lnTo>
                    <a:lnTo>
                      <a:pt x="7031" y="305"/>
                    </a:lnTo>
                    <a:lnTo>
                      <a:pt x="7031" y="271"/>
                    </a:lnTo>
                    <a:lnTo>
                      <a:pt x="7031" y="238"/>
                    </a:lnTo>
                    <a:lnTo>
                      <a:pt x="7029" y="214"/>
                    </a:lnTo>
                    <a:lnTo>
                      <a:pt x="7029" y="197"/>
                    </a:lnTo>
                    <a:lnTo>
                      <a:pt x="7031" y="194"/>
                    </a:lnTo>
                    <a:lnTo>
                      <a:pt x="7031" y="192"/>
                    </a:lnTo>
                    <a:lnTo>
                      <a:pt x="7034" y="192"/>
                    </a:lnTo>
                    <a:lnTo>
                      <a:pt x="7034" y="190"/>
                    </a:lnTo>
                    <a:lnTo>
                      <a:pt x="7036" y="187"/>
                    </a:lnTo>
                    <a:lnTo>
                      <a:pt x="7036" y="185"/>
                    </a:lnTo>
                    <a:lnTo>
                      <a:pt x="7039" y="182"/>
                    </a:lnTo>
                    <a:lnTo>
                      <a:pt x="7041" y="180"/>
                    </a:lnTo>
                    <a:lnTo>
                      <a:pt x="7043" y="178"/>
                    </a:lnTo>
                    <a:lnTo>
                      <a:pt x="7048" y="178"/>
                    </a:lnTo>
                    <a:lnTo>
                      <a:pt x="7051" y="175"/>
                    </a:lnTo>
                    <a:lnTo>
                      <a:pt x="7053" y="173"/>
                    </a:lnTo>
                    <a:lnTo>
                      <a:pt x="7053" y="168"/>
                    </a:lnTo>
                    <a:lnTo>
                      <a:pt x="7055" y="166"/>
                    </a:lnTo>
                    <a:lnTo>
                      <a:pt x="7058" y="166"/>
                    </a:lnTo>
                    <a:lnTo>
                      <a:pt x="7060" y="163"/>
                    </a:lnTo>
                    <a:lnTo>
                      <a:pt x="7063" y="163"/>
                    </a:lnTo>
                    <a:lnTo>
                      <a:pt x="7065" y="161"/>
                    </a:lnTo>
                    <a:lnTo>
                      <a:pt x="7067" y="161"/>
                    </a:lnTo>
                    <a:lnTo>
                      <a:pt x="7070" y="158"/>
                    </a:lnTo>
                    <a:lnTo>
                      <a:pt x="7072" y="158"/>
                    </a:lnTo>
                    <a:lnTo>
                      <a:pt x="7075" y="158"/>
                    </a:lnTo>
                    <a:lnTo>
                      <a:pt x="7079" y="146"/>
                    </a:lnTo>
                    <a:lnTo>
                      <a:pt x="7082" y="146"/>
                    </a:lnTo>
                    <a:lnTo>
                      <a:pt x="7087" y="144"/>
                    </a:lnTo>
                    <a:lnTo>
                      <a:pt x="7091" y="144"/>
                    </a:lnTo>
                    <a:lnTo>
                      <a:pt x="7094" y="142"/>
                    </a:lnTo>
                    <a:lnTo>
                      <a:pt x="7099" y="139"/>
                    </a:lnTo>
                    <a:lnTo>
                      <a:pt x="7103" y="137"/>
                    </a:lnTo>
                    <a:lnTo>
                      <a:pt x="7103" y="134"/>
                    </a:lnTo>
                    <a:lnTo>
                      <a:pt x="7106" y="132"/>
                    </a:lnTo>
                    <a:lnTo>
                      <a:pt x="7233" y="132"/>
                    </a:lnTo>
                    <a:lnTo>
                      <a:pt x="7235" y="130"/>
                    </a:lnTo>
                    <a:lnTo>
                      <a:pt x="7240" y="127"/>
                    </a:lnTo>
                    <a:lnTo>
                      <a:pt x="7247" y="125"/>
                    </a:lnTo>
                    <a:lnTo>
                      <a:pt x="7255" y="120"/>
                    </a:lnTo>
                    <a:lnTo>
                      <a:pt x="7264" y="118"/>
                    </a:lnTo>
                    <a:lnTo>
                      <a:pt x="7271" y="115"/>
                    </a:lnTo>
                    <a:lnTo>
                      <a:pt x="7278" y="115"/>
                    </a:lnTo>
                    <a:lnTo>
                      <a:pt x="7283" y="115"/>
                    </a:lnTo>
                    <a:lnTo>
                      <a:pt x="7283" y="113"/>
                    </a:lnTo>
                    <a:lnTo>
                      <a:pt x="7286" y="110"/>
                    </a:lnTo>
                    <a:lnTo>
                      <a:pt x="7288" y="108"/>
                    </a:lnTo>
                    <a:lnTo>
                      <a:pt x="7290" y="106"/>
                    </a:lnTo>
                    <a:lnTo>
                      <a:pt x="7293" y="103"/>
                    </a:lnTo>
                    <a:lnTo>
                      <a:pt x="7298" y="103"/>
                    </a:lnTo>
                    <a:lnTo>
                      <a:pt x="7300" y="101"/>
                    </a:lnTo>
                    <a:lnTo>
                      <a:pt x="7302" y="101"/>
                    </a:lnTo>
                    <a:lnTo>
                      <a:pt x="7310" y="96"/>
                    </a:lnTo>
                    <a:lnTo>
                      <a:pt x="7310" y="89"/>
                    </a:lnTo>
                    <a:lnTo>
                      <a:pt x="7314" y="82"/>
                    </a:lnTo>
                    <a:lnTo>
                      <a:pt x="7322" y="82"/>
                    </a:lnTo>
                    <a:lnTo>
                      <a:pt x="7329" y="82"/>
                    </a:lnTo>
                    <a:lnTo>
                      <a:pt x="7331" y="77"/>
                    </a:lnTo>
                    <a:lnTo>
                      <a:pt x="7334" y="72"/>
                    </a:lnTo>
                    <a:lnTo>
                      <a:pt x="7336" y="70"/>
                    </a:lnTo>
                    <a:lnTo>
                      <a:pt x="7338" y="65"/>
                    </a:lnTo>
                    <a:lnTo>
                      <a:pt x="7341" y="62"/>
                    </a:lnTo>
                    <a:lnTo>
                      <a:pt x="7346" y="60"/>
                    </a:lnTo>
                    <a:lnTo>
                      <a:pt x="7348" y="58"/>
                    </a:lnTo>
                    <a:lnTo>
                      <a:pt x="7353" y="58"/>
                    </a:lnTo>
                    <a:lnTo>
                      <a:pt x="7353" y="55"/>
                    </a:lnTo>
                    <a:lnTo>
                      <a:pt x="7355" y="53"/>
                    </a:lnTo>
                    <a:lnTo>
                      <a:pt x="7355" y="50"/>
                    </a:lnTo>
                    <a:lnTo>
                      <a:pt x="7355" y="48"/>
                    </a:lnTo>
                    <a:lnTo>
                      <a:pt x="7358" y="46"/>
                    </a:lnTo>
                    <a:lnTo>
                      <a:pt x="7360" y="43"/>
                    </a:lnTo>
                    <a:lnTo>
                      <a:pt x="7360" y="38"/>
                    </a:lnTo>
                    <a:lnTo>
                      <a:pt x="7360" y="34"/>
                    </a:lnTo>
                    <a:lnTo>
                      <a:pt x="7362" y="29"/>
                    </a:lnTo>
                    <a:lnTo>
                      <a:pt x="7362" y="22"/>
                    </a:lnTo>
                    <a:lnTo>
                      <a:pt x="7365" y="17"/>
                    </a:lnTo>
                    <a:lnTo>
                      <a:pt x="7365" y="10"/>
                    </a:lnTo>
                    <a:lnTo>
                      <a:pt x="7365" y="5"/>
                    </a:lnTo>
                    <a:lnTo>
                      <a:pt x="7365" y="0"/>
                    </a:lnTo>
                    <a:lnTo>
                      <a:pt x="7367" y="7"/>
                    </a:lnTo>
                    <a:lnTo>
                      <a:pt x="7372" y="17"/>
                    </a:lnTo>
                    <a:lnTo>
                      <a:pt x="7374" y="29"/>
                    </a:lnTo>
                    <a:lnTo>
                      <a:pt x="7377" y="41"/>
                    </a:lnTo>
                    <a:lnTo>
                      <a:pt x="7382" y="53"/>
                    </a:lnTo>
                    <a:lnTo>
                      <a:pt x="7386" y="65"/>
                    </a:lnTo>
                    <a:lnTo>
                      <a:pt x="7391" y="74"/>
                    </a:lnTo>
                    <a:lnTo>
                      <a:pt x="7398" y="82"/>
                    </a:lnTo>
                    <a:lnTo>
                      <a:pt x="7396" y="103"/>
                    </a:lnTo>
                    <a:lnTo>
                      <a:pt x="7394" y="122"/>
                    </a:lnTo>
                    <a:lnTo>
                      <a:pt x="7391" y="142"/>
                    </a:lnTo>
                    <a:lnTo>
                      <a:pt x="7384" y="161"/>
                    </a:lnTo>
                    <a:lnTo>
                      <a:pt x="7372" y="194"/>
                    </a:lnTo>
                    <a:lnTo>
                      <a:pt x="7355" y="228"/>
                    </a:lnTo>
                    <a:lnTo>
                      <a:pt x="7341" y="259"/>
                    </a:lnTo>
                    <a:lnTo>
                      <a:pt x="7329" y="290"/>
                    </a:lnTo>
                    <a:lnTo>
                      <a:pt x="7322" y="307"/>
                    </a:lnTo>
                    <a:lnTo>
                      <a:pt x="7319" y="326"/>
                    </a:lnTo>
                    <a:lnTo>
                      <a:pt x="7317" y="343"/>
                    </a:lnTo>
                    <a:lnTo>
                      <a:pt x="7314" y="362"/>
                    </a:lnTo>
                    <a:lnTo>
                      <a:pt x="7326" y="372"/>
                    </a:lnTo>
                    <a:lnTo>
                      <a:pt x="7336" y="384"/>
                    </a:lnTo>
                    <a:lnTo>
                      <a:pt x="7346" y="393"/>
                    </a:lnTo>
                    <a:lnTo>
                      <a:pt x="7353" y="401"/>
                    </a:lnTo>
                    <a:lnTo>
                      <a:pt x="7358" y="413"/>
                    </a:lnTo>
                    <a:lnTo>
                      <a:pt x="7362" y="422"/>
                    </a:lnTo>
                    <a:lnTo>
                      <a:pt x="7365" y="437"/>
                    </a:lnTo>
                    <a:lnTo>
                      <a:pt x="7365" y="451"/>
                    </a:lnTo>
                    <a:lnTo>
                      <a:pt x="7384" y="451"/>
                    </a:lnTo>
                    <a:lnTo>
                      <a:pt x="7365" y="806"/>
                    </a:lnTo>
                    <a:lnTo>
                      <a:pt x="7362" y="811"/>
                    </a:lnTo>
                    <a:lnTo>
                      <a:pt x="7355" y="820"/>
                    </a:lnTo>
                    <a:lnTo>
                      <a:pt x="7348" y="830"/>
                    </a:lnTo>
                    <a:lnTo>
                      <a:pt x="7338" y="839"/>
                    </a:lnTo>
                    <a:lnTo>
                      <a:pt x="7329" y="849"/>
                    </a:lnTo>
                    <a:lnTo>
                      <a:pt x="7322" y="859"/>
                    </a:lnTo>
                    <a:lnTo>
                      <a:pt x="7317" y="863"/>
                    </a:lnTo>
                    <a:lnTo>
                      <a:pt x="7314" y="863"/>
                    </a:lnTo>
                    <a:lnTo>
                      <a:pt x="7317" y="866"/>
                    </a:lnTo>
                    <a:lnTo>
                      <a:pt x="7317" y="868"/>
                    </a:lnTo>
                    <a:lnTo>
                      <a:pt x="7317" y="873"/>
                    </a:lnTo>
                    <a:lnTo>
                      <a:pt x="7314" y="878"/>
                    </a:lnTo>
                    <a:lnTo>
                      <a:pt x="7314" y="883"/>
                    </a:lnTo>
                    <a:lnTo>
                      <a:pt x="7312" y="887"/>
                    </a:lnTo>
                    <a:lnTo>
                      <a:pt x="7307" y="892"/>
                    </a:lnTo>
                    <a:lnTo>
                      <a:pt x="7305" y="897"/>
                    </a:lnTo>
                    <a:lnTo>
                      <a:pt x="5218" y="897"/>
                    </a:lnTo>
                    <a:close/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Freeform 8"/>
            <p:cNvSpPr>
              <a:spLocks noChangeAspect="1" noEditPoints="1"/>
            </p:cNvSpPr>
            <p:nvPr/>
          </p:nvSpPr>
          <p:spPr bwMode="auto">
            <a:xfrm>
              <a:off x="6241" y="6137"/>
              <a:ext cx="4211" cy="3751"/>
            </a:xfrm>
            <a:custGeom>
              <a:avLst/>
              <a:gdLst>
                <a:gd name="T0" fmla="*/ 2062 w 4211"/>
                <a:gd name="T1" fmla="*/ 2655 h 3751"/>
                <a:gd name="T2" fmla="*/ 2005 w 4211"/>
                <a:gd name="T3" fmla="*/ 2705 h 3751"/>
                <a:gd name="T4" fmla="*/ 1842 w 4211"/>
                <a:gd name="T5" fmla="*/ 2739 h 3751"/>
                <a:gd name="T6" fmla="*/ 1801 w 4211"/>
                <a:gd name="T7" fmla="*/ 2806 h 3751"/>
                <a:gd name="T8" fmla="*/ 1722 w 4211"/>
                <a:gd name="T9" fmla="*/ 2782 h 3751"/>
                <a:gd name="T10" fmla="*/ 1573 w 4211"/>
                <a:gd name="T11" fmla="*/ 2837 h 3751"/>
                <a:gd name="T12" fmla="*/ 1540 w 4211"/>
                <a:gd name="T13" fmla="*/ 2962 h 3751"/>
                <a:gd name="T14" fmla="*/ 1460 w 4211"/>
                <a:gd name="T15" fmla="*/ 3069 h 3751"/>
                <a:gd name="T16" fmla="*/ 1300 w 4211"/>
                <a:gd name="T17" fmla="*/ 3676 h 3751"/>
                <a:gd name="T18" fmla="*/ 0 w 4211"/>
                <a:gd name="T19" fmla="*/ 3676 h 3751"/>
                <a:gd name="T20" fmla="*/ 957 w 4211"/>
                <a:gd name="T21" fmla="*/ 2041 h 3751"/>
                <a:gd name="T22" fmla="*/ 1007 w 4211"/>
                <a:gd name="T23" fmla="*/ 1969 h 3751"/>
                <a:gd name="T24" fmla="*/ 1113 w 4211"/>
                <a:gd name="T25" fmla="*/ 2024 h 3751"/>
                <a:gd name="T26" fmla="*/ 1422 w 4211"/>
                <a:gd name="T27" fmla="*/ 2230 h 3751"/>
                <a:gd name="T28" fmla="*/ 1535 w 4211"/>
                <a:gd name="T29" fmla="*/ 2062 h 3751"/>
                <a:gd name="T30" fmla="*/ 1758 w 4211"/>
                <a:gd name="T31" fmla="*/ 1906 h 3751"/>
                <a:gd name="T32" fmla="*/ 1775 w 4211"/>
                <a:gd name="T33" fmla="*/ 1762 h 3751"/>
                <a:gd name="T34" fmla="*/ 1796 w 4211"/>
                <a:gd name="T35" fmla="*/ 1621 h 3751"/>
                <a:gd name="T36" fmla="*/ 1854 w 4211"/>
                <a:gd name="T37" fmla="*/ 1643 h 3751"/>
                <a:gd name="T38" fmla="*/ 1988 w 4211"/>
                <a:gd name="T39" fmla="*/ 1839 h 3751"/>
                <a:gd name="T40" fmla="*/ 1986 w 4211"/>
                <a:gd name="T41" fmla="*/ 1607 h 3751"/>
                <a:gd name="T42" fmla="*/ 1995 w 4211"/>
                <a:gd name="T43" fmla="*/ 1393 h 3751"/>
                <a:gd name="T44" fmla="*/ 2074 w 4211"/>
                <a:gd name="T45" fmla="*/ 1369 h 3751"/>
                <a:gd name="T46" fmla="*/ 2177 w 4211"/>
                <a:gd name="T47" fmla="*/ 1441 h 3751"/>
                <a:gd name="T48" fmla="*/ 3633 w 4211"/>
                <a:gd name="T49" fmla="*/ 17 h 3751"/>
                <a:gd name="T50" fmla="*/ 3720 w 4211"/>
                <a:gd name="T51" fmla="*/ 136 h 3751"/>
                <a:gd name="T52" fmla="*/ 3712 w 4211"/>
                <a:gd name="T53" fmla="*/ 288 h 3751"/>
                <a:gd name="T54" fmla="*/ 3679 w 4211"/>
                <a:gd name="T55" fmla="*/ 489 h 3751"/>
                <a:gd name="T56" fmla="*/ 3636 w 4211"/>
                <a:gd name="T57" fmla="*/ 678 h 3751"/>
                <a:gd name="T58" fmla="*/ 3427 w 4211"/>
                <a:gd name="T59" fmla="*/ 942 h 3751"/>
                <a:gd name="T60" fmla="*/ 3175 w 4211"/>
                <a:gd name="T61" fmla="*/ 1228 h 3751"/>
                <a:gd name="T62" fmla="*/ 2873 w 4211"/>
                <a:gd name="T63" fmla="*/ 1628 h 3751"/>
                <a:gd name="T64" fmla="*/ 2765 w 4211"/>
                <a:gd name="T65" fmla="*/ 1914 h 3751"/>
                <a:gd name="T66" fmla="*/ 3002 w 4211"/>
                <a:gd name="T67" fmla="*/ 1995 h 3751"/>
                <a:gd name="T68" fmla="*/ 3178 w 4211"/>
                <a:gd name="T69" fmla="*/ 1990 h 3751"/>
                <a:gd name="T70" fmla="*/ 3566 w 4211"/>
                <a:gd name="T71" fmla="*/ 1633 h 3751"/>
                <a:gd name="T72" fmla="*/ 3923 w 4211"/>
                <a:gd name="T73" fmla="*/ 1249 h 3751"/>
                <a:gd name="T74" fmla="*/ 4055 w 4211"/>
                <a:gd name="T75" fmla="*/ 1024 h 3751"/>
                <a:gd name="T76" fmla="*/ 4118 w 4211"/>
                <a:gd name="T77" fmla="*/ 796 h 3751"/>
                <a:gd name="T78" fmla="*/ 4132 w 4211"/>
                <a:gd name="T79" fmla="*/ 619 h 3751"/>
                <a:gd name="T80" fmla="*/ 4209 w 4211"/>
                <a:gd name="T81" fmla="*/ 688 h 3751"/>
                <a:gd name="T82" fmla="*/ 4118 w 4211"/>
                <a:gd name="T83" fmla="*/ 1012 h 3751"/>
                <a:gd name="T84" fmla="*/ 3926 w 4211"/>
                <a:gd name="T85" fmla="*/ 1343 h 3751"/>
                <a:gd name="T86" fmla="*/ 3425 w 4211"/>
                <a:gd name="T87" fmla="*/ 1846 h 3751"/>
                <a:gd name="T88" fmla="*/ 3144 w 4211"/>
                <a:gd name="T89" fmla="*/ 2060 h 3751"/>
                <a:gd name="T90" fmla="*/ 2919 w 4211"/>
                <a:gd name="T91" fmla="*/ 2038 h 3751"/>
                <a:gd name="T92" fmla="*/ 2626 w 4211"/>
                <a:gd name="T93" fmla="*/ 1899 h 3751"/>
                <a:gd name="T94" fmla="*/ 2420 w 4211"/>
                <a:gd name="T95" fmla="*/ 2041 h 3751"/>
                <a:gd name="T96" fmla="*/ 2285 w 4211"/>
                <a:gd name="T97" fmla="*/ 2029 h 3751"/>
                <a:gd name="T98" fmla="*/ 2259 w 4211"/>
                <a:gd name="T99" fmla="*/ 2307 h 3751"/>
                <a:gd name="T100" fmla="*/ 3245 w 4211"/>
                <a:gd name="T101" fmla="*/ 3664 h 3751"/>
                <a:gd name="T102" fmla="*/ 1266 w 4211"/>
                <a:gd name="T103" fmla="*/ 3676 h 3751"/>
                <a:gd name="T104" fmla="*/ 1388 w 4211"/>
                <a:gd name="T105" fmla="*/ 2669 h 3751"/>
                <a:gd name="T106" fmla="*/ 1285 w 4211"/>
                <a:gd name="T107" fmla="*/ 2693 h 3751"/>
                <a:gd name="T108" fmla="*/ 1177 w 4211"/>
                <a:gd name="T109" fmla="*/ 2796 h 3751"/>
                <a:gd name="T110" fmla="*/ 1117 w 4211"/>
                <a:gd name="T111" fmla="*/ 2916 h 3751"/>
                <a:gd name="T112" fmla="*/ 1151 w 4211"/>
                <a:gd name="T113" fmla="*/ 3038 h 3751"/>
                <a:gd name="T114" fmla="*/ 1242 w 4211"/>
                <a:gd name="T115" fmla="*/ 3105 h 3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11" h="3751">
                  <a:moveTo>
                    <a:pt x="2077" y="2530"/>
                  </a:moveTo>
                  <a:lnTo>
                    <a:pt x="2077" y="2571"/>
                  </a:lnTo>
                  <a:lnTo>
                    <a:pt x="2074" y="2607"/>
                  </a:lnTo>
                  <a:lnTo>
                    <a:pt x="2072" y="2623"/>
                  </a:lnTo>
                  <a:lnTo>
                    <a:pt x="2067" y="2640"/>
                  </a:lnTo>
                  <a:lnTo>
                    <a:pt x="2062" y="2655"/>
                  </a:lnTo>
                  <a:lnTo>
                    <a:pt x="2055" y="2667"/>
                  </a:lnTo>
                  <a:lnTo>
                    <a:pt x="2048" y="2679"/>
                  </a:lnTo>
                  <a:lnTo>
                    <a:pt x="2041" y="2688"/>
                  </a:lnTo>
                  <a:lnTo>
                    <a:pt x="2029" y="2695"/>
                  </a:lnTo>
                  <a:lnTo>
                    <a:pt x="2019" y="2703"/>
                  </a:lnTo>
                  <a:lnTo>
                    <a:pt x="2005" y="2705"/>
                  </a:lnTo>
                  <a:lnTo>
                    <a:pt x="1990" y="2707"/>
                  </a:lnTo>
                  <a:lnTo>
                    <a:pt x="1974" y="2705"/>
                  </a:lnTo>
                  <a:lnTo>
                    <a:pt x="1957" y="2703"/>
                  </a:lnTo>
                  <a:lnTo>
                    <a:pt x="1851" y="2695"/>
                  </a:lnTo>
                  <a:lnTo>
                    <a:pt x="1847" y="2719"/>
                  </a:lnTo>
                  <a:lnTo>
                    <a:pt x="1842" y="2739"/>
                  </a:lnTo>
                  <a:lnTo>
                    <a:pt x="1837" y="2758"/>
                  </a:lnTo>
                  <a:lnTo>
                    <a:pt x="1830" y="2772"/>
                  </a:lnTo>
                  <a:lnTo>
                    <a:pt x="1823" y="2784"/>
                  </a:lnTo>
                  <a:lnTo>
                    <a:pt x="1818" y="2794"/>
                  </a:lnTo>
                  <a:lnTo>
                    <a:pt x="1808" y="2801"/>
                  </a:lnTo>
                  <a:lnTo>
                    <a:pt x="1801" y="2806"/>
                  </a:lnTo>
                  <a:lnTo>
                    <a:pt x="1794" y="2808"/>
                  </a:lnTo>
                  <a:lnTo>
                    <a:pt x="1784" y="2810"/>
                  </a:lnTo>
                  <a:lnTo>
                    <a:pt x="1775" y="2808"/>
                  </a:lnTo>
                  <a:lnTo>
                    <a:pt x="1765" y="2806"/>
                  </a:lnTo>
                  <a:lnTo>
                    <a:pt x="1743" y="2796"/>
                  </a:lnTo>
                  <a:lnTo>
                    <a:pt x="1722" y="2782"/>
                  </a:lnTo>
                  <a:lnTo>
                    <a:pt x="1631" y="2798"/>
                  </a:lnTo>
                  <a:lnTo>
                    <a:pt x="1614" y="2801"/>
                  </a:lnTo>
                  <a:lnTo>
                    <a:pt x="1602" y="2806"/>
                  </a:lnTo>
                  <a:lnTo>
                    <a:pt x="1590" y="2815"/>
                  </a:lnTo>
                  <a:lnTo>
                    <a:pt x="1580" y="2825"/>
                  </a:lnTo>
                  <a:lnTo>
                    <a:pt x="1573" y="2837"/>
                  </a:lnTo>
                  <a:lnTo>
                    <a:pt x="1566" y="2849"/>
                  </a:lnTo>
                  <a:lnTo>
                    <a:pt x="1561" y="2863"/>
                  </a:lnTo>
                  <a:lnTo>
                    <a:pt x="1556" y="2878"/>
                  </a:lnTo>
                  <a:lnTo>
                    <a:pt x="1549" y="2911"/>
                  </a:lnTo>
                  <a:lnTo>
                    <a:pt x="1542" y="2945"/>
                  </a:lnTo>
                  <a:lnTo>
                    <a:pt x="1540" y="2962"/>
                  </a:lnTo>
                  <a:lnTo>
                    <a:pt x="1532" y="2978"/>
                  </a:lnTo>
                  <a:lnTo>
                    <a:pt x="1525" y="2995"/>
                  </a:lnTo>
                  <a:lnTo>
                    <a:pt x="1518" y="3012"/>
                  </a:lnTo>
                  <a:lnTo>
                    <a:pt x="1501" y="3034"/>
                  </a:lnTo>
                  <a:lnTo>
                    <a:pt x="1482" y="3053"/>
                  </a:lnTo>
                  <a:lnTo>
                    <a:pt x="1460" y="3069"/>
                  </a:lnTo>
                  <a:lnTo>
                    <a:pt x="1436" y="3081"/>
                  </a:lnTo>
                  <a:lnTo>
                    <a:pt x="1412" y="3096"/>
                  </a:lnTo>
                  <a:lnTo>
                    <a:pt x="1386" y="3105"/>
                  </a:lnTo>
                  <a:lnTo>
                    <a:pt x="1357" y="3117"/>
                  </a:lnTo>
                  <a:lnTo>
                    <a:pt x="1329" y="3129"/>
                  </a:lnTo>
                  <a:lnTo>
                    <a:pt x="1300" y="3676"/>
                  </a:lnTo>
                  <a:lnTo>
                    <a:pt x="3026" y="3676"/>
                  </a:lnTo>
                  <a:lnTo>
                    <a:pt x="2976" y="3619"/>
                  </a:lnTo>
                  <a:lnTo>
                    <a:pt x="2523" y="3141"/>
                  </a:lnTo>
                  <a:lnTo>
                    <a:pt x="2199" y="2492"/>
                  </a:lnTo>
                  <a:lnTo>
                    <a:pt x="2077" y="2530"/>
                  </a:lnTo>
                  <a:close/>
                  <a:moveTo>
                    <a:pt x="0" y="3676"/>
                  </a:moveTo>
                  <a:lnTo>
                    <a:pt x="304" y="3676"/>
                  </a:lnTo>
                  <a:lnTo>
                    <a:pt x="304" y="3599"/>
                  </a:lnTo>
                  <a:lnTo>
                    <a:pt x="494" y="3599"/>
                  </a:lnTo>
                  <a:lnTo>
                    <a:pt x="981" y="3072"/>
                  </a:lnTo>
                  <a:lnTo>
                    <a:pt x="952" y="2077"/>
                  </a:lnTo>
                  <a:lnTo>
                    <a:pt x="957" y="2041"/>
                  </a:lnTo>
                  <a:lnTo>
                    <a:pt x="966" y="2009"/>
                  </a:lnTo>
                  <a:lnTo>
                    <a:pt x="971" y="1997"/>
                  </a:lnTo>
                  <a:lnTo>
                    <a:pt x="978" y="1985"/>
                  </a:lnTo>
                  <a:lnTo>
                    <a:pt x="986" y="1978"/>
                  </a:lnTo>
                  <a:lnTo>
                    <a:pt x="995" y="1971"/>
                  </a:lnTo>
                  <a:lnTo>
                    <a:pt x="1007" y="1969"/>
                  </a:lnTo>
                  <a:lnTo>
                    <a:pt x="1019" y="1969"/>
                  </a:lnTo>
                  <a:lnTo>
                    <a:pt x="1034" y="1971"/>
                  </a:lnTo>
                  <a:lnTo>
                    <a:pt x="1050" y="1978"/>
                  </a:lnTo>
                  <a:lnTo>
                    <a:pt x="1070" y="1990"/>
                  </a:lnTo>
                  <a:lnTo>
                    <a:pt x="1091" y="2005"/>
                  </a:lnTo>
                  <a:lnTo>
                    <a:pt x="1113" y="2024"/>
                  </a:lnTo>
                  <a:lnTo>
                    <a:pt x="1139" y="2048"/>
                  </a:lnTo>
                  <a:lnTo>
                    <a:pt x="1415" y="2348"/>
                  </a:lnTo>
                  <a:lnTo>
                    <a:pt x="1412" y="2316"/>
                  </a:lnTo>
                  <a:lnTo>
                    <a:pt x="1412" y="2288"/>
                  </a:lnTo>
                  <a:lnTo>
                    <a:pt x="1415" y="2259"/>
                  </a:lnTo>
                  <a:lnTo>
                    <a:pt x="1422" y="2230"/>
                  </a:lnTo>
                  <a:lnTo>
                    <a:pt x="1434" y="2201"/>
                  </a:lnTo>
                  <a:lnTo>
                    <a:pt x="1448" y="2173"/>
                  </a:lnTo>
                  <a:lnTo>
                    <a:pt x="1465" y="2144"/>
                  </a:lnTo>
                  <a:lnTo>
                    <a:pt x="1484" y="2117"/>
                  </a:lnTo>
                  <a:lnTo>
                    <a:pt x="1508" y="2089"/>
                  </a:lnTo>
                  <a:lnTo>
                    <a:pt x="1535" y="2062"/>
                  </a:lnTo>
                  <a:lnTo>
                    <a:pt x="1566" y="2036"/>
                  </a:lnTo>
                  <a:lnTo>
                    <a:pt x="1597" y="2009"/>
                  </a:lnTo>
                  <a:lnTo>
                    <a:pt x="1633" y="1983"/>
                  </a:lnTo>
                  <a:lnTo>
                    <a:pt x="1671" y="1957"/>
                  </a:lnTo>
                  <a:lnTo>
                    <a:pt x="1712" y="1933"/>
                  </a:lnTo>
                  <a:lnTo>
                    <a:pt x="1758" y="1906"/>
                  </a:lnTo>
                  <a:lnTo>
                    <a:pt x="1763" y="1902"/>
                  </a:lnTo>
                  <a:lnTo>
                    <a:pt x="1767" y="1892"/>
                  </a:lnTo>
                  <a:lnTo>
                    <a:pt x="1770" y="1878"/>
                  </a:lnTo>
                  <a:lnTo>
                    <a:pt x="1772" y="1858"/>
                  </a:lnTo>
                  <a:lnTo>
                    <a:pt x="1775" y="1813"/>
                  </a:lnTo>
                  <a:lnTo>
                    <a:pt x="1775" y="1762"/>
                  </a:lnTo>
                  <a:lnTo>
                    <a:pt x="1777" y="1712"/>
                  </a:lnTo>
                  <a:lnTo>
                    <a:pt x="1779" y="1667"/>
                  </a:lnTo>
                  <a:lnTo>
                    <a:pt x="1784" y="1647"/>
                  </a:lnTo>
                  <a:lnTo>
                    <a:pt x="1789" y="1631"/>
                  </a:lnTo>
                  <a:lnTo>
                    <a:pt x="1794" y="1626"/>
                  </a:lnTo>
                  <a:lnTo>
                    <a:pt x="1796" y="1621"/>
                  </a:lnTo>
                  <a:lnTo>
                    <a:pt x="1801" y="1616"/>
                  </a:lnTo>
                  <a:lnTo>
                    <a:pt x="1806" y="1616"/>
                  </a:lnTo>
                  <a:lnTo>
                    <a:pt x="1815" y="1616"/>
                  </a:lnTo>
                  <a:lnTo>
                    <a:pt x="1827" y="1621"/>
                  </a:lnTo>
                  <a:lnTo>
                    <a:pt x="1842" y="1631"/>
                  </a:lnTo>
                  <a:lnTo>
                    <a:pt x="1854" y="1643"/>
                  </a:lnTo>
                  <a:lnTo>
                    <a:pt x="1885" y="1679"/>
                  </a:lnTo>
                  <a:lnTo>
                    <a:pt x="1914" y="1719"/>
                  </a:lnTo>
                  <a:lnTo>
                    <a:pt x="1942" y="1762"/>
                  </a:lnTo>
                  <a:lnTo>
                    <a:pt x="1964" y="1798"/>
                  </a:lnTo>
                  <a:lnTo>
                    <a:pt x="1981" y="1827"/>
                  </a:lnTo>
                  <a:lnTo>
                    <a:pt x="1988" y="1839"/>
                  </a:lnTo>
                  <a:lnTo>
                    <a:pt x="1993" y="1827"/>
                  </a:lnTo>
                  <a:lnTo>
                    <a:pt x="1993" y="1808"/>
                  </a:lnTo>
                  <a:lnTo>
                    <a:pt x="1995" y="1784"/>
                  </a:lnTo>
                  <a:lnTo>
                    <a:pt x="1993" y="1753"/>
                  </a:lnTo>
                  <a:lnTo>
                    <a:pt x="1990" y="1683"/>
                  </a:lnTo>
                  <a:lnTo>
                    <a:pt x="1986" y="1607"/>
                  </a:lnTo>
                  <a:lnTo>
                    <a:pt x="1983" y="1530"/>
                  </a:lnTo>
                  <a:lnTo>
                    <a:pt x="1983" y="1463"/>
                  </a:lnTo>
                  <a:lnTo>
                    <a:pt x="1986" y="1434"/>
                  </a:lnTo>
                  <a:lnTo>
                    <a:pt x="1990" y="1410"/>
                  </a:lnTo>
                  <a:lnTo>
                    <a:pt x="1993" y="1400"/>
                  </a:lnTo>
                  <a:lnTo>
                    <a:pt x="1995" y="1393"/>
                  </a:lnTo>
                  <a:lnTo>
                    <a:pt x="2000" y="1388"/>
                  </a:lnTo>
                  <a:lnTo>
                    <a:pt x="2002" y="1384"/>
                  </a:lnTo>
                  <a:lnTo>
                    <a:pt x="2022" y="1374"/>
                  </a:lnTo>
                  <a:lnTo>
                    <a:pt x="2041" y="1367"/>
                  </a:lnTo>
                  <a:lnTo>
                    <a:pt x="2058" y="1367"/>
                  </a:lnTo>
                  <a:lnTo>
                    <a:pt x="2074" y="1369"/>
                  </a:lnTo>
                  <a:lnTo>
                    <a:pt x="2089" y="1374"/>
                  </a:lnTo>
                  <a:lnTo>
                    <a:pt x="2106" y="1381"/>
                  </a:lnTo>
                  <a:lnTo>
                    <a:pt x="2120" y="1388"/>
                  </a:lnTo>
                  <a:lnTo>
                    <a:pt x="2132" y="1400"/>
                  </a:lnTo>
                  <a:lnTo>
                    <a:pt x="2158" y="1422"/>
                  </a:lnTo>
                  <a:lnTo>
                    <a:pt x="2177" y="1441"/>
                  </a:lnTo>
                  <a:lnTo>
                    <a:pt x="2187" y="1448"/>
                  </a:lnTo>
                  <a:lnTo>
                    <a:pt x="2194" y="1453"/>
                  </a:lnTo>
                  <a:lnTo>
                    <a:pt x="2201" y="1453"/>
                  </a:lnTo>
                  <a:lnTo>
                    <a:pt x="2206" y="1453"/>
                  </a:lnTo>
                  <a:lnTo>
                    <a:pt x="3609" y="0"/>
                  </a:lnTo>
                  <a:lnTo>
                    <a:pt x="3633" y="17"/>
                  </a:lnTo>
                  <a:lnTo>
                    <a:pt x="3652" y="33"/>
                  </a:lnTo>
                  <a:lnTo>
                    <a:pt x="3672" y="53"/>
                  </a:lnTo>
                  <a:lnTo>
                    <a:pt x="3688" y="72"/>
                  </a:lnTo>
                  <a:lnTo>
                    <a:pt x="3700" y="93"/>
                  </a:lnTo>
                  <a:lnTo>
                    <a:pt x="3712" y="115"/>
                  </a:lnTo>
                  <a:lnTo>
                    <a:pt x="3720" y="136"/>
                  </a:lnTo>
                  <a:lnTo>
                    <a:pt x="3724" y="158"/>
                  </a:lnTo>
                  <a:lnTo>
                    <a:pt x="3727" y="182"/>
                  </a:lnTo>
                  <a:lnTo>
                    <a:pt x="3729" y="208"/>
                  </a:lnTo>
                  <a:lnTo>
                    <a:pt x="3724" y="232"/>
                  </a:lnTo>
                  <a:lnTo>
                    <a:pt x="3720" y="259"/>
                  </a:lnTo>
                  <a:lnTo>
                    <a:pt x="3712" y="288"/>
                  </a:lnTo>
                  <a:lnTo>
                    <a:pt x="3703" y="314"/>
                  </a:lnTo>
                  <a:lnTo>
                    <a:pt x="3688" y="345"/>
                  </a:lnTo>
                  <a:lnTo>
                    <a:pt x="3674" y="374"/>
                  </a:lnTo>
                  <a:lnTo>
                    <a:pt x="3679" y="415"/>
                  </a:lnTo>
                  <a:lnTo>
                    <a:pt x="3679" y="453"/>
                  </a:lnTo>
                  <a:lnTo>
                    <a:pt x="3679" y="489"/>
                  </a:lnTo>
                  <a:lnTo>
                    <a:pt x="3676" y="525"/>
                  </a:lnTo>
                  <a:lnTo>
                    <a:pt x="3672" y="559"/>
                  </a:lnTo>
                  <a:lnTo>
                    <a:pt x="3664" y="590"/>
                  </a:lnTo>
                  <a:lnTo>
                    <a:pt x="3657" y="621"/>
                  </a:lnTo>
                  <a:lnTo>
                    <a:pt x="3645" y="650"/>
                  </a:lnTo>
                  <a:lnTo>
                    <a:pt x="3636" y="678"/>
                  </a:lnTo>
                  <a:lnTo>
                    <a:pt x="3621" y="705"/>
                  </a:lnTo>
                  <a:lnTo>
                    <a:pt x="3607" y="731"/>
                  </a:lnTo>
                  <a:lnTo>
                    <a:pt x="3590" y="755"/>
                  </a:lnTo>
                  <a:lnTo>
                    <a:pt x="3554" y="806"/>
                  </a:lnTo>
                  <a:lnTo>
                    <a:pt x="3516" y="851"/>
                  </a:lnTo>
                  <a:lnTo>
                    <a:pt x="3427" y="942"/>
                  </a:lnTo>
                  <a:lnTo>
                    <a:pt x="3333" y="1036"/>
                  </a:lnTo>
                  <a:lnTo>
                    <a:pt x="3288" y="1086"/>
                  </a:lnTo>
                  <a:lnTo>
                    <a:pt x="3240" y="1139"/>
                  </a:lnTo>
                  <a:lnTo>
                    <a:pt x="3218" y="1168"/>
                  </a:lnTo>
                  <a:lnTo>
                    <a:pt x="3197" y="1196"/>
                  </a:lnTo>
                  <a:lnTo>
                    <a:pt x="3175" y="1228"/>
                  </a:lnTo>
                  <a:lnTo>
                    <a:pt x="3156" y="1259"/>
                  </a:lnTo>
                  <a:lnTo>
                    <a:pt x="3110" y="1328"/>
                  </a:lnTo>
                  <a:lnTo>
                    <a:pt x="3058" y="1403"/>
                  </a:lnTo>
                  <a:lnTo>
                    <a:pt x="2998" y="1477"/>
                  </a:lnTo>
                  <a:lnTo>
                    <a:pt x="2935" y="1551"/>
                  </a:lnTo>
                  <a:lnTo>
                    <a:pt x="2873" y="1628"/>
                  </a:lnTo>
                  <a:lnTo>
                    <a:pt x="2808" y="1703"/>
                  </a:lnTo>
                  <a:lnTo>
                    <a:pt x="2746" y="1777"/>
                  </a:lnTo>
                  <a:lnTo>
                    <a:pt x="2688" y="1846"/>
                  </a:lnTo>
                  <a:lnTo>
                    <a:pt x="2707" y="1870"/>
                  </a:lnTo>
                  <a:lnTo>
                    <a:pt x="2734" y="1892"/>
                  </a:lnTo>
                  <a:lnTo>
                    <a:pt x="2765" y="1914"/>
                  </a:lnTo>
                  <a:lnTo>
                    <a:pt x="2799" y="1935"/>
                  </a:lnTo>
                  <a:lnTo>
                    <a:pt x="2837" y="1954"/>
                  </a:lnTo>
                  <a:lnTo>
                    <a:pt x="2875" y="1969"/>
                  </a:lnTo>
                  <a:lnTo>
                    <a:pt x="2919" y="1981"/>
                  </a:lnTo>
                  <a:lnTo>
                    <a:pt x="2959" y="1990"/>
                  </a:lnTo>
                  <a:lnTo>
                    <a:pt x="3002" y="1995"/>
                  </a:lnTo>
                  <a:lnTo>
                    <a:pt x="3046" y="1997"/>
                  </a:lnTo>
                  <a:lnTo>
                    <a:pt x="3084" y="2000"/>
                  </a:lnTo>
                  <a:lnTo>
                    <a:pt x="3118" y="1997"/>
                  </a:lnTo>
                  <a:lnTo>
                    <a:pt x="3146" y="1995"/>
                  </a:lnTo>
                  <a:lnTo>
                    <a:pt x="3168" y="1993"/>
                  </a:lnTo>
                  <a:lnTo>
                    <a:pt x="3178" y="1990"/>
                  </a:lnTo>
                  <a:lnTo>
                    <a:pt x="3185" y="1985"/>
                  </a:lnTo>
                  <a:lnTo>
                    <a:pt x="3190" y="1983"/>
                  </a:lnTo>
                  <a:lnTo>
                    <a:pt x="3194" y="1978"/>
                  </a:lnTo>
                  <a:lnTo>
                    <a:pt x="3341" y="1839"/>
                  </a:lnTo>
                  <a:lnTo>
                    <a:pt x="3492" y="1700"/>
                  </a:lnTo>
                  <a:lnTo>
                    <a:pt x="3566" y="1633"/>
                  </a:lnTo>
                  <a:lnTo>
                    <a:pt x="3638" y="1563"/>
                  </a:lnTo>
                  <a:lnTo>
                    <a:pt x="3708" y="1494"/>
                  </a:lnTo>
                  <a:lnTo>
                    <a:pt x="3775" y="1427"/>
                  </a:lnTo>
                  <a:lnTo>
                    <a:pt x="3837" y="1355"/>
                  </a:lnTo>
                  <a:lnTo>
                    <a:pt x="3895" y="1285"/>
                  </a:lnTo>
                  <a:lnTo>
                    <a:pt x="3923" y="1249"/>
                  </a:lnTo>
                  <a:lnTo>
                    <a:pt x="3950" y="1211"/>
                  </a:lnTo>
                  <a:lnTo>
                    <a:pt x="3974" y="1175"/>
                  </a:lnTo>
                  <a:lnTo>
                    <a:pt x="3995" y="1139"/>
                  </a:lnTo>
                  <a:lnTo>
                    <a:pt x="4017" y="1101"/>
                  </a:lnTo>
                  <a:lnTo>
                    <a:pt x="4036" y="1062"/>
                  </a:lnTo>
                  <a:lnTo>
                    <a:pt x="4055" y="1024"/>
                  </a:lnTo>
                  <a:lnTo>
                    <a:pt x="4072" y="983"/>
                  </a:lnTo>
                  <a:lnTo>
                    <a:pt x="4084" y="945"/>
                  </a:lnTo>
                  <a:lnTo>
                    <a:pt x="4096" y="904"/>
                  </a:lnTo>
                  <a:lnTo>
                    <a:pt x="4108" y="863"/>
                  </a:lnTo>
                  <a:lnTo>
                    <a:pt x="4115" y="820"/>
                  </a:lnTo>
                  <a:lnTo>
                    <a:pt x="4118" y="796"/>
                  </a:lnTo>
                  <a:lnTo>
                    <a:pt x="4122" y="770"/>
                  </a:lnTo>
                  <a:lnTo>
                    <a:pt x="4125" y="741"/>
                  </a:lnTo>
                  <a:lnTo>
                    <a:pt x="4127" y="710"/>
                  </a:lnTo>
                  <a:lnTo>
                    <a:pt x="4130" y="681"/>
                  </a:lnTo>
                  <a:lnTo>
                    <a:pt x="4132" y="650"/>
                  </a:lnTo>
                  <a:lnTo>
                    <a:pt x="4132" y="619"/>
                  </a:lnTo>
                  <a:lnTo>
                    <a:pt x="4132" y="590"/>
                  </a:lnTo>
                  <a:lnTo>
                    <a:pt x="4206" y="590"/>
                  </a:lnTo>
                  <a:lnTo>
                    <a:pt x="4209" y="614"/>
                  </a:lnTo>
                  <a:lnTo>
                    <a:pt x="4211" y="638"/>
                  </a:lnTo>
                  <a:lnTo>
                    <a:pt x="4211" y="662"/>
                  </a:lnTo>
                  <a:lnTo>
                    <a:pt x="4209" y="688"/>
                  </a:lnTo>
                  <a:lnTo>
                    <a:pt x="4202" y="741"/>
                  </a:lnTo>
                  <a:lnTo>
                    <a:pt x="4190" y="796"/>
                  </a:lnTo>
                  <a:lnTo>
                    <a:pt x="4175" y="851"/>
                  </a:lnTo>
                  <a:lnTo>
                    <a:pt x="4158" y="906"/>
                  </a:lnTo>
                  <a:lnTo>
                    <a:pt x="4139" y="959"/>
                  </a:lnTo>
                  <a:lnTo>
                    <a:pt x="4118" y="1012"/>
                  </a:lnTo>
                  <a:lnTo>
                    <a:pt x="4074" y="1108"/>
                  </a:lnTo>
                  <a:lnTo>
                    <a:pt x="4031" y="1189"/>
                  </a:lnTo>
                  <a:lnTo>
                    <a:pt x="3998" y="1249"/>
                  </a:lnTo>
                  <a:lnTo>
                    <a:pt x="3976" y="1283"/>
                  </a:lnTo>
                  <a:lnTo>
                    <a:pt x="3955" y="1309"/>
                  </a:lnTo>
                  <a:lnTo>
                    <a:pt x="3926" y="1343"/>
                  </a:lnTo>
                  <a:lnTo>
                    <a:pt x="3892" y="1381"/>
                  </a:lnTo>
                  <a:lnTo>
                    <a:pt x="3851" y="1424"/>
                  </a:lnTo>
                  <a:lnTo>
                    <a:pt x="3758" y="1520"/>
                  </a:lnTo>
                  <a:lnTo>
                    <a:pt x="3650" y="1626"/>
                  </a:lnTo>
                  <a:lnTo>
                    <a:pt x="3537" y="1736"/>
                  </a:lnTo>
                  <a:lnTo>
                    <a:pt x="3425" y="1846"/>
                  </a:lnTo>
                  <a:lnTo>
                    <a:pt x="3314" y="1952"/>
                  </a:lnTo>
                  <a:lnTo>
                    <a:pt x="3218" y="2050"/>
                  </a:lnTo>
                  <a:lnTo>
                    <a:pt x="3209" y="2055"/>
                  </a:lnTo>
                  <a:lnTo>
                    <a:pt x="3194" y="2057"/>
                  </a:lnTo>
                  <a:lnTo>
                    <a:pt x="3170" y="2060"/>
                  </a:lnTo>
                  <a:lnTo>
                    <a:pt x="3144" y="2060"/>
                  </a:lnTo>
                  <a:lnTo>
                    <a:pt x="3113" y="2062"/>
                  </a:lnTo>
                  <a:lnTo>
                    <a:pt x="3084" y="2060"/>
                  </a:lnTo>
                  <a:lnTo>
                    <a:pt x="3053" y="2060"/>
                  </a:lnTo>
                  <a:lnTo>
                    <a:pt x="3026" y="2057"/>
                  </a:lnTo>
                  <a:lnTo>
                    <a:pt x="2974" y="2050"/>
                  </a:lnTo>
                  <a:lnTo>
                    <a:pt x="2919" y="2038"/>
                  </a:lnTo>
                  <a:lnTo>
                    <a:pt x="2863" y="2024"/>
                  </a:lnTo>
                  <a:lnTo>
                    <a:pt x="2811" y="2005"/>
                  </a:lnTo>
                  <a:lnTo>
                    <a:pt x="2760" y="1981"/>
                  </a:lnTo>
                  <a:lnTo>
                    <a:pt x="2712" y="1957"/>
                  </a:lnTo>
                  <a:lnTo>
                    <a:pt x="2667" y="1928"/>
                  </a:lnTo>
                  <a:lnTo>
                    <a:pt x="2626" y="1899"/>
                  </a:lnTo>
                  <a:lnTo>
                    <a:pt x="2590" y="1930"/>
                  </a:lnTo>
                  <a:lnTo>
                    <a:pt x="2549" y="1964"/>
                  </a:lnTo>
                  <a:lnTo>
                    <a:pt x="2506" y="1995"/>
                  </a:lnTo>
                  <a:lnTo>
                    <a:pt x="2463" y="2021"/>
                  </a:lnTo>
                  <a:lnTo>
                    <a:pt x="2441" y="2033"/>
                  </a:lnTo>
                  <a:lnTo>
                    <a:pt x="2420" y="2041"/>
                  </a:lnTo>
                  <a:lnTo>
                    <a:pt x="2396" y="2048"/>
                  </a:lnTo>
                  <a:lnTo>
                    <a:pt x="2374" y="2050"/>
                  </a:lnTo>
                  <a:lnTo>
                    <a:pt x="2353" y="2050"/>
                  </a:lnTo>
                  <a:lnTo>
                    <a:pt x="2329" y="2048"/>
                  </a:lnTo>
                  <a:lnTo>
                    <a:pt x="2307" y="2041"/>
                  </a:lnTo>
                  <a:lnTo>
                    <a:pt x="2285" y="2029"/>
                  </a:lnTo>
                  <a:lnTo>
                    <a:pt x="2283" y="2081"/>
                  </a:lnTo>
                  <a:lnTo>
                    <a:pt x="2278" y="2132"/>
                  </a:lnTo>
                  <a:lnTo>
                    <a:pt x="2276" y="2180"/>
                  </a:lnTo>
                  <a:lnTo>
                    <a:pt x="2271" y="2225"/>
                  </a:lnTo>
                  <a:lnTo>
                    <a:pt x="2264" y="2268"/>
                  </a:lnTo>
                  <a:lnTo>
                    <a:pt x="2259" y="2307"/>
                  </a:lnTo>
                  <a:lnTo>
                    <a:pt x="2252" y="2343"/>
                  </a:lnTo>
                  <a:lnTo>
                    <a:pt x="2242" y="2376"/>
                  </a:lnTo>
                  <a:lnTo>
                    <a:pt x="2549" y="3086"/>
                  </a:lnTo>
                  <a:lnTo>
                    <a:pt x="3058" y="3595"/>
                  </a:lnTo>
                  <a:lnTo>
                    <a:pt x="3245" y="3599"/>
                  </a:lnTo>
                  <a:lnTo>
                    <a:pt x="3245" y="3664"/>
                  </a:lnTo>
                  <a:lnTo>
                    <a:pt x="3532" y="3664"/>
                  </a:lnTo>
                  <a:lnTo>
                    <a:pt x="3532" y="3751"/>
                  </a:lnTo>
                  <a:lnTo>
                    <a:pt x="7" y="3751"/>
                  </a:lnTo>
                  <a:lnTo>
                    <a:pt x="0" y="3676"/>
                  </a:lnTo>
                  <a:close/>
                  <a:moveTo>
                    <a:pt x="1261" y="3105"/>
                  </a:moveTo>
                  <a:lnTo>
                    <a:pt x="1266" y="3676"/>
                  </a:lnTo>
                  <a:lnTo>
                    <a:pt x="520" y="3676"/>
                  </a:lnTo>
                  <a:lnTo>
                    <a:pt x="1026" y="3105"/>
                  </a:lnTo>
                  <a:lnTo>
                    <a:pt x="1019" y="2050"/>
                  </a:lnTo>
                  <a:lnTo>
                    <a:pt x="1393" y="2432"/>
                  </a:lnTo>
                  <a:lnTo>
                    <a:pt x="1403" y="2674"/>
                  </a:lnTo>
                  <a:lnTo>
                    <a:pt x="1388" y="2669"/>
                  </a:lnTo>
                  <a:lnTo>
                    <a:pt x="1374" y="2664"/>
                  </a:lnTo>
                  <a:lnTo>
                    <a:pt x="1357" y="2667"/>
                  </a:lnTo>
                  <a:lnTo>
                    <a:pt x="1341" y="2669"/>
                  </a:lnTo>
                  <a:lnTo>
                    <a:pt x="1324" y="2674"/>
                  </a:lnTo>
                  <a:lnTo>
                    <a:pt x="1305" y="2683"/>
                  </a:lnTo>
                  <a:lnTo>
                    <a:pt x="1285" y="2693"/>
                  </a:lnTo>
                  <a:lnTo>
                    <a:pt x="1266" y="2705"/>
                  </a:lnTo>
                  <a:lnTo>
                    <a:pt x="1249" y="2722"/>
                  </a:lnTo>
                  <a:lnTo>
                    <a:pt x="1230" y="2736"/>
                  </a:lnTo>
                  <a:lnTo>
                    <a:pt x="1211" y="2755"/>
                  </a:lnTo>
                  <a:lnTo>
                    <a:pt x="1194" y="2774"/>
                  </a:lnTo>
                  <a:lnTo>
                    <a:pt x="1177" y="2796"/>
                  </a:lnTo>
                  <a:lnTo>
                    <a:pt x="1161" y="2818"/>
                  </a:lnTo>
                  <a:lnTo>
                    <a:pt x="1146" y="2839"/>
                  </a:lnTo>
                  <a:lnTo>
                    <a:pt x="1132" y="2863"/>
                  </a:lnTo>
                  <a:lnTo>
                    <a:pt x="1125" y="2880"/>
                  </a:lnTo>
                  <a:lnTo>
                    <a:pt x="1120" y="2897"/>
                  </a:lnTo>
                  <a:lnTo>
                    <a:pt x="1117" y="2916"/>
                  </a:lnTo>
                  <a:lnTo>
                    <a:pt x="1117" y="2938"/>
                  </a:lnTo>
                  <a:lnTo>
                    <a:pt x="1120" y="2957"/>
                  </a:lnTo>
                  <a:lnTo>
                    <a:pt x="1125" y="2978"/>
                  </a:lnTo>
                  <a:lnTo>
                    <a:pt x="1132" y="2998"/>
                  </a:lnTo>
                  <a:lnTo>
                    <a:pt x="1139" y="3019"/>
                  </a:lnTo>
                  <a:lnTo>
                    <a:pt x="1151" y="3038"/>
                  </a:lnTo>
                  <a:lnTo>
                    <a:pt x="1163" y="3055"/>
                  </a:lnTo>
                  <a:lnTo>
                    <a:pt x="1175" y="3069"/>
                  </a:lnTo>
                  <a:lnTo>
                    <a:pt x="1189" y="3084"/>
                  </a:lnTo>
                  <a:lnTo>
                    <a:pt x="1206" y="3093"/>
                  </a:lnTo>
                  <a:lnTo>
                    <a:pt x="1223" y="3101"/>
                  </a:lnTo>
                  <a:lnTo>
                    <a:pt x="1242" y="3105"/>
                  </a:lnTo>
                  <a:lnTo>
                    <a:pt x="1261" y="3105"/>
                  </a:lnTo>
                  <a:close/>
                </a:path>
              </a:pathLst>
            </a:custGeom>
            <a:solidFill>
              <a:srgbClr val="12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 bwMode="auto">
            <a:xfrm>
              <a:off x="2337" y="9566"/>
              <a:ext cx="12904" cy="5552"/>
              <a:chOff x="2337" y="9566"/>
              <a:chExt cx="12904" cy="5552"/>
            </a:xfrm>
          </p:grpSpPr>
          <p:sp>
            <p:nvSpPr>
              <p:cNvPr id="51" name="Freeform 50"/>
              <p:cNvSpPr>
                <a:spLocks noChangeAspect="1"/>
              </p:cNvSpPr>
              <p:nvPr/>
            </p:nvSpPr>
            <p:spPr bwMode="auto">
              <a:xfrm>
                <a:off x="8140" y="14070"/>
                <a:ext cx="720" cy="686"/>
              </a:xfrm>
              <a:custGeom>
                <a:avLst/>
                <a:gdLst>
                  <a:gd name="T0" fmla="*/ 211 w 720"/>
                  <a:gd name="T1" fmla="*/ 374 h 686"/>
                  <a:gd name="T2" fmla="*/ 161 w 720"/>
                  <a:gd name="T3" fmla="*/ 341 h 686"/>
                  <a:gd name="T4" fmla="*/ 55 w 720"/>
                  <a:gd name="T5" fmla="*/ 319 h 686"/>
                  <a:gd name="T6" fmla="*/ 91 w 720"/>
                  <a:gd name="T7" fmla="*/ 53 h 686"/>
                  <a:gd name="T8" fmla="*/ 154 w 720"/>
                  <a:gd name="T9" fmla="*/ 7 h 686"/>
                  <a:gd name="T10" fmla="*/ 207 w 720"/>
                  <a:gd name="T11" fmla="*/ 17 h 686"/>
                  <a:gd name="T12" fmla="*/ 264 w 720"/>
                  <a:gd name="T13" fmla="*/ 89 h 686"/>
                  <a:gd name="T14" fmla="*/ 310 w 720"/>
                  <a:gd name="T15" fmla="*/ 118 h 686"/>
                  <a:gd name="T16" fmla="*/ 278 w 720"/>
                  <a:gd name="T17" fmla="*/ 170 h 686"/>
                  <a:gd name="T18" fmla="*/ 228 w 720"/>
                  <a:gd name="T19" fmla="*/ 185 h 686"/>
                  <a:gd name="T20" fmla="*/ 137 w 720"/>
                  <a:gd name="T21" fmla="*/ 154 h 686"/>
                  <a:gd name="T22" fmla="*/ 67 w 720"/>
                  <a:gd name="T23" fmla="*/ 163 h 686"/>
                  <a:gd name="T24" fmla="*/ 46 w 720"/>
                  <a:gd name="T25" fmla="*/ 199 h 686"/>
                  <a:gd name="T26" fmla="*/ 101 w 720"/>
                  <a:gd name="T27" fmla="*/ 221 h 686"/>
                  <a:gd name="T28" fmla="*/ 214 w 720"/>
                  <a:gd name="T29" fmla="*/ 257 h 686"/>
                  <a:gd name="T30" fmla="*/ 264 w 720"/>
                  <a:gd name="T31" fmla="*/ 336 h 686"/>
                  <a:gd name="T32" fmla="*/ 243 w 720"/>
                  <a:gd name="T33" fmla="*/ 417 h 686"/>
                  <a:gd name="T34" fmla="*/ 183 w 720"/>
                  <a:gd name="T35" fmla="*/ 465 h 686"/>
                  <a:gd name="T36" fmla="*/ 226 w 720"/>
                  <a:gd name="T37" fmla="*/ 504 h 686"/>
                  <a:gd name="T38" fmla="*/ 319 w 720"/>
                  <a:gd name="T39" fmla="*/ 537 h 686"/>
                  <a:gd name="T40" fmla="*/ 401 w 720"/>
                  <a:gd name="T41" fmla="*/ 540 h 686"/>
                  <a:gd name="T42" fmla="*/ 499 w 720"/>
                  <a:gd name="T43" fmla="*/ 525 h 686"/>
                  <a:gd name="T44" fmla="*/ 576 w 720"/>
                  <a:gd name="T45" fmla="*/ 494 h 686"/>
                  <a:gd name="T46" fmla="*/ 629 w 720"/>
                  <a:gd name="T47" fmla="*/ 432 h 686"/>
                  <a:gd name="T48" fmla="*/ 621 w 720"/>
                  <a:gd name="T49" fmla="*/ 386 h 686"/>
                  <a:gd name="T50" fmla="*/ 537 w 720"/>
                  <a:gd name="T51" fmla="*/ 341 h 686"/>
                  <a:gd name="T52" fmla="*/ 432 w 720"/>
                  <a:gd name="T53" fmla="*/ 329 h 686"/>
                  <a:gd name="T54" fmla="*/ 499 w 720"/>
                  <a:gd name="T55" fmla="*/ 67 h 686"/>
                  <a:gd name="T56" fmla="*/ 566 w 720"/>
                  <a:gd name="T57" fmla="*/ 17 h 686"/>
                  <a:gd name="T58" fmla="*/ 619 w 720"/>
                  <a:gd name="T59" fmla="*/ 29 h 686"/>
                  <a:gd name="T60" fmla="*/ 674 w 720"/>
                  <a:gd name="T61" fmla="*/ 101 h 686"/>
                  <a:gd name="T62" fmla="*/ 720 w 720"/>
                  <a:gd name="T63" fmla="*/ 132 h 686"/>
                  <a:gd name="T64" fmla="*/ 693 w 720"/>
                  <a:gd name="T65" fmla="*/ 182 h 686"/>
                  <a:gd name="T66" fmla="*/ 641 w 720"/>
                  <a:gd name="T67" fmla="*/ 197 h 686"/>
                  <a:gd name="T68" fmla="*/ 547 w 720"/>
                  <a:gd name="T69" fmla="*/ 163 h 686"/>
                  <a:gd name="T70" fmla="*/ 492 w 720"/>
                  <a:gd name="T71" fmla="*/ 168 h 686"/>
                  <a:gd name="T72" fmla="*/ 461 w 720"/>
                  <a:gd name="T73" fmla="*/ 197 h 686"/>
                  <a:gd name="T74" fmla="*/ 470 w 720"/>
                  <a:gd name="T75" fmla="*/ 233 h 686"/>
                  <a:gd name="T76" fmla="*/ 590 w 720"/>
                  <a:gd name="T77" fmla="*/ 247 h 686"/>
                  <a:gd name="T78" fmla="*/ 657 w 720"/>
                  <a:gd name="T79" fmla="*/ 307 h 686"/>
                  <a:gd name="T80" fmla="*/ 681 w 720"/>
                  <a:gd name="T81" fmla="*/ 367 h 686"/>
                  <a:gd name="T82" fmla="*/ 681 w 720"/>
                  <a:gd name="T83" fmla="*/ 458 h 686"/>
                  <a:gd name="T84" fmla="*/ 629 w 720"/>
                  <a:gd name="T85" fmla="*/ 578 h 686"/>
                  <a:gd name="T86" fmla="*/ 552 w 720"/>
                  <a:gd name="T87" fmla="*/ 648 h 686"/>
                  <a:gd name="T88" fmla="*/ 449 w 720"/>
                  <a:gd name="T89" fmla="*/ 684 h 686"/>
                  <a:gd name="T90" fmla="*/ 298 w 720"/>
                  <a:gd name="T91" fmla="*/ 679 h 686"/>
                  <a:gd name="T92" fmla="*/ 132 w 720"/>
                  <a:gd name="T93" fmla="*/ 621 h 686"/>
                  <a:gd name="T94" fmla="*/ 24 w 720"/>
                  <a:gd name="T95" fmla="*/ 525 h 686"/>
                  <a:gd name="T96" fmla="*/ 101 w 720"/>
                  <a:gd name="T97" fmla="*/ 408 h 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20" h="686">
                    <a:moveTo>
                      <a:pt x="190" y="393"/>
                    </a:moveTo>
                    <a:lnTo>
                      <a:pt x="207" y="381"/>
                    </a:lnTo>
                    <a:lnTo>
                      <a:pt x="211" y="374"/>
                    </a:lnTo>
                    <a:lnTo>
                      <a:pt x="204" y="365"/>
                    </a:lnTo>
                    <a:lnTo>
                      <a:pt x="197" y="357"/>
                    </a:lnTo>
                    <a:lnTo>
                      <a:pt x="161" y="341"/>
                    </a:lnTo>
                    <a:lnTo>
                      <a:pt x="125" y="329"/>
                    </a:lnTo>
                    <a:lnTo>
                      <a:pt x="91" y="321"/>
                    </a:lnTo>
                    <a:lnTo>
                      <a:pt x="55" y="319"/>
                    </a:lnTo>
                    <a:lnTo>
                      <a:pt x="3" y="319"/>
                    </a:lnTo>
                    <a:lnTo>
                      <a:pt x="7" y="146"/>
                    </a:lnTo>
                    <a:lnTo>
                      <a:pt x="91" y="53"/>
                    </a:lnTo>
                    <a:lnTo>
                      <a:pt x="115" y="31"/>
                    </a:lnTo>
                    <a:lnTo>
                      <a:pt x="137" y="17"/>
                    </a:lnTo>
                    <a:lnTo>
                      <a:pt x="154" y="7"/>
                    </a:lnTo>
                    <a:lnTo>
                      <a:pt x="173" y="0"/>
                    </a:lnTo>
                    <a:lnTo>
                      <a:pt x="190" y="2"/>
                    </a:lnTo>
                    <a:lnTo>
                      <a:pt x="207" y="17"/>
                    </a:lnTo>
                    <a:lnTo>
                      <a:pt x="226" y="38"/>
                    </a:lnTo>
                    <a:lnTo>
                      <a:pt x="243" y="67"/>
                    </a:lnTo>
                    <a:lnTo>
                      <a:pt x="264" y="89"/>
                    </a:lnTo>
                    <a:lnTo>
                      <a:pt x="283" y="101"/>
                    </a:lnTo>
                    <a:lnTo>
                      <a:pt x="310" y="108"/>
                    </a:lnTo>
                    <a:lnTo>
                      <a:pt x="310" y="118"/>
                    </a:lnTo>
                    <a:lnTo>
                      <a:pt x="302" y="132"/>
                    </a:lnTo>
                    <a:lnTo>
                      <a:pt x="288" y="156"/>
                    </a:lnTo>
                    <a:lnTo>
                      <a:pt x="278" y="170"/>
                    </a:lnTo>
                    <a:lnTo>
                      <a:pt x="264" y="178"/>
                    </a:lnTo>
                    <a:lnTo>
                      <a:pt x="250" y="185"/>
                    </a:lnTo>
                    <a:lnTo>
                      <a:pt x="228" y="185"/>
                    </a:lnTo>
                    <a:lnTo>
                      <a:pt x="190" y="178"/>
                    </a:lnTo>
                    <a:lnTo>
                      <a:pt x="159" y="161"/>
                    </a:lnTo>
                    <a:lnTo>
                      <a:pt x="137" y="154"/>
                    </a:lnTo>
                    <a:lnTo>
                      <a:pt x="113" y="149"/>
                    </a:lnTo>
                    <a:lnTo>
                      <a:pt x="79" y="156"/>
                    </a:lnTo>
                    <a:lnTo>
                      <a:pt x="67" y="163"/>
                    </a:lnTo>
                    <a:lnTo>
                      <a:pt x="55" y="175"/>
                    </a:lnTo>
                    <a:lnTo>
                      <a:pt x="48" y="185"/>
                    </a:lnTo>
                    <a:lnTo>
                      <a:pt x="46" y="199"/>
                    </a:lnTo>
                    <a:lnTo>
                      <a:pt x="48" y="211"/>
                    </a:lnTo>
                    <a:lnTo>
                      <a:pt x="60" y="218"/>
                    </a:lnTo>
                    <a:lnTo>
                      <a:pt x="101" y="221"/>
                    </a:lnTo>
                    <a:lnTo>
                      <a:pt x="147" y="225"/>
                    </a:lnTo>
                    <a:lnTo>
                      <a:pt x="183" y="235"/>
                    </a:lnTo>
                    <a:lnTo>
                      <a:pt x="214" y="257"/>
                    </a:lnTo>
                    <a:lnTo>
                      <a:pt x="238" y="283"/>
                    </a:lnTo>
                    <a:lnTo>
                      <a:pt x="257" y="312"/>
                    </a:lnTo>
                    <a:lnTo>
                      <a:pt x="264" y="336"/>
                    </a:lnTo>
                    <a:lnTo>
                      <a:pt x="266" y="360"/>
                    </a:lnTo>
                    <a:lnTo>
                      <a:pt x="259" y="389"/>
                    </a:lnTo>
                    <a:lnTo>
                      <a:pt x="243" y="417"/>
                    </a:lnTo>
                    <a:lnTo>
                      <a:pt x="214" y="439"/>
                    </a:lnTo>
                    <a:lnTo>
                      <a:pt x="175" y="453"/>
                    </a:lnTo>
                    <a:lnTo>
                      <a:pt x="183" y="465"/>
                    </a:lnTo>
                    <a:lnTo>
                      <a:pt x="190" y="480"/>
                    </a:lnTo>
                    <a:lnTo>
                      <a:pt x="207" y="489"/>
                    </a:lnTo>
                    <a:lnTo>
                      <a:pt x="226" y="504"/>
                    </a:lnTo>
                    <a:lnTo>
                      <a:pt x="250" y="518"/>
                    </a:lnTo>
                    <a:lnTo>
                      <a:pt x="278" y="530"/>
                    </a:lnTo>
                    <a:lnTo>
                      <a:pt x="319" y="537"/>
                    </a:lnTo>
                    <a:lnTo>
                      <a:pt x="341" y="540"/>
                    </a:lnTo>
                    <a:lnTo>
                      <a:pt x="370" y="540"/>
                    </a:lnTo>
                    <a:lnTo>
                      <a:pt x="401" y="540"/>
                    </a:lnTo>
                    <a:lnTo>
                      <a:pt x="430" y="537"/>
                    </a:lnTo>
                    <a:lnTo>
                      <a:pt x="461" y="532"/>
                    </a:lnTo>
                    <a:lnTo>
                      <a:pt x="499" y="525"/>
                    </a:lnTo>
                    <a:lnTo>
                      <a:pt x="523" y="518"/>
                    </a:lnTo>
                    <a:lnTo>
                      <a:pt x="547" y="508"/>
                    </a:lnTo>
                    <a:lnTo>
                      <a:pt x="576" y="494"/>
                    </a:lnTo>
                    <a:lnTo>
                      <a:pt x="605" y="475"/>
                    </a:lnTo>
                    <a:lnTo>
                      <a:pt x="626" y="446"/>
                    </a:lnTo>
                    <a:lnTo>
                      <a:pt x="629" y="432"/>
                    </a:lnTo>
                    <a:lnTo>
                      <a:pt x="633" y="422"/>
                    </a:lnTo>
                    <a:lnTo>
                      <a:pt x="629" y="401"/>
                    </a:lnTo>
                    <a:lnTo>
                      <a:pt x="621" y="386"/>
                    </a:lnTo>
                    <a:lnTo>
                      <a:pt x="607" y="367"/>
                    </a:lnTo>
                    <a:lnTo>
                      <a:pt x="573" y="353"/>
                    </a:lnTo>
                    <a:lnTo>
                      <a:pt x="537" y="341"/>
                    </a:lnTo>
                    <a:lnTo>
                      <a:pt x="502" y="333"/>
                    </a:lnTo>
                    <a:lnTo>
                      <a:pt x="468" y="329"/>
                    </a:lnTo>
                    <a:lnTo>
                      <a:pt x="432" y="329"/>
                    </a:lnTo>
                    <a:lnTo>
                      <a:pt x="415" y="329"/>
                    </a:lnTo>
                    <a:lnTo>
                      <a:pt x="418" y="156"/>
                    </a:lnTo>
                    <a:lnTo>
                      <a:pt x="499" y="67"/>
                    </a:lnTo>
                    <a:lnTo>
                      <a:pt x="523" y="43"/>
                    </a:lnTo>
                    <a:lnTo>
                      <a:pt x="547" y="29"/>
                    </a:lnTo>
                    <a:lnTo>
                      <a:pt x="566" y="17"/>
                    </a:lnTo>
                    <a:lnTo>
                      <a:pt x="583" y="10"/>
                    </a:lnTo>
                    <a:lnTo>
                      <a:pt x="600" y="14"/>
                    </a:lnTo>
                    <a:lnTo>
                      <a:pt x="619" y="29"/>
                    </a:lnTo>
                    <a:lnTo>
                      <a:pt x="636" y="50"/>
                    </a:lnTo>
                    <a:lnTo>
                      <a:pt x="650" y="79"/>
                    </a:lnTo>
                    <a:lnTo>
                      <a:pt x="674" y="101"/>
                    </a:lnTo>
                    <a:lnTo>
                      <a:pt x="696" y="110"/>
                    </a:lnTo>
                    <a:lnTo>
                      <a:pt x="720" y="122"/>
                    </a:lnTo>
                    <a:lnTo>
                      <a:pt x="720" y="132"/>
                    </a:lnTo>
                    <a:lnTo>
                      <a:pt x="713" y="142"/>
                    </a:lnTo>
                    <a:lnTo>
                      <a:pt x="703" y="168"/>
                    </a:lnTo>
                    <a:lnTo>
                      <a:pt x="693" y="182"/>
                    </a:lnTo>
                    <a:lnTo>
                      <a:pt x="679" y="192"/>
                    </a:lnTo>
                    <a:lnTo>
                      <a:pt x="660" y="197"/>
                    </a:lnTo>
                    <a:lnTo>
                      <a:pt x="641" y="197"/>
                    </a:lnTo>
                    <a:lnTo>
                      <a:pt x="600" y="190"/>
                    </a:lnTo>
                    <a:lnTo>
                      <a:pt x="569" y="170"/>
                    </a:lnTo>
                    <a:lnTo>
                      <a:pt x="547" y="163"/>
                    </a:lnTo>
                    <a:lnTo>
                      <a:pt x="523" y="161"/>
                    </a:lnTo>
                    <a:lnTo>
                      <a:pt x="506" y="163"/>
                    </a:lnTo>
                    <a:lnTo>
                      <a:pt x="492" y="168"/>
                    </a:lnTo>
                    <a:lnTo>
                      <a:pt x="478" y="175"/>
                    </a:lnTo>
                    <a:lnTo>
                      <a:pt x="468" y="185"/>
                    </a:lnTo>
                    <a:lnTo>
                      <a:pt x="461" y="197"/>
                    </a:lnTo>
                    <a:lnTo>
                      <a:pt x="454" y="211"/>
                    </a:lnTo>
                    <a:lnTo>
                      <a:pt x="456" y="221"/>
                    </a:lnTo>
                    <a:lnTo>
                      <a:pt x="470" y="233"/>
                    </a:lnTo>
                    <a:lnTo>
                      <a:pt x="509" y="233"/>
                    </a:lnTo>
                    <a:lnTo>
                      <a:pt x="554" y="235"/>
                    </a:lnTo>
                    <a:lnTo>
                      <a:pt x="590" y="247"/>
                    </a:lnTo>
                    <a:lnTo>
                      <a:pt x="621" y="264"/>
                    </a:lnTo>
                    <a:lnTo>
                      <a:pt x="648" y="290"/>
                    </a:lnTo>
                    <a:lnTo>
                      <a:pt x="657" y="307"/>
                    </a:lnTo>
                    <a:lnTo>
                      <a:pt x="672" y="333"/>
                    </a:lnTo>
                    <a:lnTo>
                      <a:pt x="679" y="350"/>
                    </a:lnTo>
                    <a:lnTo>
                      <a:pt x="681" y="367"/>
                    </a:lnTo>
                    <a:lnTo>
                      <a:pt x="686" y="389"/>
                    </a:lnTo>
                    <a:lnTo>
                      <a:pt x="686" y="417"/>
                    </a:lnTo>
                    <a:lnTo>
                      <a:pt x="681" y="458"/>
                    </a:lnTo>
                    <a:lnTo>
                      <a:pt x="672" y="496"/>
                    </a:lnTo>
                    <a:lnTo>
                      <a:pt x="653" y="537"/>
                    </a:lnTo>
                    <a:lnTo>
                      <a:pt x="629" y="578"/>
                    </a:lnTo>
                    <a:lnTo>
                      <a:pt x="607" y="604"/>
                    </a:lnTo>
                    <a:lnTo>
                      <a:pt x="581" y="628"/>
                    </a:lnTo>
                    <a:lnTo>
                      <a:pt x="552" y="648"/>
                    </a:lnTo>
                    <a:lnTo>
                      <a:pt x="521" y="662"/>
                    </a:lnTo>
                    <a:lnTo>
                      <a:pt x="485" y="676"/>
                    </a:lnTo>
                    <a:lnTo>
                      <a:pt x="449" y="684"/>
                    </a:lnTo>
                    <a:lnTo>
                      <a:pt x="408" y="686"/>
                    </a:lnTo>
                    <a:lnTo>
                      <a:pt x="365" y="686"/>
                    </a:lnTo>
                    <a:lnTo>
                      <a:pt x="298" y="679"/>
                    </a:lnTo>
                    <a:lnTo>
                      <a:pt x="235" y="669"/>
                    </a:lnTo>
                    <a:lnTo>
                      <a:pt x="178" y="648"/>
                    </a:lnTo>
                    <a:lnTo>
                      <a:pt x="132" y="621"/>
                    </a:lnTo>
                    <a:lnTo>
                      <a:pt x="91" y="592"/>
                    </a:lnTo>
                    <a:lnTo>
                      <a:pt x="53" y="561"/>
                    </a:lnTo>
                    <a:lnTo>
                      <a:pt x="24" y="525"/>
                    </a:lnTo>
                    <a:lnTo>
                      <a:pt x="0" y="489"/>
                    </a:lnTo>
                    <a:lnTo>
                      <a:pt x="0" y="415"/>
                    </a:lnTo>
                    <a:lnTo>
                      <a:pt x="101" y="408"/>
                    </a:lnTo>
                    <a:lnTo>
                      <a:pt x="161" y="401"/>
                    </a:lnTo>
                    <a:lnTo>
                      <a:pt x="190" y="3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2" name="Freeform 51"/>
              <p:cNvSpPr>
                <a:spLocks noChangeAspect="1" noEditPoints="1"/>
              </p:cNvSpPr>
              <p:nvPr/>
            </p:nvSpPr>
            <p:spPr bwMode="auto">
              <a:xfrm>
                <a:off x="2488" y="9585"/>
                <a:ext cx="724" cy="751"/>
              </a:xfrm>
              <a:custGeom>
                <a:avLst/>
                <a:gdLst>
                  <a:gd name="T0" fmla="*/ 287 w 724"/>
                  <a:gd name="T1" fmla="*/ 562 h 751"/>
                  <a:gd name="T2" fmla="*/ 242 w 724"/>
                  <a:gd name="T3" fmla="*/ 497 h 751"/>
                  <a:gd name="T4" fmla="*/ 225 w 724"/>
                  <a:gd name="T5" fmla="*/ 430 h 751"/>
                  <a:gd name="T6" fmla="*/ 249 w 724"/>
                  <a:gd name="T7" fmla="*/ 382 h 751"/>
                  <a:gd name="T8" fmla="*/ 297 w 724"/>
                  <a:gd name="T9" fmla="*/ 358 h 751"/>
                  <a:gd name="T10" fmla="*/ 331 w 724"/>
                  <a:gd name="T11" fmla="*/ 372 h 751"/>
                  <a:gd name="T12" fmla="*/ 340 w 724"/>
                  <a:gd name="T13" fmla="*/ 408 h 751"/>
                  <a:gd name="T14" fmla="*/ 323 w 724"/>
                  <a:gd name="T15" fmla="*/ 461 h 751"/>
                  <a:gd name="T16" fmla="*/ 311 w 724"/>
                  <a:gd name="T17" fmla="*/ 494 h 751"/>
                  <a:gd name="T18" fmla="*/ 316 w 724"/>
                  <a:gd name="T19" fmla="*/ 540 h 751"/>
                  <a:gd name="T20" fmla="*/ 252 w 724"/>
                  <a:gd name="T21" fmla="*/ 264 h 751"/>
                  <a:gd name="T22" fmla="*/ 278 w 724"/>
                  <a:gd name="T23" fmla="*/ 247 h 751"/>
                  <a:gd name="T24" fmla="*/ 280 w 724"/>
                  <a:gd name="T25" fmla="*/ 135 h 751"/>
                  <a:gd name="T26" fmla="*/ 417 w 724"/>
                  <a:gd name="T27" fmla="*/ 0 h 751"/>
                  <a:gd name="T28" fmla="*/ 575 w 724"/>
                  <a:gd name="T29" fmla="*/ 82 h 751"/>
                  <a:gd name="T30" fmla="*/ 604 w 724"/>
                  <a:gd name="T31" fmla="*/ 132 h 751"/>
                  <a:gd name="T32" fmla="*/ 566 w 724"/>
                  <a:gd name="T33" fmla="*/ 199 h 751"/>
                  <a:gd name="T34" fmla="*/ 549 w 724"/>
                  <a:gd name="T35" fmla="*/ 283 h 751"/>
                  <a:gd name="T36" fmla="*/ 477 w 724"/>
                  <a:gd name="T37" fmla="*/ 269 h 751"/>
                  <a:gd name="T38" fmla="*/ 448 w 724"/>
                  <a:gd name="T39" fmla="*/ 226 h 751"/>
                  <a:gd name="T40" fmla="*/ 448 w 724"/>
                  <a:gd name="T41" fmla="*/ 125 h 751"/>
                  <a:gd name="T42" fmla="*/ 407 w 724"/>
                  <a:gd name="T43" fmla="*/ 58 h 751"/>
                  <a:gd name="T44" fmla="*/ 369 w 724"/>
                  <a:gd name="T45" fmla="*/ 58 h 751"/>
                  <a:gd name="T46" fmla="*/ 386 w 724"/>
                  <a:gd name="T47" fmla="*/ 156 h 751"/>
                  <a:gd name="T48" fmla="*/ 362 w 724"/>
                  <a:gd name="T49" fmla="*/ 264 h 751"/>
                  <a:gd name="T50" fmla="*/ 295 w 724"/>
                  <a:gd name="T51" fmla="*/ 319 h 751"/>
                  <a:gd name="T52" fmla="*/ 206 w 724"/>
                  <a:gd name="T53" fmla="*/ 291 h 751"/>
                  <a:gd name="T54" fmla="*/ 165 w 724"/>
                  <a:gd name="T55" fmla="*/ 279 h 751"/>
                  <a:gd name="T56" fmla="*/ 144 w 724"/>
                  <a:gd name="T57" fmla="*/ 346 h 751"/>
                  <a:gd name="T58" fmla="*/ 146 w 724"/>
                  <a:gd name="T59" fmla="*/ 422 h 751"/>
                  <a:gd name="T60" fmla="*/ 182 w 724"/>
                  <a:gd name="T61" fmla="*/ 528 h 751"/>
                  <a:gd name="T62" fmla="*/ 228 w 724"/>
                  <a:gd name="T63" fmla="*/ 614 h 751"/>
                  <a:gd name="T64" fmla="*/ 295 w 724"/>
                  <a:gd name="T65" fmla="*/ 679 h 751"/>
                  <a:gd name="T66" fmla="*/ 371 w 724"/>
                  <a:gd name="T67" fmla="*/ 684 h 751"/>
                  <a:gd name="T68" fmla="*/ 400 w 724"/>
                  <a:gd name="T69" fmla="*/ 612 h 751"/>
                  <a:gd name="T70" fmla="*/ 391 w 724"/>
                  <a:gd name="T71" fmla="*/ 502 h 751"/>
                  <a:gd name="T72" fmla="*/ 535 w 724"/>
                  <a:gd name="T73" fmla="*/ 401 h 751"/>
                  <a:gd name="T74" fmla="*/ 695 w 724"/>
                  <a:gd name="T75" fmla="*/ 482 h 751"/>
                  <a:gd name="T76" fmla="*/ 724 w 724"/>
                  <a:gd name="T77" fmla="*/ 533 h 751"/>
                  <a:gd name="T78" fmla="*/ 681 w 724"/>
                  <a:gd name="T79" fmla="*/ 600 h 751"/>
                  <a:gd name="T80" fmla="*/ 664 w 724"/>
                  <a:gd name="T81" fmla="*/ 684 h 751"/>
                  <a:gd name="T82" fmla="*/ 594 w 724"/>
                  <a:gd name="T83" fmla="*/ 672 h 751"/>
                  <a:gd name="T84" fmla="*/ 566 w 724"/>
                  <a:gd name="T85" fmla="*/ 626 h 751"/>
                  <a:gd name="T86" fmla="*/ 566 w 724"/>
                  <a:gd name="T87" fmla="*/ 528 h 751"/>
                  <a:gd name="T88" fmla="*/ 544 w 724"/>
                  <a:gd name="T89" fmla="*/ 475 h 751"/>
                  <a:gd name="T90" fmla="*/ 496 w 724"/>
                  <a:gd name="T91" fmla="*/ 451 h 751"/>
                  <a:gd name="T92" fmla="*/ 496 w 724"/>
                  <a:gd name="T93" fmla="*/ 514 h 751"/>
                  <a:gd name="T94" fmla="*/ 496 w 724"/>
                  <a:gd name="T95" fmla="*/ 634 h 751"/>
                  <a:gd name="T96" fmla="*/ 448 w 724"/>
                  <a:gd name="T97" fmla="*/ 701 h 751"/>
                  <a:gd name="T98" fmla="*/ 395 w 724"/>
                  <a:gd name="T99" fmla="*/ 732 h 751"/>
                  <a:gd name="T100" fmla="*/ 295 w 724"/>
                  <a:gd name="T101" fmla="*/ 751 h 751"/>
                  <a:gd name="T102" fmla="*/ 175 w 724"/>
                  <a:gd name="T103" fmla="*/ 722 h 751"/>
                  <a:gd name="T104" fmla="*/ 93 w 724"/>
                  <a:gd name="T105" fmla="*/ 658 h 751"/>
                  <a:gd name="T106" fmla="*/ 38 w 724"/>
                  <a:gd name="T107" fmla="*/ 554 h 751"/>
                  <a:gd name="T108" fmla="*/ 0 w 724"/>
                  <a:gd name="T109" fmla="*/ 379 h 751"/>
                  <a:gd name="T110" fmla="*/ 24 w 724"/>
                  <a:gd name="T111" fmla="*/ 219 h 751"/>
                  <a:gd name="T112" fmla="*/ 91 w 724"/>
                  <a:gd name="T113" fmla="*/ 101 h 751"/>
                  <a:gd name="T114" fmla="*/ 225 w 724"/>
                  <a:gd name="T115" fmla="*/ 228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4" h="751">
                    <a:moveTo>
                      <a:pt x="323" y="564"/>
                    </a:moveTo>
                    <a:lnTo>
                      <a:pt x="304" y="564"/>
                    </a:lnTo>
                    <a:lnTo>
                      <a:pt x="287" y="562"/>
                    </a:lnTo>
                    <a:lnTo>
                      <a:pt x="273" y="550"/>
                    </a:lnTo>
                    <a:lnTo>
                      <a:pt x="264" y="533"/>
                    </a:lnTo>
                    <a:lnTo>
                      <a:pt x="242" y="497"/>
                    </a:lnTo>
                    <a:lnTo>
                      <a:pt x="232" y="468"/>
                    </a:lnTo>
                    <a:lnTo>
                      <a:pt x="225" y="446"/>
                    </a:lnTo>
                    <a:lnTo>
                      <a:pt x="225" y="430"/>
                    </a:lnTo>
                    <a:lnTo>
                      <a:pt x="232" y="410"/>
                    </a:lnTo>
                    <a:lnTo>
                      <a:pt x="242" y="396"/>
                    </a:lnTo>
                    <a:lnTo>
                      <a:pt x="249" y="382"/>
                    </a:lnTo>
                    <a:lnTo>
                      <a:pt x="259" y="372"/>
                    </a:lnTo>
                    <a:lnTo>
                      <a:pt x="273" y="360"/>
                    </a:lnTo>
                    <a:lnTo>
                      <a:pt x="297" y="358"/>
                    </a:lnTo>
                    <a:lnTo>
                      <a:pt x="316" y="360"/>
                    </a:lnTo>
                    <a:lnTo>
                      <a:pt x="323" y="367"/>
                    </a:lnTo>
                    <a:lnTo>
                      <a:pt x="331" y="372"/>
                    </a:lnTo>
                    <a:lnTo>
                      <a:pt x="333" y="379"/>
                    </a:lnTo>
                    <a:lnTo>
                      <a:pt x="338" y="382"/>
                    </a:lnTo>
                    <a:lnTo>
                      <a:pt x="340" y="408"/>
                    </a:lnTo>
                    <a:lnTo>
                      <a:pt x="340" y="430"/>
                    </a:lnTo>
                    <a:lnTo>
                      <a:pt x="333" y="446"/>
                    </a:lnTo>
                    <a:lnTo>
                      <a:pt x="323" y="461"/>
                    </a:lnTo>
                    <a:lnTo>
                      <a:pt x="323" y="466"/>
                    </a:lnTo>
                    <a:lnTo>
                      <a:pt x="311" y="480"/>
                    </a:lnTo>
                    <a:lnTo>
                      <a:pt x="311" y="494"/>
                    </a:lnTo>
                    <a:lnTo>
                      <a:pt x="309" y="504"/>
                    </a:lnTo>
                    <a:lnTo>
                      <a:pt x="311" y="518"/>
                    </a:lnTo>
                    <a:lnTo>
                      <a:pt x="316" y="540"/>
                    </a:lnTo>
                    <a:lnTo>
                      <a:pt x="323" y="564"/>
                    </a:lnTo>
                    <a:close/>
                    <a:moveTo>
                      <a:pt x="242" y="255"/>
                    </a:moveTo>
                    <a:lnTo>
                      <a:pt x="252" y="264"/>
                    </a:lnTo>
                    <a:lnTo>
                      <a:pt x="266" y="269"/>
                    </a:lnTo>
                    <a:lnTo>
                      <a:pt x="273" y="257"/>
                    </a:lnTo>
                    <a:lnTo>
                      <a:pt x="278" y="247"/>
                    </a:lnTo>
                    <a:lnTo>
                      <a:pt x="280" y="211"/>
                    </a:lnTo>
                    <a:lnTo>
                      <a:pt x="285" y="171"/>
                    </a:lnTo>
                    <a:lnTo>
                      <a:pt x="280" y="135"/>
                    </a:lnTo>
                    <a:lnTo>
                      <a:pt x="273" y="101"/>
                    </a:lnTo>
                    <a:lnTo>
                      <a:pt x="256" y="51"/>
                    </a:lnTo>
                    <a:lnTo>
                      <a:pt x="417" y="0"/>
                    </a:lnTo>
                    <a:lnTo>
                      <a:pt x="530" y="51"/>
                    </a:lnTo>
                    <a:lnTo>
                      <a:pt x="554" y="68"/>
                    </a:lnTo>
                    <a:lnTo>
                      <a:pt x="575" y="82"/>
                    </a:lnTo>
                    <a:lnTo>
                      <a:pt x="594" y="101"/>
                    </a:lnTo>
                    <a:lnTo>
                      <a:pt x="604" y="113"/>
                    </a:lnTo>
                    <a:lnTo>
                      <a:pt x="604" y="132"/>
                    </a:lnTo>
                    <a:lnTo>
                      <a:pt x="602" y="154"/>
                    </a:lnTo>
                    <a:lnTo>
                      <a:pt x="587" y="175"/>
                    </a:lnTo>
                    <a:lnTo>
                      <a:pt x="566" y="199"/>
                    </a:lnTo>
                    <a:lnTo>
                      <a:pt x="551" y="233"/>
                    </a:lnTo>
                    <a:lnTo>
                      <a:pt x="544" y="255"/>
                    </a:lnTo>
                    <a:lnTo>
                      <a:pt x="549" y="283"/>
                    </a:lnTo>
                    <a:lnTo>
                      <a:pt x="523" y="283"/>
                    </a:lnTo>
                    <a:lnTo>
                      <a:pt x="496" y="276"/>
                    </a:lnTo>
                    <a:lnTo>
                      <a:pt x="477" y="269"/>
                    </a:lnTo>
                    <a:lnTo>
                      <a:pt x="463" y="257"/>
                    </a:lnTo>
                    <a:lnTo>
                      <a:pt x="453" y="243"/>
                    </a:lnTo>
                    <a:lnTo>
                      <a:pt x="448" y="226"/>
                    </a:lnTo>
                    <a:lnTo>
                      <a:pt x="446" y="185"/>
                    </a:lnTo>
                    <a:lnTo>
                      <a:pt x="448" y="149"/>
                    </a:lnTo>
                    <a:lnTo>
                      <a:pt x="448" y="125"/>
                    </a:lnTo>
                    <a:lnTo>
                      <a:pt x="446" y="101"/>
                    </a:lnTo>
                    <a:lnTo>
                      <a:pt x="429" y="75"/>
                    </a:lnTo>
                    <a:lnTo>
                      <a:pt x="407" y="58"/>
                    </a:lnTo>
                    <a:lnTo>
                      <a:pt x="393" y="53"/>
                    </a:lnTo>
                    <a:lnTo>
                      <a:pt x="379" y="53"/>
                    </a:lnTo>
                    <a:lnTo>
                      <a:pt x="369" y="58"/>
                    </a:lnTo>
                    <a:lnTo>
                      <a:pt x="364" y="72"/>
                    </a:lnTo>
                    <a:lnTo>
                      <a:pt x="376" y="113"/>
                    </a:lnTo>
                    <a:lnTo>
                      <a:pt x="386" y="156"/>
                    </a:lnTo>
                    <a:lnTo>
                      <a:pt x="386" y="197"/>
                    </a:lnTo>
                    <a:lnTo>
                      <a:pt x="376" y="233"/>
                    </a:lnTo>
                    <a:lnTo>
                      <a:pt x="362" y="264"/>
                    </a:lnTo>
                    <a:lnTo>
                      <a:pt x="340" y="293"/>
                    </a:lnTo>
                    <a:lnTo>
                      <a:pt x="316" y="307"/>
                    </a:lnTo>
                    <a:lnTo>
                      <a:pt x="295" y="319"/>
                    </a:lnTo>
                    <a:lnTo>
                      <a:pt x="264" y="322"/>
                    </a:lnTo>
                    <a:lnTo>
                      <a:pt x="235" y="312"/>
                    </a:lnTo>
                    <a:lnTo>
                      <a:pt x="206" y="291"/>
                    </a:lnTo>
                    <a:lnTo>
                      <a:pt x="182" y="257"/>
                    </a:lnTo>
                    <a:lnTo>
                      <a:pt x="172" y="264"/>
                    </a:lnTo>
                    <a:lnTo>
                      <a:pt x="165" y="279"/>
                    </a:lnTo>
                    <a:lnTo>
                      <a:pt x="153" y="298"/>
                    </a:lnTo>
                    <a:lnTo>
                      <a:pt x="151" y="322"/>
                    </a:lnTo>
                    <a:lnTo>
                      <a:pt x="144" y="346"/>
                    </a:lnTo>
                    <a:lnTo>
                      <a:pt x="144" y="382"/>
                    </a:lnTo>
                    <a:lnTo>
                      <a:pt x="144" y="401"/>
                    </a:lnTo>
                    <a:lnTo>
                      <a:pt x="146" y="422"/>
                    </a:lnTo>
                    <a:lnTo>
                      <a:pt x="160" y="473"/>
                    </a:lnTo>
                    <a:lnTo>
                      <a:pt x="172" y="502"/>
                    </a:lnTo>
                    <a:lnTo>
                      <a:pt x="182" y="528"/>
                    </a:lnTo>
                    <a:lnTo>
                      <a:pt x="192" y="557"/>
                    </a:lnTo>
                    <a:lnTo>
                      <a:pt x="218" y="593"/>
                    </a:lnTo>
                    <a:lnTo>
                      <a:pt x="228" y="614"/>
                    </a:lnTo>
                    <a:lnTo>
                      <a:pt x="244" y="636"/>
                    </a:lnTo>
                    <a:lnTo>
                      <a:pt x="266" y="658"/>
                    </a:lnTo>
                    <a:lnTo>
                      <a:pt x="295" y="679"/>
                    </a:lnTo>
                    <a:lnTo>
                      <a:pt x="326" y="691"/>
                    </a:lnTo>
                    <a:lnTo>
                      <a:pt x="355" y="691"/>
                    </a:lnTo>
                    <a:lnTo>
                      <a:pt x="371" y="684"/>
                    </a:lnTo>
                    <a:lnTo>
                      <a:pt x="386" y="669"/>
                    </a:lnTo>
                    <a:lnTo>
                      <a:pt x="395" y="648"/>
                    </a:lnTo>
                    <a:lnTo>
                      <a:pt x="400" y="612"/>
                    </a:lnTo>
                    <a:lnTo>
                      <a:pt x="400" y="576"/>
                    </a:lnTo>
                    <a:lnTo>
                      <a:pt x="395" y="535"/>
                    </a:lnTo>
                    <a:lnTo>
                      <a:pt x="391" y="502"/>
                    </a:lnTo>
                    <a:lnTo>
                      <a:pt x="379" y="468"/>
                    </a:lnTo>
                    <a:lnTo>
                      <a:pt x="371" y="451"/>
                    </a:lnTo>
                    <a:lnTo>
                      <a:pt x="535" y="401"/>
                    </a:lnTo>
                    <a:lnTo>
                      <a:pt x="647" y="451"/>
                    </a:lnTo>
                    <a:lnTo>
                      <a:pt x="674" y="468"/>
                    </a:lnTo>
                    <a:lnTo>
                      <a:pt x="695" y="482"/>
                    </a:lnTo>
                    <a:lnTo>
                      <a:pt x="712" y="502"/>
                    </a:lnTo>
                    <a:lnTo>
                      <a:pt x="724" y="514"/>
                    </a:lnTo>
                    <a:lnTo>
                      <a:pt x="724" y="533"/>
                    </a:lnTo>
                    <a:lnTo>
                      <a:pt x="717" y="554"/>
                    </a:lnTo>
                    <a:lnTo>
                      <a:pt x="702" y="576"/>
                    </a:lnTo>
                    <a:lnTo>
                      <a:pt x="681" y="600"/>
                    </a:lnTo>
                    <a:lnTo>
                      <a:pt x="666" y="634"/>
                    </a:lnTo>
                    <a:lnTo>
                      <a:pt x="664" y="655"/>
                    </a:lnTo>
                    <a:lnTo>
                      <a:pt x="664" y="684"/>
                    </a:lnTo>
                    <a:lnTo>
                      <a:pt x="640" y="684"/>
                    </a:lnTo>
                    <a:lnTo>
                      <a:pt x="611" y="679"/>
                    </a:lnTo>
                    <a:lnTo>
                      <a:pt x="594" y="672"/>
                    </a:lnTo>
                    <a:lnTo>
                      <a:pt x="582" y="662"/>
                    </a:lnTo>
                    <a:lnTo>
                      <a:pt x="573" y="643"/>
                    </a:lnTo>
                    <a:lnTo>
                      <a:pt x="566" y="626"/>
                    </a:lnTo>
                    <a:lnTo>
                      <a:pt x="561" y="586"/>
                    </a:lnTo>
                    <a:lnTo>
                      <a:pt x="566" y="550"/>
                    </a:lnTo>
                    <a:lnTo>
                      <a:pt x="566" y="528"/>
                    </a:lnTo>
                    <a:lnTo>
                      <a:pt x="561" y="504"/>
                    </a:lnTo>
                    <a:lnTo>
                      <a:pt x="554" y="487"/>
                    </a:lnTo>
                    <a:lnTo>
                      <a:pt x="544" y="475"/>
                    </a:lnTo>
                    <a:lnTo>
                      <a:pt x="523" y="458"/>
                    </a:lnTo>
                    <a:lnTo>
                      <a:pt x="513" y="454"/>
                    </a:lnTo>
                    <a:lnTo>
                      <a:pt x="496" y="451"/>
                    </a:lnTo>
                    <a:lnTo>
                      <a:pt x="489" y="458"/>
                    </a:lnTo>
                    <a:lnTo>
                      <a:pt x="482" y="473"/>
                    </a:lnTo>
                    <a:lnTo>
                      <a:pt x="496" y="514"/>
                    </a:lnTo>
                    <a:lnTo>
                      <a:pt x="501" y="557"/>
                    </a:lnTo>
                    <a:lnTo>
                      <a:pt x="501" y="598"/>
                    </a:lnTo>
                    <a:lnTo>
                      <a:pt x="496" y="634"/>
                    </a:lnTo>
                    <a:lnTo>
                      <a:pt x="482" y="665"/>
                    </a:lnTo>
                    <a:lnTo>
                      <a:pt x="470" y="679"/>
                    </a:lnTo>
                    <a:lnTo>
                      <a:pt x="448" y="701"/>
                    </a:lnTo>
                    <a:lnTo>
                      <a:pt x="436" y="713"/>
                    </a:lnTo>
                    <a:lnTo>
                      <a:pt x="422" y="722"/>
                    </a:lnTo>
                    <a:lnTo>
                      <a:pt x="395" y="732"/>
                    </a:lnTo>
                    <a:lnTo>
                      <a:pt x="376" y="739"/>
                    </a:lnTo>
                    <a:lnTo>
                      <a:pt x="338" y="746"/>
                    </a:lnTo>
                    <a:lnTo>
                      <a:pt x="295" y="751"/>
                    </a:lnTo>
                    <a:lnTo>
                      <a:pt x="252" y="746"/>
                    </a:lnTo>
                    <a:lnTo>
                      <a:pt x="206" y="737"/>
                    </a:lnTo>
                    <a:lnTo>
                      <a:pt x="175" y="722"/>
                    </a:lnTo>
                    <a:lnTo>
                      <a:pt x="144" y="705"/>
                    </a:lnTo>
                    <a:lnTo>
                      <a:pt x="120" y="684"/>
                    </a:lnTo>
                    <a:lnTo>
                      <a:pt x="93" y="658"/>
                    </a:lnTo>
                    <a:lnTo>
                      <a:pt x="74" y="626"/>
                    </a:lnTo>
                    <a:lnTo>
                      <a:pt x="52" y="593"/>
                    </a:lnTo>
                    <a:lnTo>
                      <a:pt x="38" y="554"/>
                    </a:lnTo>
                    <a:lnTo>
                      <a:pt x="24" y="511"/>
                    </a:lnTo>
                    <a:lnTo>
                      <a:pt x="7" y="444"/>
                    </a:lnTo>
                    <a:lnTo>
                      <a:pt x="0" y="379"/>
                    </a:lnTo>
                    <a:lnTo>
                      <a:pt x="0" y="322"/>
                    </a:lnTo>
                    <a:lnTo>
                      <a:pt x="9" y="269"/>
                    </a:lnTo>
                    <a:lnTo>
                      <a:pt x="24" y="219"/>
                    </a:lnTo>
                    <a:lnTo>
                      <a:pt x="40" y="175"/>
                    </a:lnTo>
                    <a:lnTo>
                      <a:pt x="62" y="135"/>
                    </a:lnTo>
                    <a:lnTo>
                      <a:pt x="91" y="101"/>
                    </a:lnTo>
                    <a:lnTo>
                      <a:pt x="160" y="80"/>
                    </a:lnTo>
                    <a:lnTo>
                      <a:pt x="196" y="171"/>
                    </a:lnTo>
                    <a:lnTo>
                      <a:pt x="225" y="228"/>
                    </a:lnTo>
                    <a:lnTo>
                      <a:pt x="242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3" name="Freeform 52"/>
              <p:cNvSpPr>
                <a:spLocks noChangeAspect="1"/>
              </p:cNvSpPr>
              <p:nvPr/>
            </p:nvSpPr>
            <p:spPr bwMode="auto">
              <a:xfrm>
                <a:off x="2766" y="10353"/>
                <a:ext cx="861" cy="726"/>
              </a:xfrm>
              <a:custGeom>
                <a:avLst/>
                <a:gdLst>
                  <a:gd name="T0" fmla="*/ 470 w 861"/>
                  <a:gd name="T1" fmla="*/ 662 h 726"/>
                  <a:gd name="T2" fmla="*/ 494 w 861"/>
                  <a:gd name="T3" fmla="*/ 691 h 726"/>
                  <a:gd name="T4" fmla="*/ 468 w 861"/>
                  <a:gd name="T5" fmla="*/ 719 h 726"/>
                  <a:gd name="T6" fmla="*/ 340 w 861"/>
                  <a:gd name="T7" fmla="*/ 726 h 726"/>
                  <a:gd name="T8" fmla="*/ 302 w 861"/>
                  <a:gd name="T9" fmla="*/ 719 h 726"/>
                  <a:gd name="T10" fmla="*/ 170 w 861"/>
                  <a:gd name="T11" fmla="*/ 688 h 726"/>
                  <a:gd name="T12" fmla="*/ 79 w 861"/>
                  <a:gd name="T13" fmla="*/ 623 h 726"/>
                  <a:gd name="T14" fmla="*/ 19 w 861"/>
                  <a:gd name="T15" fmla="*/ 494 h 726"/>
                  <a:gd name="T16" fmla="*/ 2 w 861"/>
                  <a:gd name="T17" fmla="*/ 316 h 726"/>
                  <a:gd name="T18" fmla="*/ 45 w 861"/>
                  <a:gd name="T19" fmla="*/ 172 h 726"/>
                  <a:gd name="T20" fmla="*/ 161 w 861"/>
                  <a:gd name="T21" fmla="*/ 144 h 726"/>
                  <a:gd name="T22" fmla="*/ 242 w 861"/>
                  <a:gd name="T23" fmla="*/ 259 h 726"/>
                  <a:gd name="T24" fmla="*/ 266 w 861"/>
                  <a:gd name="T25" fmla="*/ 276 h 726"/>
                  <a:gd name="T26" fmla="*/ 276 w 861"/>
                  <a:gd name="T27" fmla="*/ 268 h 726"/>
                  <a:gd name="T28" fmla="*/ 280 w 861"/>
                  <a:gd name="T29" fmla="*/ 223 h 726"/>
                  <a:gd name="T30" fmla="*/ 237 w 861"/>
                  <a:gd name="T31" fmla="*/ 62 h 726"/>
                  <a:gd name="T32" fmla="*/ 470 w 861"/>
                  <a:gd name="T33" fmla="*/ 69 h 726"/>
                  <a:gd name="T34" fmla="*/ 513 w 861"/>
                  <a:gd name="T35" fmla="*/ 98 h 726"/>
                  <a:gd name="T36" fmla="*/ 551 w 861"/>
                  <a:gd name="T37" fmla="*/ 129 h 726"/>
                  <a:gd name="T38" fmla="*/ 607 w 861"/>
                  <a:gd name="T39" fmla="*/ 180 h 726"/>
                  <a:gd name="T40" fmla="*/ 611 w 861"/>
                  <a:gd name="T41" fmla="*/ 218 h 726"/>
                  <a:gd name="T42" fmla="*/ 590 w 861"/>
                  <a:gd name="T43" fmla="*/ 331 h 726"/>
                  <a:gd name="T44" fmla="*/ 592 w 861"/>
                  <a:gd name="T45" fmla="*/ 443 h 726"/>
                  <a:gd name="T46" fmla="*/ 619 w 861"/>
                  <a:gd name="T47" fmla="*/ 499 h 726"/>
                  <a:gd name="T48" fmla="*/ 667 w 861"/>
                  <a:gd name="T49" fmla="*/ 535 h 726"/>
                  <a:gd name="T50" fmla="*/ 717 w 861"/>
                  <a:gd name="T51" fmla="*/ 523 h 726"/>
                  <a:gd name="T52" fmla="*/ 739 w 861"/>
                  <a:gd name="T53" fmla="*/ 487 h 726"/>
                  <a:gd name="T54" fmla="*/ 712 w 861"/>
                  <a:gd name="T55" fmla="*/ 427 h 726"/>
                  <a:gd name="T56" fmla="*/ 693 w 861"/>
                  <a:gd name="T57" fmla="*/ 372 h 726"/>
                  <a:gd name="T58" fmla="*/ 724 w 861"/>
                  <a:gd name="T59" fmla="*/ 324 h 726"/>
                  <a:gd name="T60" fmla="*/ 803 w 861"/>
                  <a:gd name="T61" fmla="*/ 316 h 726"/>
                  <a:gd name="T62" fmla="*/ 861 w 861"/>
                  <a:gd name="T63" fmla="*/ 405 h 726"/>
                  <a:gd name="T64" fmla="*/ 844 w 861"/>
                  <a:gd name="T65" fmla="*/ 501 h 726"/>
                  <a:gd name="T66" fmla="*/ 772 w 861"/>
                  <a:gd name="T67" fmla="*/ 575 h 726"/>
                  <a:gd name="T68" fmla="*/ 710 w 861"/>
                  <a:gd name="T69" fmla="*/ 602 h 726"/>
                  <a:gd name="T70" fmla="*/ 626 w 861"/>
                  <a:gd name="T71" fmla="*/ 590 h 726"/>
                  <a:gd name="T72" fmla="*/ 539 w 861"/>
                  <a:gd name="T73" fmla="*/ 523 h 726"/>
                  <a:gd name="T74" fmla="*/ 501 w 861"/>
                  <a:gd name="T75" fmla="*/ 463 h 726"/>
                  <a:gd name="T76" fmla="*/ 470 w 861"/>
                  <a:gd name="T77" fmla="*/ 376 h 726"/>
                  <a:gd name="T78" fmla="*/ 475 w 861"/>
                  <a:gd name="T79" fmla="*/ 237 h 726"/>
                  <a:gd name="T80" fmla="*/ 417 w 861"/>
                  <a:gd name="T81" fmla="*/ 115 h 726"/>
                  <a:gd name="T82" fmla="*/ 369 w 861"/>
                  <a:gd name="T83" fmla="*/ 84 h 726"/>
                  <a:gd name="T84" fmla="*/ 381 w 861"/>
                  <a:gd name="T85" fmla="*/ 172 h 726"/>
                  <a:gd name="T86" fmla="*/ 364 w 861"/>
                  <a:gd name="T87" fmla="*/ 261 h 726"/>
                  <a:gd name="T88" fmla="*/ 355 w 861"/>
                  <a:gd name="T89" fmla="*/ 283 h 726"/>
                  <a:gd name="T90" fmla="*/ 312 w 861"/>
                  <a:gd name="T91" fmla="*/ 324 h 726"/>
                  <a:gd name="T92" fmla="*/ 259 w 861"/>
                  <a:gd name="T93" fmla="*/ 331 h 726"/>
                  <a:gd name="T94" fmla="*/ 206 w 861"/>
                  <a:gd name="T95" fmla="*/ 302 h 726"/>
                  <a:gd name="T96" fmla="*/ 161 w 861"/>
                  <a:gd name="T97" fmla="*/ 276 h 726"/>
                  <a:gd name="T98" fmla="*/ 144 w 861"/>
                  <a:gd name="T99" fmla="*/ 345 h 726"/>
                  <a:gd name="T100" fmla="*/ 158 w 861"/>
                  <a:gd name="T101" fmla="*/ 458 h 726"/>
                  <a:gd name="T102" fmla="*/ 237 w 861"/>
                  <a:gd name="T103" fmla="*/ 587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61" h="726">
                    <a:moveTo>
                      <a:pt x="333" y="638"/>
                    </a:moveTo>
                    <a:lnTo>
                      <a:pt x="422" y="659"/>
                    </a:lnTo>
                    <a:lnTo>
                      <a:pt x="470" y="662"/>
                    </a:lnTo>
                    <a:lnTo>
                      <a:pt x="482" y="669"/>
                    </a:lnTo>
                    <a:lnTo>
                      <a:pt x="494" y="683"/>
                    </a:lnTo>
                    <a:lnTo>
                      <a:pt x="494" y="691"/>
                    </a:lnTo>
                    <a:lnTo>
                      <a:pt x="492" y="702"/>
                    </a:lnTo>
                    <a:lnTo>
                      <a:pt x="482" y="710"/>
                    </a:lnTo>
                    <a:lnTo>
                      <a:pt x="468" y="719"/>
                    </a:lnTo>
                    <a:lnTo>
                      <a:pt x="415" y="726"/>
                    </a:lnTo>
                    <a:lnTo>
                      <a:pt x="362" y="726"/>
                    </a:lnTo>
                    <a:lnTo>
                      <a:pt x="340" y="726"/>
                    </a:lnTo>
                    <a:lnTo>
                      <a:pt x="319" y="724"/>
                    </a:lnTo>
                    <a:lnTo>
                      <a:pt x="309" y="724"/>
                    </a:lnTo>
                    <a:lnTo>
                      <a:pt x="302" y="719"/>
                    </a:lnTo>
                    <a:lnTo>
                      <a:pt x="252" y="712"/>
                    </a:lnTo>
                    <a:lnTo>
                      <a:pt x="211" y="702"/>
                    </a:lnTo>
                    <a:lnTo>
                      <a:pt x="170" y="688"/>
                    </a:lnTo>
                    <a:lnTo>
                      <a:pt x="137" y="669"/>
                    </a:lnTo>
                    <a:lnTo>
                      <a:pt x="108" y="647"/>
                    </a:lnTo>
                    <a:lnTo>
                      <a:pt x="79" y="623"/>
                    </a:lnTo>
                    <a:lnTo>
                      <a:pt x="60" y="595"/>
                    </a:lnTo>
                    <a:lnTo>
                      <a:pt x="45" y="563"/>
                    </a:lnTo>
                    <a:lnTo>
                      <a:pt x="19" y="494"/>
                    </a:lnTo>
                    <a:lnTo>
                      <a:pt x="2" y="429"/>
                    </a:lnTo>
                    <a:lnTo>
                      <a:pt x="0" y="372"/>
                    </a:lnTo>
                    <a:lnTo>
                      <a:pt x="2" y="316"/>
                    </a:lnTo>
                    <a:lnTo>
                      <a:pt x="9" y="261"/>
                    </a:lnTo>
                    <a:lnTo>
                      <a:pt x="24" y="216"/>
                    </a:lnTo>
                    <a:lnTo>
                      <a:pt x="45" y="172"/>
                    </a:lnTo>
                    <a:lnTo>
                      <a:pt x="69" y="137"/>
                    </a:lnTo>
                    <a:lnTo>
                      <a:pt x="144" y="105"/>
                    </a:lnTo>
                    <a:lnTo>
                      <a:pt x="161" y="144"/>
                    </a:lnTo>
                    <a:lnTo>
                      <a:pt x="182" y="180"/>
                    </a:lnTo>
                    <a:lnTo>
                      <a:pt x="211" y="218"/>
                    </a:lnTo>
                    <a:lnTo>
                      <a:pt x="242" y="259"/>
                    </a:lnTo>
                    <a:lnTo>
                      <a:pt x="257" y="268"/>
                    </a:lnTo>
                    <a:lnTo>
                      <a:pt x="259" y="273"/>
                    </a:lnTo>
                    <a:lnTo>
                      <a:pt x="266" y="276"/>
                    </a:lnTo>
                    <a:lnTo>
                      <a:pt x="271" y="276"/>
                    </a:lnTo>
                    <a:lnTo>
                      <a:pt x="273" y="276"/>
                    </a:lnTo>
                    <a:lnTo>
                      <a:pt x="276" y="268"/>
                    </a:lnTo>
                    <a:lnTo>
                      <a:pt x="280" y="259"/>
                    </a:lnTo>
                    <a:lnTo>
                      <a:pt x="280" y="240"/>
                    </a:lnTo>
                    <a:lnTo>
                      <a:pt x="280" y="223"/>
                    </a:lnTo>
                    <a:lnTo>
                      <a:pt x="264" y="137"/>
                    </a:lnTo>
                    <a:lnTo>
                      <a:pt x="252" y="98"/>
                    </a:lnTo>
                    <a:lnTo>
                      <a:pt x="237" y="62"/>
                    </a:lnTo>
                    <a:lnTo>
                      <a:pt x="372" y="0"/>
                    </a:lnTo>
                    <a:lnTo>
                      <a:pt x="446" y="50"/>
                    </a:lnTo>
                    <a:lnTo>
                      <a:pt x="470" y="69"/>
                    </a:lnTo>
                    <a:lnTo>
                      <a:pt x="487" y="84"/>
                    </a:lnTo>
                    <a:lnTo>
                      <a:pt x="501" y="93"/>
                    </a:lnTo>
                    <a:lnTo>
                      <a:pt x="513" y="98"/>
                    </a:lnTo>
                    <a:lnTo>
                      <a:pt x="516" y="101"/>
                    </a:lnTo>
                    <a:lnTo>
                      <a:pt x="523" y="108"/>
                    </a:lnTo>
                    <a:lnTo>
                      <a:pt x="551" y="129"/>
                    </a:lnTo>
                    <a:lnTo>
                      <a:pt x="575" y="151"/>
                    </a:lnTo>
                    <a:lnTo>
                      <a:pt x="592" y="165"/>
                    </a:lnTo>
                    <a:lnTo>
                      <a:pt x="607" y="180"/>
                    </a:lnTo>
                    <a:lnTo>
                      <a:pt x="614" y="189"/>
                    </a:lnTo>
                    <a:lnTo>
                      <a:pt x="614" y="201"/>
                    </a:lnTo>
                    <a:lnTo>
                      <a:pt x="611" y="218"/>
                    </a:lnTo>
                    <a:lnTo>
                      <a:pt x="604" y="247"/>
                    </a:lnTo>
                    <a:lnTo>
                      <a:pt x="597" y="288"/>
                    </a:lnTo>
                    <a:lnTo>
                      <a:pt x="590" y="331"/>
                    </a:lnTo>
                    <a:lnTo>
                      <a:pt x="587" y="384"/>
                    </a:lnTo>
                    <a:lnTo>
                      <a:pt x="590" y="420"/>
                    </a:lnTo>
                    <a:lnTo>
                      <a:pt x="592" y="443"/>
                    </a:lnTo>
                    <a:lnTo>
                      <a:pt x="604" y="472"/>
                    </a:lnTo>
                    <a:lnTo>
                      <a:pt x="611" y="491"/>
                    </a:lnTo>
                    <a:lnTo>
                      <a:pt x="619" y="499"/>
                    </a:lnTo>
                    <a:lnTo>
                      <a:pt x="640" y="523"/>
                    </a:lnTo>
                    <a:lnTo>
                      <a:pt x="652" y="530"/>
                    </a:lnTo>
                    <a:lnTo>
                      <a:pt x="667" y="535"/>
                    </a:lnTo>
                    <a:lnTo>
                      <a:pt x="686" y="542"/>
                    </a:lnTo>
                    <a:lnTo>
                      <a:pt x="705" y="537"/>
                    </a:lnTo>
                    <a:lnTo>
                      <a:pt x="717" y="523"/>
                    </a:lnTo>
                    <a:lnTo>
                      <a:pt x="727" y="513"/>
                    </a:lnTo>
                    <a:lnTo>
                      <a:pt x="734" y="501"/>
                    </a:lnTo>
                    <a:lnTo>
                      <a:pt x="739" y="487"/>
                    </a:lnTo>
                    <a:lnTo>
                      <a:pt x="734" y="463"/>
                    </a:lnTo>
                    <a:lnTo>
                      <a:pt x="731" y="448"/>
                    </a:lnTo>
                    <a:lnTo>
                      <a:pt x="712" y="427"/>
                    </a:lnTo>
                    <a:lnTo>
                      <a:pt x="703" y="408"/>
                    </a:lnTo>
                    <a:lnTo>
                      <a:pt x="695" y="391"/>
                    </a:lnTo>
                    <a:lnTo>
                      <a:pt x="693" y="372"/>
                    </a:lnTo>
                    <a:lnTo>
                      <a:pt x="695" y="360"/>
                    </a:lnTo>
                    <a:lnTo>
                      <a:pt x="705" y="345"/>
                    </a:lnTo>
                    <a:lnTo>
                      <a:pt x="724" y="324"/>
                    </a:lnTo>
                    <a:lnTo>
                      <a:pt x="741" y="309"/>
                    </a:lnTo>
                    <a:lnTo>
                      <a:pt x="772" y="304"/>
                    </a:lnTo>
                    <a:lnTo>
                      <a:pt x="803" y="316"/>
                    </a:lnTo>
                    <a:lnTo>
                      <a:pt x="830" y="338"/>
                    </a:lnTo>
                    <a:lnTo>
                      <a:pt x="851" y="372"/>
                    </a:lnTo>
                    <a:lnTo>
                      <a:pt x="861" y="405"/>
                    </a:lnTo>
                    <a:lnTo>
                      <a:pt x="861" y="436"/>
                    </a:lnTo>
                    <a:lnTo>
                      <a:pt x="856" y="470"/>
                    </a:lnTo>
                    <a:lnTo>
                      <a:pt x="844" y="501"/>
                    </a:lnTo>
                    <a:lnTo>
                      <a:pt x="822" y="530"/>
                    </a:lnTo>
                    <a:lnTo>
                      <a:pt x="801" y="556"/>
                    </a:lnTo>
                    <a:lnTo>
                      <a:pt x="772" y="575"/>
                    </a:lnTo>
                    <a:lnTo>
                      <a:pt x="748" y="590"/>
                    </a:lnTo>
                    <a:lnTo>
                      <a:pt x="719" y="602"/>
                    </a:lnTo>
                    <a:lnTo>
                      <a:pt x="710" y="602"/>
                    </a:lnTo>
                    <a:lnTo>
                      <a:pt x="703" y="602"/>
                    </a:lnTo>
                    <a:lnTo>
                      <a:pt x="659" y="602"/>
                    </a:lnTo>
                    <a:lnTo>
                      <a:pt x="626" y="590"/>
                    </a:lnTo>
                    <a:lnTo>
                      <a:pt x="592" y="575"/>
                    </a:lnTo>
                    <a:lnTo>
                      <a:pt x="566" y="551"/>
                    </a:lnTo>
                    <a:lnTo>
                      <a:pt x="539" y="523"/>
                    </a:lnTo>
                    <a:lnTo>
                      <a:pt x="523" y="501"/>
                    </a:lnTo>
                    <a:lnTo>
                      <a:pt x="508" y="479"/>
                    </a:lnTo>
                    <a:lnTo>
                      <a:pt x="501" y="463"/>
                    </a:lnTo>
                    <a:lnTo>
                      <a:pt x="492" y="436"/>
                    </a:lnTo>
                    <a:lnTo>
                      <a:pt x="477" y="398"/>
                    </a:lnTo>
                    <a:lnTo>
                      <a:pt x="470" y="376"/>
                    </a:lnTo>
                    <a:lnTo>
                      <a:pt x="470" y="348"/>
                    </a:lnTo>
                    <a:lnTo>
                      <a:pt x="475" y="259"/>
                    </a:lnTo>
                    <a:lnTo>
                      <a:pt x="475" y="237"/>
                    </a:lnTo>
                    <a:lnTo>
                      <a:pt x="470" y="216"/>
                    </a:lnTo>
                    <a:lnTo>
                      <a:pt x="456" y="165"/>
                    </a:lnTo>
                    <a:lnTo>
                      <a:pt x="417" y="115"/>
                    </a:lnTo>
                    <a:lnTo>
                      <a:pt x="400" y="101"/>
                    </a:lnTo>
                    <a:lnTo>
                      <a:pt x="386" y="91"/>
                    </a:lnTo>
                    <a:lnTo>
                      <a:pt x="369" y="84"/>
                    </a:lnTo>
                    <a:lnTo>
                      <a:pt x="357" y="79"/>
                    </a:lnTo>
                    <a:lnTo>
                      <a:pt x="369" y="122"/>
                    </a:lnTo>
                    <a:lnTo>
                      <a:pt x="381" y="172"/>
                    </a:lnTo>
                    <a:lnTo>
                      <a:pt x="381" y="196"/>
                    </a:lnTo>
                    <a:lnTo>
                      <a:pt x="379" y="223"/>
                    </a:lnTo>
                    <a:lnTo>
                      <a:pt x="364" y="261"/>
                    </a:lnTo>
                    <a:lnTo>
                      <a:pt x="362" y="268"/>
                    </a:lnTo>
                    <a:lnTo>
                      <a:pt x="362" y="276"/>
                    </a:lnTo>
                    <a:lnTo>
                      <a:pt x="355" y="283"/>
                    </a:lnTo>
                    <a:lnTo>
                      <a:pt x="350" y="290"/>
                    </a:lnTo>
                    <a:lnTo>
                      <a:pt x="328" y="312"/>
                    </a:lnTo>
                    <a:lnTo>
                      <a:pt x="312" y="324"/>
                    </a:lnTo>
                    <a:lnTo>
                      <a:pt x="295" y="331"/>
                    </a:lnTo>
                    <a:lnTo>
                      <a:pt x="276" y="331"/>
                    </a:lnTo>
                    <a:lnTo>
                      <a:pt x="259" y="331"/>
                    </a:lnTo>
                    <a:lnTo>
                      <a:pt x="242" y="324"/>
                    </a:lnTo>
                    <a:lnTo>
                      <a:pt x="223" y="312"/>
                    </a:lnTo>
                    <a:lnTo>
                      <a:pt x="206" y="302"/>
                    </a:lnTo>
                    <a:lnTo>
                      <a:pt x="189" y="283"/>
                    </a:lnTo>
                    <a:lnTo>
                      <a:pt x="170" y="261"/>
                    </a:lnTo>
                    <a:lnTo>
                      <a:pt x="161" y="276"/>
                    </a:lnTo>
                    <a:lnTo>
                      <a:pt x="158" y="295"/>
                    </a:lnTo>
                    <a:lnTo>
                      <a:pt x="151" y="316"/>
                    </a:lnTo>
                    <a:lnTo>
                      <a:pt x="144" y="345"/>
                    </a:lnTo>
                    <a:lnTo>
                      <a:pt x="144" y="379"/>
                    </a:lnTo>
                    <a:lnTo>
                      <a:pt x="146" y="415"/>
                    </a:lnTo>
                    <a:lnTo>
                      <a:pt x="158" y="458"/>
                    </a:lnTo>
                    <a:lnTo>
                      <a:pt x="175" y="501"/>
                    </a:lnTo>
                    <a:lnTo>
                      <a:pt x="199" y="549"/>
                    </a:lnTo>
                    <a:lnTo>
                      <a:pt x="237" y="587"/>
                    </a:lnTo>
                    <a:lnTo>
                      <a:pt x="280" y="616"/>
                    </a:lnTo>
                    <a:lnTo>
                      <a:pt x="333" y="6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4" name="Freeform 53"/>
              <p:cNvSpPr>
                <a:spLocks noChangeAspect="1"/>
              </p:cNvSpPr>
              <p:nvPr/>
            </p:nvSpPr>
            <p:spPr bwMode="auto">
              <a:xfrm>
                <a:off x="2337" y="10753"/>
                <a:ext cx="1321" cy="897"/>
              </a:xfrm>
              <a:custGeom>
                <a:avLst/>
                <a:gdLst>
                  <a:gd name="T0" fmla="*/ 331 w 1321"/>
                  <a:gd name="T1" fmla="*/ 600 h 897"/>
                  <a:gd name="T2" fmla="*/ 405 w 1321"/>
                  <a:gd name="T3" fmla="*/ 614 h 897"/>
                  <a:gd name="T4" fmla="*/ 367 w 1321"/>
                  <a:gd name="T5" fmla="*/ 482 h 897"/>
                  <a:gd name="T6" fmla="*/ 549 w 1321"/>
                  <a:gd name="T7" fmla="*/ 468 h 897"/>
                  <a:gd name="T8" fmla="*/ 592 w 1321"/>
                  <a:gd name="T9" fmla="*/ 511 h 897"/>
                  <a:gd name="T10" fmla="*/ 578 w 1321"/>
                  <a:gd name="T11" fmla="*/ 590 h 897"/>
                  <a:gd name="T12" fmla="*/ 532 w 1321"/>
                  <a:gd name="T13" fmla="*/ 619 h 897"/>
                  <a:gd name="T14" fmla="*/ 503 w 1321"/>
                  <a:gd name="T15" fmla="*/ 562 h 897"/>
                  <a:gd name="T16" fmla="*/ 453 w 1321"/>
                  <a:gd name="T17" fmla="*/ 461 h 897"/>
                  <a:gd name="T18" fmla="*/ 434 w 1321"/>
                  <a:gd name="T19" fmla="*/ 480 h 897"/>
                  <a:gd name="T20" fmla="*/ 472 w 1321"/>
                  <a:gd name="T21" fmla="*/ 605 h 897"/>
                  <a:gd name="T22" fmla="*/ 405 w 1321"/>
                  <a:gd name="T23" fmla="*/ 665 h 897"/>
                  <a:gd name="T24" fmla="*/ 391 w 1321"/>
                  <a:gd name="T25" fmla="*/ 744 h 897"/>
                  <a:gd name="T26" fmla="*/ 458 w 1321"/>
                  <a:gd name="T27" fmla="*/ 804 h 897"/>
                  <a:gd name="T28" fmla="*/ 611 w 1321"/>
                  <a:gd name="T29" fmla="*/ 775 h 897"/>
                  <a:gd name="T30" fmla="*/ 1019 w 1321"/>
                  <a:gd name="T31" fmla="*/ 535 h 897"/>
                  <a:gd name="T32" fmla="*/ 966 w 1321"/>
                  <a:gd name="T33" fmla="*/ 384 h 897"/>
                  <a:gd name="T34" fmla="*/ 1261 w 1321"/>
                  <a:gd name="T35" fmla="*/ 331 h 897"/>
                  <a:gd name="T36" fmla="*/ 1321 w 1321"/>
                  <a:gd name="T37" fmla="*/ 386 h 897"/>
                  <a:gd name="T38" fmla="*/ 1283 w 1321"/>
                  <a:gd name="T39" fmla="*/ 494 h 897"/>
                  <a:gd name="T40" fmla="*/ 1261 w 1321"/>
                  <a:gd name="T41" fmla="*/ 550 h 897"/>
                  <a:gd name="T42" fmla="*/ 1192 w 1321"/>
                  <a:gd name="T43" fmla="*/ 523 h 897"/>
                  <a:gd name="T44" fmla="*/ 1163 w 1321"/>
                  <a:gd name="T45" fmla="*/ 408 h 897"/>
                  <a:gd name="T46" fmla="*/ 1134 w 1321"/>
                  <a:gd name="T47" fmla="*/ 360 h 897"/>
                  <a:gd name="T48" fmla="*/ 1081 w 1321"/>
                  <a:gd name="T49" fmla="*/ 346 h 897"/>
                  <a:gd name="T50" fmla="*/ 1108 w 1321"/>
                  <a:gd name="T51" fmla="*/ 449 h 897"/>
                  <a:gd name="T52" fmla="*/ 1100 w 1321"/>
                  <a:gd name="T53" fmla="*/ 578 h 897"/>
                  <a:gd name="T54" fmla="*/ 1074 w 1321"/>
                  <a:gd name="T55" fmla="*/ 605 h 897"/>
                  <a:gd name="T56" fmla="*/ 510 w 1321"/>
                  <a:gd name="T57" fmla="*/ 880 h 897"/>
                  <a:gd name="T58" fmla="*/ 388 w 1321"/>
                  <a:gd name="T59" fmla="*/ 895 h 897"/>
                  <a:gd name="T60" fmla="*/ 302 w 1321"/>
                  <a:gd name="T61" fmla="*/ 818 h 897"/>
                  <a:gd name="T62" fmla="*/ 285 w 1321"/>
                  <a:gd name="T63" fmla="*/ 679 h 897"/>
                  <a:gd name="T64" fmla="*/ 156 w 1321"/>
                  <a:gd name="T65" fmla="*/ 526 h 897"/>
                  <a:gd name="T66" fmla="*/ 129 w 1321"/>
                  <a:gd name="T67" fmla="*/ 422 h 897"/>
                  <a:gd name="T68" fmla="*/ 182 w 1321"/>
                  <a:gd name="T69" fmla="*/ 329 h 897"/>
                  <a:gd name="T70" fmla="*/ 295 w 1321"/>
                  <a:gd name="T71" fmla="*/ 341 h 897"/>
                  <a:gd name="T72" fmla="*/ 338 w 1321"/>
                  <a:gd name="T73" fmla="*/ 262 h 897"/>
                  <a:gd name="T74" fmla="*/ 309 w 1321"/>
                  <a:gd name="T75" fmla="*/ 163 h 897"/>
                  <a:gd name="T76" fmla="*/ 247 w 1321"/>
                  <a:gd name="T77" fmla="*/ 72 h 897"/>
                  <a:gd name="T78" fmla="*/ 170 w 1321"/>
                  <a:gd name="T79" fmla="*/ 58 h 897"/>
                  <a:gd name="T80" fmla="*/ 88 w 1321"/>
                  <a:gd name="T81" fmla="*/ 111 h 897"/>
                  <a:gd name="T82" fmla="*/ 117 w 1321"/>
                  <a:gd name="T83" fmla="*/ 219 h 897"/>
                  <a:gd name="T84" fmla="*/ 151 w 1321"/>
                  <a:gd name="T85" fmla="*/ 243 h 897"/>
                  <a:gd name="T86" fmla="*/ 124 w 1321"/>
                  <a:gd name="T87" fmla="*/ 190 h 897"/>
                  <a:gd name="T88" fmla="*/ 127 w 1321"/>
                  <a:gd name="T89" fmla="*/ 132 h 897"/>
                  <a:gd name="T90" fmla="*/ 172 w 1321"/>
                  <a:gd name="T91" fmla="*/ 108 h 897"/>
                  <a:gd name="T92" fmla="*/ 230 w 1321"/>
                  <a:gd name="T93" fmla="*/ 151 h 897"/>
                  <a:gd name="T94" fmla="*/ 230 w 1321"/>
                  <a:gd name="T95" fmla="*/ 228 h 897"/>
                  <a:gd name="T96" fmla="*/ 136 w 1321"/>
                  <a:gd name="T97" fmla="*/ 286 h 897"/>
                  <a:gd name="T98" fmla="*/ 24 w 1321"/>
                  <a:gd name="T99" fmla="*/ 255 h 897"/>
                  <a:gd name="T100" fmla="*/ 4 w 1321"/>
                  <a:gd name="T101" fmla="*/ 163 h 897"/>
                  <a:gd name="T102" fmla="*/ 91 w 1321"/>
                  <a:gd name="T103" fmla="*/ 53 h 897"/>
                  <a:gd name="T104" fmla="*/ 239 w 1321"/>
                  <a:gd name="T105" fmla="*/ 0 h 897"/>
                  <a:gd name="T106" fmla="*/ 352 w 1321"/>
                  <a:gd name="T107" fmla="*/ 51 h 897"/>
                  <a:gd name="T108" fmla="*/ 407 w 1321"/>
                  <a:gd name="T109" fmla="*/ 159 h 897"/>
                  <a:gd name="T110" fmla="*/ 391 w 1321"/>
                  <a:gd name="T111" fmla="*/ 312 h 897"/>
                  <a:gd name="T112" fmla="*/ 287 w 1321"/>
                  <a:gd name="T113" fmla="*/ 379 h 897"/>
                  <a:gd name="T114" fmla="*/ 232 w 1321"/>
                  <a:gd name="T115" fmla="*/ 365 h 897"/>
                  <a:gd name="T116" fmla="*/ 235 w 1321"/>
                  <a:gd name="T117" fmla="*/ 43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21" h="897">
                    <a:moveTo>
                      <a:pt x="271" y="511"/>
                    </a:moveTo>
                    <a:lnTo>
                      <a:pt x="287" y="547"/>
                    </a:lnTo>
                    <a:lnTo>
                      <a:pt x="309" y="576"/>
                    </a:lnTo>
                    <a:lnTo>
                      <a:pt x="331" y="600"/>
                    </a:lnTo>
                    <a:lnTo>
                      <a:pt x="359" y="619"/>
                    </a:lnTo>
                    <a:lnTo>
                      <a:pt x="376" y="626"/>
                    </a:lnTo>
                    <a:lnTo>
                      <a:pt x="391" y="626"/>
                    </a:lnTo>
                    <a:lnTo>
                      <a:pt x="405" y="614"/>
                    </a:lnTo>
                    <a:lnTo>
                      <a:pt x="407" y="600"/>
                    </a:lnTo>
                    <a:lnTo>
                      <a:pt x="393" y="552"/>
                    </a:lnTo>
                    <a:lnTo>
                      <a:pt x="381" y="504"/>
                    </a:lnTo>
                    <a:lnTo>
                      <a:pt x="367" y="482"/>
                    </a:lnTo>
                    <a:lnTo>
                      <a:pt x="359" y="466"/>
                    </a:lnTo>
                    <a:lnTo>
                      <a:pt x="450" y="418"/>
                    </a:lnTo>
                    <a:lnTo>
                      <a:pt x="527" y="454"/>
                    </a:lnTo>
                    <a:lnTo>
                      <a:pt x="549" y="468"/>
                    </a:lnTo>
                    <a:lnTo>
                      <a:pt x="563" y="480"/>
                    </a:lnTo>
                    <a:lnTo>
                      <a:pt x="578" y="490"/>
                    </a:lnTo>
                    <a:lnTo>
                      <a:pt x="587" y="497"/>
                    </a:lnTo>
                    <a:lnTo>
                      <a:pt x="592" y="511"/>
                    </a:lnTo>
                    <a:lnTo>
                      <a:pt x="592" y="530"/>
                    </a:lnTo>
                    <a:lnTo>
                      <a:pt x="587" y="547"/>
                    </a:lnTo>
                    <a:lnTo>
                      <a:pt x="580" y="569"/>
                    </a:lnTo>
                    <a:lnTo>
                      <a:pt x="578" y="590"/>
                    </a:lnTo>
                    <a:lnTo>
                      <a:pt x="578" y="612"/>
                    </a:lnTo>
                    <a:lnTo>
                      <a:pt x="585" y="633"/>
                    </a:lnTo>
                    <a:lnTo>
                      <a:pt x="551" y="629"/>
                    </a:lnTo>
                    <a:lnTo>
                      <a:pt x="532" y="619"/>
                    </a:lnTo>
                    <a:lnTo>
                      <a:pt x="525" y="607"/>
                    </a:lnTo>
                    <a:lnTo>
                      <a:pt x="518" y="593"/>
                    </a:lnTo>
                    <a:lnTo>
                      <a:pt x="506" y="571"/>
                    </a:lnTo>
                    <a:lnTo>
                      <a:pt x="503" y="562"/>
                    </a:lnTo>
                    <a:lnTo>
                      <a:pt x="498" y="533"/>
                    </a:lnTo>
                    <a:lnTo>
                      <a:pt x="486" y="494"/>
                    </a:lnTo>
                    <a:lnTo>
                      <a:pt x="467" y="473"/>
                    </a:lnTo>
                    <a:lnTo>
                      <a:pt x="453" y="461"/>
                    </a:lnTo>
                    <a:lnTo>
                      <a:pt x="443" y="458"/>
                    </a:lnTo>
                    <a:lnTo>
                      <a:pt x="436" y="461"/>
                    </a:lnTo>
                    <a:lnTo>
                      <a:pt x="434" y="473"/>
                    </a:lnTo>
                    <a:lnTo>
                      <a:pt x="434" y="480"/>
                    </a:lnTo>
                    <a:lnTo>
                      <a:pt x="446" y="511"/>
                    </a:lnTo>
                    <a:lnTo>
                      <a:pt x="460" y="545"/>
                    </a:lnTo>
                    <a:lnTo>
                      <a:pt x="467" y="576"/>
                    </a:lnTo>
                    <a:lnTo>
                      <a:pt x="472" y="605"/>
                    </a:lnTo>
                    <a:lnTo>
                      <a:pt x="467" y="629"/>
                    </a:lnTo>
                    <a:lnTo>
                      <a:pt x="458" y="643"/>
                    </a:lnTo>
                    <a:lnTo>
                      <a:pt x="429" y="657"/>
                    </a:lnTo>
                    <a:lnTo>
                      <a:pt x="405" y="665"/>
                    </a:lnTo>
                    <a:lnTo>
                      <a:pt x="383" y="669"/>
                    </a:lnTo>
                    <a:lnTo>
                      <a:pt x="383" y="708"/>
                    </a:lnTo>
                    <a:lnTo>
                      <a:pt x="388" y="734"/>
                    </a:lnTo>
                    <a:lnTo>
                      <a:pt x="391" y="744"/>
                    </a:lnTo>
                    <a:lnTo>
                      <a:pt x="398" y="756"/>
                    </a:lnTo>
                    <a:lnTo>
                      <a:pt x="412" y="780"/>
                    </a:lnTo>
                    <a:lnTo>
                      <a:pt x="434" y="794"/>
                    </a:lnTo>
                    <a:lnTo>
                      <a:pt x="458" y="804"/>
                    </a:lnTo>
                    <a:lnTo>
                      <a:pt x="494" y="809"/>
                    </a:lnTo>
                    <a:lnTo>
                      <a:pt x="556" y="797"/>
                    </a:lnTo>
                    <a:lnTo>
                      <a:pt x="585" y="787"/>
                    </a:lnTo>
                    <a:lnTo>
                      <a:pt x="611" y="775"/>
                    </a:lnTo>
                    <a:lnTo>
                      <a:pt x="988" y="588"/>
                    </a:lnTo>
                    <a:lnTo>
                      <a:pt x="997" y="581"/>
                    </a:lnTo>
                    <a:lnTo>
                      <a:pt x="1009" y="564"/>
                    </a:lnTo>
                    <a:lnTo>
                      <a:pt x="1019" y="535"/>
                    </a:lnTo>
                    <a:lnTo>
                      <a:pt x="1004" y="473"/>
                    </a:lnTo>
                    <a:lnTo>
                      <a:pt x="995" y="444"/>
                    </a:lnTo>
                    <a:lnTo>
                      <a:pt x="983" y="413"/>
                    </a:lnTo>
                    <a:lnTo>
                      <a:pt x="966" y="384"/>
                    </a:lnTo>
                    <a:lnTo>
                      <a:pt x="957" y="367"/>
                    </a:lnTo>
                    <a:lnTo>
                      <a:pt x="1115" y="288"/>
                    </a:lnTo>
                    <a:lnTo>
                      <a:pt x="1232" y="319"/>
                    </a:lnTo>
                    <a:lnTo>
                      <a:pt x="1261" y="331"/>
                    </a:lnTo>
                    <a:lnTo>
                      <a:pt x="1285" y="346"/>
                    </a:lnTo>
                    <a:lnTo>
                      <a:pt x="1304" y="355"/>
                    </a:lnTo>
                    <a:lnTo>
                      <a:pt x="1319" y="370"/>
                    </a:lnTo>
                    <a:lnTo>
                      <a:pt x="1321" y="386"/>
                    </a:lnTo>
                    <a:lnTo>
                      <a:pt x="1319" y="408"/>
                    </a:lnTo>
                    <a:lnTo>
                      <a:pt x="1307" y="434"/>
                    </a:lnTo>
                    <a:lnTo>
                      <a:pt x="1290" y="463"/>
                    </a:lnTo>
                    <a:lnTo>
                      <a:pt x="1283" y="494"/>
                    </a:lnTo>
                    <a:lnTo>
                      <a:pt x="1280" y="516"/>
                    </a:lnTo>
                    <a:lnTo>
                      <a:pt x="1285" y="545"/>
                    </a:lnTo>
                    <a:lnTo>
                      <a:pt x="1275" y="550"/>
                    </a:lnTo>
                    <a:lnTo>
                      <a:pt x="1261" y="550"/>
                    </a:lnTo>
                    <a:lnTo>
                      <a:pt x="1232" y="550"/>
                    </a:lnTo>
                    <a:lnTo>
                      <a:pt x="1216" y="545"/>
                    </a:lnTo>
                    <a:lnTo>
                      <a:pt x="1201" y="535"/>
                    </a:lnTo>
                    <a:lnTo>
                      <a:pt x="1192" y="523"/>
                    </a:lnTo>
                    <a:lnTo>
                      <a:pt x="1180" y="506"/>
                    </a:lnTo>
                    <a:lnTo>
                      <a:pt x="1170" y="466"/>
                    </a:lnTo>
                    <a:lnTo>
                      <a:pt x="1170" y="430"/>
                    </a:lnTo>
                    <a:lnTo>
                      <a:pt x="1163" y="408"/>
                    </a:lnTo>
                    <a:lnTo>
                      <a:pt x="1160" y="394"/>
                    </a:lnTo>
                    <a:lnTo>
                      <a:pt x="1156" y="384"/>
                    </a:lnTo>
                    <a:lnTo>
                      <a:pt x="1146" y="370"/>
                    </a:lnTo>
                    <a:lnTo>
                      <a:pt x="1134" y="360"/>
                    </a:lnTo>
                    <a:lnTo>
                      <a:pt x="1124" y="353"/>
                    </a:lnTo>
                    <a:lnTo>
                      <a:pt x="1110" y="348"/>
                    </a:lnTo>
                    <a:lnTo>
                      <a:pt x="1100" y="346"/>
                    </a:lnTo>
                    <a:lnTo>
                      <a:pt x="1081" y="346"/>
                    </a:lnTo>
                    <a:lnTo>
                      <a:pt x="1074" y="353"/>
                    </a:lnTo>
                    <a:lnTo>
                      <a:pt x="1072" y="370"/>
                    </a:lnTo>
                    <a:lnTo>
                      <a:pt x="1093" y="406"/>
                    </a:lnTo>
                    <a:lnTo>
                      <a:pt x="1108" y="449"/>
                    </a:lnTo>
                    <a:lnTo>
                      <a:pt x="1115" y="487"/>
                    </a:lnTo>
                    <a:lnTo>
                      <a:pt x="1115" y="528"/>
                    </a:lnTo>
                    <a:lnTo>
                      <a:pt x="1103" y="559"/>
                    </a:lnTo>
                    <a:lnTo>
                      <a:pt x="1100" y="578"/>
                    </a:lnTo>
                    <a:lnTo>
                      <a:pt x="1096" y="581"/>
                    </a:lnTo>
                    <a:lnTo>
                      <a:pt x="1093" y="588"/>
                    </a:lnTo>
                    <a:lnTo>
                      <a:pt x="1081" y="595"/>
                    </a:lnTo>
                    <a:lnTo>
                      <a:pt x="1074" y="605"/>
                    </a:lnTo>
                    <a:lnTo>
                      <a:pt x="618" y="833"/>
                    </a:lnTo>
                    <a:lnTo>
                      <a:pt x="585" y="852"/>
                    </a:lnTo>
                    <a:lnTo>
                      <a:pt x="546" y="868"/>
                    </a:lnTo>
                    <a:lnTo>
                      <a:pt x="510" y="880"/>
                    </a:lnTo>
                    <a:lnTo>
                      <a:pt x="474" y="890"/>
                    </a:lnTo>
                    <a:lnTo>
                      <a:pt x="443" y="895"/>
                    </a:lnTo>
                    <a:lnTo>
                      <a:pt x="407" y="897"/>
                    </a:lnTo>
                    <a:lnTo>
                      <a:pt x="388" y="895"/>
                    </a:lnTo>
                    <a:lnTo>
                      <a:pt x="369" y="888"/>
                    </a:lnTo>
                    <a:lnTo>
                      <a:pt x="331" y="859"/>
                    </a:lnTo>
                    <a:lnTo>
                      <a:pt x="314" y="840"/>
                    </a:lnTo>
                    <a:lnTo>
                      <a:pt x="302" y="818"/>
                    </a:lnTo>
                    <a:lnTo>
                      <a:pt x="287" y="782"/>
                    </a:lnTo>
                    <a:lnTo>
                      <a:pt x="283" y="751"/>
                    </a:lnTo>
                    <a:lnTo>
                      <a:pt x="278" y="715"/>
                    </a:lnTo>
                    <a:lnTo>
                      <a:pt x="285" y="679"/>
                    </a:lnTo>
                    <a:lnTo>
                      <a:pt x="247" y="655"/>
                    </a:lnTo>
                    <a:lnTo>
                      <a:pt x="215" y="619"/>
                    </a:lnTo>
                    <a:lnTo>
                      <a:pt x="182" y="576"/>
                    </a:lnTo>
                    <a:lnTo>
                      <a:pt x="156" y="526"/>
                    </a:lnTo>
                    <a:lnTo>
                      <a:pt x="141" y="497"/>
                    </a:lnTo>
                    <a:lnTo>
                      <a:pt x="129" y="468"/>
                    </a:lnTo>
                    <a:lnTo>
                      <a:pt x="127" y="444"/>
                    </a:lnTo>
                    <a:lnTo>
                      <a:pt x="129" y="422"/>
                    </a:lnTo>
                    <a:lnTo>
                      <a:pt x="136" y="382"/>
                    </a:lnTo>
                    <a:lnTo>
                      <a:pt x="156" y="355"/>
                    </a:lnTo>
                    <a:lnTo>
                      <a:pt x="165" y="341"/>
                    </a:lnTo>
                    <a:lnTo>
                      <a:pt x="182" y="329"/>
                    </a:lnTo>
                    <a:lnTo>
                      <a:pt x="223" y="300"/>
                    </a:lnTo>
                    <a:lnTo>
                      <a:pt x="249" y="322"/>
                    </a:lnTo>
                    <a:lnTo>
                      <a:pt x="275" y="334"/>
                    </a:lnTo>
                    <a:lnTo>
                      <a:pt x="295" y="341"/>
                    </a:lnTo>
                    <a:lnTo>
                      <a:pt x="314" y="336"/>
                    </a:lnTo>
                    <a:lnTo>
                      <a:pt x="328" y="322"/>
                    </a:lnTo>
                    <a:lnTo>
                      <a:pt x="340" y="293"/>
                    </a:lnTo>
                    <a:lnTo>
                      <a:pt x="338" y="262"/>
                    </a:lnTo>
                    <a:lnTo>
                      <a:pt x="338" y="247"/>
                    </a:lnTo>
                    <a:lnTo>
                      <a:pt x="335" y="235"/>
                    </a:lnTo>
                    <a:lnTo>
                      <a:pt x="321" y="199"/>
                    </a:lnTo>
                    <a:lnTo>
                      <a:pt x="309" y="163"/>
                    </a:lnTo>
                    <a:lnTo>
                      <a:pt x="292" y="130"/>
                    </a:lnTo>
                    <a:lnTo>
                      <a:pt x="285" y="111"/>
                    </a:lnTo>
                    <a:lnTo>
                      <a:pt x="263" y="87"/>
                    </a:lnTo>
                    <a:lnTo>
                      <a:pt x="247" y="72"/>
                    </a:lnTo>
                    <a:lnTo>
                      <a:pt x="225" y="60"/>
                    </a:lnTo>
                    <a:lnTo>
                      <a:pt x="208" y="58"/>
                    </a:lnTo>
                    <a:lnTo>
                      <a:pt x="187" y="58"/>
                    </a:lnTo>
                    <a:lnTo>
                      <a:pt x="170" y="58"/>
                    </a:lnTo>
                    <a:lnTo>
                      <a:pt x="144" y="67"/>
                    </a:lnTo>
                    <a:lnTo>
                      <a:pt x="120" y="82"/>
                    </a:lnTo>
                    <a:lnTo>
                      <a:pt x="103" y="96"/>
                    </a:lnTo>
                    <a:lnTo>
                      <a:pt x="88" y="111"/>
                    </a:lnTo>
                    <a:lnTo>
                      <a:pt x="84" y="125"/>
                    </a:lnTo>
                    <a:lnTo>
                      <a:pt x="88" y="161"/>
                    </a:lnTo>
                    <a:lnTo>
                      <a:pt x="105" y="197"/>
                    </a:lnTo>
                    <a:lnTo>
                      <a:pt x="117" y="219"/>
                    </a:lnTo>
                    <a:lnTo>
                      <a:pt x="129" y="233"/>
                    </a:lnTo>
                    <a:lnTo>
                      <a:pt x="136" y="240"/>
                    </a:lnTo>
                    <a:lnTo>
                      <a:pt x="144" y="243"/>
                    </a:lnTo>
                    <a:lnTo>
                      <a:pt x="151" y="243"/>
                    </a:lnTo>
                    <a:lnTo>
                      <a:pt x="151" y="235"/>
                    </a:lnTo>
                    <a:lnTo>
                      <a:pt x="136" y="221"/>
                    </a:lnTo>
                    <a:lnTo>
                      <a:pt x="129" y="204"/>
                    </a:lnTo>
                    <a:lnTo>
                      <a:pt x="124" y="190"/>
                    </a:lnTo>
                    <a:lnTo>
                      <a:pt x="117" y="175"/>
                    </a:lnTo>
                    <a:lnTo>
                      <a:pt x="117" y="163"/>
                    </a:lnTo>
                    <a:lnTo>
                      <a:pt x="120" y="144"/>
                    </a:lnTo>
                    <a:lnTo>
                      <a:pt x="127" y="132"/>
                    </a:lnTo>
                    <a:lnTo>
                      <a:pt x="129" y="125"/>
                    </a:lnTo>
                    <a:lnTo>
                      <a:pt x="144" y="115"/>
                    </a:lnTo>
                    <a:lnTo>
                      <a:pt x="158" y="108"/>
                    </a:lnTo>
                    <a:lnTo>
                      <a:pt x="172" y="108"/>
                    </a:lnTo>
                    <a:lnTo>
                      <a:pt x="182" y="108"/>
                    </a:lnTo>
                    <a:lnTo>
                      <a:pt x="196" y="115"/>
                    </a:lnTo>
                    <a:lnTo>
                      <a:pt x="218" y="132"/>
                    </a:lnTo>
                    <a:lnTo>
                      <a:pt x="230" y="151"/>
                    </a:lnTo>
                    <a:lnTo>
                      <a:pt x="235" y="171"/>
                    </a:lnTo>
                    <a:lnTo>
                      <a:pt x="239" y="192"/>
                    </a:lnTo>
                    <a:lnTo>
                      <a:pt x="235" y="211"/>
                    </a:lnTo>
                    <a:lnTo>
                      <a:pt x="230" y="228"/>
                    </a:lnTo>
                    <a:lnTo>
                      <a:pt x="215" y="247"/>
                    </a:lnTo>
                    <a:lnTo>
                      <a:pt x="201" y="262"/>
                    </a:lnTo>
                    <a:lnTo>
                      <a:pt x="177" y="279"/>
                    </a:lnTo>
                    <a:lnTo>
                      <a:pt x="136" y="286"/>
                    </a:lnTo>
                    <a:lnTo>
                      <a:pt x="91" y="291"/>
                    </a:lnTo>
                    <a:lnTo>
                      <a:pt x="67" y="286"/>
                    </a:lnTo>
                    <a:lnTo>
                      <a:pt x="45" y="276"/>
                    </a:lnTo>
                    <a:lnTo>
                      <a:pt x="24" y="255"/>
                    </a:lnTo>
                    <a:lnTo>
                      <a:pt x="12" y="226"/>
                    </a:lnTo>
                    <a:lnTo>
                      <a:pt x="4" y="207"/>
                    </a:lnTo>
                    <a:lnTo>
                      <a:pt x="0" y="185"/>
                    </a:lnTo>
                    <a:lnTo>
                      <a:pt x="4" y="163"/>
                    </a:lnTo>
                    <a:lnTo>
                      <a:pt x="14" y="137"/>
                    </a:lnTo>
                    <a:lnTo>
                      <a:pt x="28" y="108"/>
                    </a:lnTo>
                    <a:lnTo>
                      <a:pt x="57" y="79"/>
                    </a:lnTo>
                    <a:lnTo>
                      <a:pt x="91" y="53"/>
                    </a:lnTo>
                    <a:lnTo>
                      <a:pt x="136" y="24"/>
                    </a:lnTo>
                    <a:lnTo>
                      <a:pt x="172" y="10"/>
                    </a:lnTo>
                    <a:lnTo>
                      <a:pt x="203" y="3"/>
                    </a:lnTo>
                    <a:lnTo>
                      <a:pt x="239" y="0"/>
                    </a:lnTo>
                    <a:lnTo>
                      <a:pt x="268" y="3"/>
                    </a:lnTo>
                    <a:lnTo>
                      <a:pt x="295" y="15"/>
                    </a:lnTo>
                    <a:lnTo>
                      <a:pt x="323" y="29"/>
                    </a:lnTo>
                    <a:lnTo>
                      <a:pt x="352" y="51"/>
                    </a:lnTo>
                    <a:lnTo>
                      <a:pt x="376" y="79"/>
                    </a:lnTo>
                    <a:lnTo>
                      <a:pt x="383" y="94"/>
                    </a:lnTo>
                    <a:lnTo>
                      <a:pt x="398" y="123"/>
                    </a:lnTo>
                    <a:lnTo>
                      <a:pt x="407" y="159"/>
                    </a:lnTo>
                    <a:lnTo>
                      <a:pt x="419" y="190"/>
                    </a:lnTo>
                    <a:lnTo>
                      <a:pt x="419" y="221"/>
                    </a:lnTo>
                    <a:lnTo>
                      <a:pt x="419" y="255"/>
                    </a:lnTo>
                    <a:lnTo>
                      <a:pt x="391" y="312"/>
                    </a:lnTo>
                    <a:lnTo>
                      <a:pt x="369" y="343"/>
                    </a:lnTo>
                    <a:lnTo>
                      <a:pt x="340" y="365"/>
                    </a:lnTo>
                    <a:lnTo>
                      <a:pt x="314" y="372"/>
                    </a:lnTo>
                    <a:lnTo>
                      <a:pt x="287" y="379"/>
                    </a:lnTo>
                    <a:lnTo>
                      <a:pt x="263" y="374"/>
                    </a:lnTo>
                    <a:lnTo>
                      <a:pt x="249" y="372"/>
                    </a:lnTo>
                    <a:lnTo>
                      <a:pt x="239" y="362"/>
                    </a:lnTo>
                    <a:lnTo>
                      <a:pt x="232" y="365"/>
                    </a:lnTo>
                    <a:lnTo>
                      <a:pt x="230" y="372"/>
                    </a:lnTo>
                    <a:lnTo>
                      <a:pt x="225" y="386"/>
                    </a:lnTo>
                    <a:lnTo>
                      <a:pt x="230" y="401"/>
                    </a:lnTo>
                    <a:lnTo>
                      <a:pt x="235" y="437"/>
                    </a:lnTo>
                    <a:lnTo>
                      <a:pt x="271" y="5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5" name="Freeform 54"/>
              <p:cNvSpPr>
                <a:spLocks noChangeAspect="1" noEditPoints="1"/>
              </p:cNvSpPr>
              <p:nvPr/>
            </p:nvSpPr>
            <p:spPr bwMode="auto">
              <a:xfrm>
                <a:off x="3325" y="11379"/>
                <a:ext cx="762" cy="768"/>
              </a:xfrm>
              <a:custGeom>
                <a:avLst/>
                <a:gdLst>
                  <a:gd name="T0" fmla="*/ 357 w 762"/>
                  <a:gd name="T1" fmla="*/ 573 h 768"/>
                  <a:gd name="T2" fmla="*/ 309 w 762"/>
                  <a:gd name="T3" fmla="*/ 545 h 768"/>
                  <a:gd name="T4" fmla="*/ 263 w 762"/>
                  <a:gd name="T5" fmla="*/ 487 h 768"/>
                  <a:gd name="T6" fmla="*/ 263 w 762"/>
                  <a:gd name="T7" fmla="*/ 434 h 768"/>
                  <a:gd name="T8" fmla="*/ 280 w 762"/>
                  <a:gd name="T9" fmla="*/ 386 h 768"/>
                  <a:gd name="T10" fmla="*/ 323 w 762"/>
                  <a:gd name="T11" fmla="*/ 377 h 768"/>
                  <a:gd name="T12" fmla="*/ 345 w 762"/>
                  <a:gd name="T13" fmla="*/ 386 h 768"/>
                  <a:gd name="T14" fmla="*/ 364 w 762"/>
                  <a:gd name="T15" fmla="*/ 430 h 768"/>
                  <a:gd name="T16" fmla="*/ 357 w 762"/>
                  <a:gd name="T17" fmla="*/ 470 h 768"/>
                  <a:gd name="T18" fmla="*/ 357 w 762"/>
                  <a:gd name="T19" fmla="*/ 501 h 768"/>
                  <a:gd name="T20" fmla="*/ 391 w 762"/>
                  <a:gd name="T21" fmla="*/ 566 h 768"/>
                  <a:gd name="T22" fmla="*/ 232 w 762"/>
                  <a:gd name="T23" fmla="*/ 305 h 768"/>
                  <a:gd name="T24" fmla="*/ 251 w 762"/>
                  <a:gd name="T25" fmla="*/ 281 h 768"/>
                  <a:gd name="T26" fmla="*/ 218 w 762"/>
                  <a:gd name="T27" fmla="*/ 175 h 768"/>
                  <a:gd name="T28" fmla="*/ 304 w 762"/>
                  <a:gd name="T29" fmla="*/ 0 h 768"/>
                  <a:gd name="T30" fmla="*/ 484 w 762"/>
                  <a:gd name="T31" fmla="*/ 27 h 768"/>
                  <a:gd name="T32" fmla="*/ 527 w 762"/>
                  <a:gd name="T33" fmla="*/ 65 h 768"/>
                  <a:gd name="T34" fmla="*/ 508 w 762"/>
                  <a:gd name="T35" fmla="*/ 144 h 768"/>
                  <a:gd name="T36" fmla="*/ 506 w 762"/>
                  <a:gd name="T37" fmla="*/ 197 h 768"/>
                  <a:gd name="T38" fmla="*/ 463 w 762"/>
                  <a:gd name="T39" fmla="*/ 238 h 768"/>
                  <a:gd name="T40" fmla="*/ 417 w 762"/>
                  <a:gd name="T41" fmla="*/ 218 h 768"/>
                  <a:gd name="T42" fmla="*/ 383 w 762"/>
                  <a:gd name="T43" fmla="*/ 135 h 768"/>
                  <a:gd name="T44" fmla="*/ 340 w 762"/>
                  <a:gd name="T45" fmla="*/ 65 h 768"/>
                  <a:gd name="T46" fmla="*/ 297 w 762"/>
                  <a:gd name="T47" fmla="*/ 58 h 768"/>
                  <a:gd name="T48" fmla="*/ 278 w 762"/>
                  <a:gd name="T49" fmla="*/ 87 h 768"/>
                  <a:gd name="T50" fmla="*/ 338 w 762"/>
                  <a:gd name="T51" fmla="*/ 197 h 768"/>
                  <a:gd name="T52" fmla="*/ 323 w 762"/>
                  <a:gd name="T53" fmla="*/ 302 h 768"/>
                  <a:gd name="T54" fmla="*/ 263 w 762"/>
                  <a:gd name="T55" fmla="*/ 355 h 768"/>
                  <a:gd name="T56" fmla="*/ 160 w 762"/>
                  <a:gd name="T57" fmla="*/ 319 h 768"/>
                  <a:gd name="T58" fmla="*/ 151 w 762"/>
                  <a:gd name="T59" fmla="*/ 391 h 768"/>
                  <a:gd name="T60" fmla="*/ 182 w 762"/>
                  <a:gd name="T61" fmla="*/ 487 h 768"/>
                  <a:gd name="T62" fmla="*/ 249 w 762"/>
                  <a:gd name="T63" fmla="*/ 576 h 768"/>
                  <a:gd name="T64" fmla="*/ 319 w 762"/>
                  <a:gd name="T65" fmla="*/ 645 h 768"/>
                  <a:gd name="T66" fmla="*/ 403 w 762"/>
                  <a:gd name="T67" fmla="*/ 684 h 768"/>
                  <a:gd name="T68" fmla="*/ 475 w 762"/>
                  <a:gd name="T69" fmla="*/ 662 h 768"/>
                  <a:gd name="T70" fmla="*/ 477 w 762"/>
                  <a:gd name="T71" fmla="*/ 583 h 768"/>
                  <a:gd name="T72" fmla="*/ 436 w 762"/>
                  <a:gd name="T73" fmla="*/ 485 h 768"/>
                  <a:gd name="T74" fmla="*/ 542 w 762"/>
                  <a:gd name="T75" fmla="*/ 341 h 768"/>
                  <a:gd name="T76" fmla="*/ 719 w 762"/>
                  <a:gd name="T77" fmla="*/ 370 h 768"/>
                  <a:gd name="T78" fmla="*/ 762 w 762"/>
                  <a:gd name="T79" fmla="*/ 408 h 768"/>
                  <a:gd name="T80" fmla="*/ 746 w 762"/>
                  <a:gd name="T81" fmla="*/ 485 h 768"/>
                  <a:gd name="T82" fmla="*/ 753 w 762"/>
                  <a:gd name="T83" fmla="*/ 566 h 768"/>
                  <a:gd name="T84" fmla="*/ 686 w 762"/>
                  <a:gd name="T85" fmla="*/ 581 h 768"/>
                  <a:gd name="T86" fmla="*/ 642 w 762"/>
                  <a:gd name="T87" fmla="*/ 549 h 768"/>
                  <a:gd name="T88" fmla="*/ 611 w 762"/>
                  <a:gd name="T89" fmla="*/ 451 h 768"/>
                  <a:gd name="T90" fmla="*/ 575 w 762"/>
                  <a:gd name="T91" fmla="*/ 406 h 768"/>
                  <a:gd name="T92" fmla="*/ 537 w 762"/>
                  <a:gd name="T93" fmla="*/ 398 h 768"/>
                  <a:gd name="T94" fmla="*/ 513 w 762"/>
                  <a:gd name="T95" fmla="*/ 413 h 768"/>
                  <a:gd name="T96" fmla="*/ 561 w 762"/>
                  <a:gd name="T97" fmla="*/ 501 h 768"/>
                  <a:gd name="T98" fmla="*/ 575 w 762"/>
                  <a:gd name="T99" fmla="*/ 609 h 768"/>
                  <a:gd name="T100" fmla="*/ 556 w 762"/>
                  <a:gd name="T101" fmla="*/ 655 h 768"/>
                  <a:gd name="T102" fmla="*/ 515 w 762"/>
                  <a:gd name="T103" fmla="*/ 703 h 768"/>
                  <a:gd name="T104" fmla="*/ 424 w 762"/>
                  <a:gd name="T105" fmla="*/ 753 h 768"/>
                  <a:gd name="T106" fmla="*/ 302 w 762"/>
                  <a:gd name="T107" fmla="*/ 763 h 768"/>
                  <a:gd name="T108" fmla="*/ 206 w 762"/>
                  <a:gd name="T109" fmla="*/ 732 h 768"/>
                  <a:gd name="T110" fmla="*/ 120 w 762"/>
                  <a:gd name="T111" fmla="*/ 653 h 768"/>
                  <a:gd name="T112" fmla="*/ 28 w 762"/>
                  <a:gd name="T113" fmla="*/ 499 h 768"/>
                  <a:gd name="T114" fmla="*/ 0 w 762"/>
                  <a:gd name="T115" fmla="*/ 338 h 768"/>
                  <a:gd name="T116" fmla="*/ 28 w 762"/>
                  <a:gd name="T117" fmla="*/ 202 h 768"/>
                  <a:gd name="T118" fmla="*/ 192 w 762"/>
                  <a:gd name="T119" fmla="*/ 281 h 7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62" h="768">
                    <a:moveTo>
                      <a:pt x="391" y="566"/>
                    </a:moveTo>
                    <a:lnTo>
                      <a:pt x="376" y="573"/>
                    </a:lnTo>
                    <a:lnTo>
                      <a:pt x="357" y="573"/>
                    </a:lnTo>
                    <a:lnTo>
                      <a:pt x="345" y="571"/>
                    </a:lnTo>
                    <a:lnTo>
                      <a:pt x="326" y="559"/>
                    </a:lnTo>
                    <a:lnTo>
                      <a:pt x="309" y="545"/>
                    </a:lnTo>
                    <a:lnTo>
                      <a:pt x="295" y="530"/>
                    </a:lnTo>
                    <a:lnTo>
                      <a:pt x="278" y="506"/>
                    </a:lnTo>
                    <a:lnTo>
                      <a:pt x="263" y="487"/>
                    </a:lnTo>
                    <a:lnTo>
                      <a:pt x="259" y="470"/>
                    </a:lnTo>
                    <a:lnTo>
                      <a:pt x="256" y="451"/>
                    </a:lnTo>
                    <a:lnTo>
                      <a:pt x="263" y="434"/>
                    </a:lnTo>
                    <a:lnTo>
                      <a:pt x="266" y="415"/>
                    </a:lnTo>
                    <a:lnTo>
                      <a:pt x="271" y="406"/>
                    </a:lnTo>
                    <a:lnTo>
                      <a:pt x="280" y="386"/>
                    </a:lnTo>
                    <a:lnTo>
                      <a:pt x="304" y="377"/>
                    </a:lnTo>
                    <a:lnTo>
                      <a:pt x="316" y="377"/>
                    </a:lnTo>
                    <a:lnTo>
                      <a:pt x="323" y="377"/>
                    </a:lnTo>
                    <a:lnTo>
                      <a:pt x="333" y="379"/>
                    </a:lnTo>
                    <a:lnTo>
                      <a:pt x="340" y="384"/>
                    </a:lnTo>
                    <a:lnTo>
                      <a:pt x="345" y="386"/>
                    </a:lnTo>
                    <a:lnTo>
                      <a:pt x="347" y="386"/>
                    </a:lnTo>
                    <a:lnTo>
                      <a:pt x="357" y="408"/>
                    </a:lnTo>
                    <a:lnTo>
                      <a:pt x="364" y="430"/>
                    </a:lnTo>
                    <a:lnTo>
                      <a:pt x="364" y="451"/>
                    </a:lnTo>
                    <a:lnTo>
                      <a:pt x="362" y="470"/>
                    </a:lnTo>
                    <a:lnTo>
                      <a:pt x="357" y="470"/>
                    </a:lnTo>
                    <a:lnTo>
                      <a:pt x="362" y="473"/>
                    </a:lnTo>
                    <a:lnTo>
                      <a:pt x="357" y="487"/>
                    </a:lnTo>
                    <a:lnTo>
                      <a:pt x="357" y="501"/>
                    </a:lnTo>
                    <a:lnTo>
                      <a:pt x="364" y="528"/>
                    </a:lnTo>
                    <a:lnTo>
                      <a:pt x="376" y="545"/>
                    </a:lnTo>
                    <a:lnTo>
                      <a:pt x="391" y="566"/>
                    </a:lnTo>
                    <a:close/>
                    <a:moveTo>
                      <a:pt x="218" y="298"/>
                    </a:moveTo>
                    <a:lnTo>
                      <a:pt x="225" y="305"/>
                    </a:lnTo>
                    <a:lnTo>
                      <a:pt x="232" y="305"/>
                    </a:lnTo>
                    <a:lnTo>
                      <a:pt x="244" y="302"/>
                    </a:lnTo>
                    <a:lnTo>
                      <a:pt x="249" y="295"/>
                    </a:lnTo>
                    <a:lnTo>
                      <a:pt x="251" y="281"/>
                    </a:lnTo>
                    <a:lnTo>
                      <a:pt x="242" y="245"/>
                    </a:lnTo>
                    <a:lnTo>
                      <a:pt x="232" y="209"/>
                    </a:lnTo>
                    <a:lnTo>
                      <a:pt x="218" y="175"/>
                    </a:lnTo>
                    <a:lnTo>
                      <a:pt x="199" y="144"/>
                    </a:lnTo>
                    <a:lnTo>
                      <a:pt x="168" y="101"/>
                    </a:lnTo>
                    <a:lnTo>
                      <a:pt x="304" y="0"/>
                    </a:lnTo>
                    <a:lnTo>
                      <a:pt x="429" y="12"/>
                    </a:lnTo>
                    <a:lnTo>
                      <a:pt x="460" y="19"/>
                    </a:lnTo>
                    <a:lnTo>
                      <a:pt x="484" y="27"/>
                    </a:lnTo>
                    <a:lnTo>
                      <a:pt x="506" y="36"/>
                    </a:lnTo>
                    <a:lnTo>
                      <a:pt x="520" y="48"/>
                    </a:lnTo>
                    <a:lnTo>
                      <a:pt x="527" y="65"/>
                    </a:lnTo>
                    <a:lnTo>
                      <a:pt x="527" y="87"/>
                    </a:lnTo>
                    <a:lnTo>
                      <a:pt x="520" y="113"/>
                    </a:lnTo>
                    <a:lnTo>
                      <a:pt x="508" y="144"/>
                    </a:lnTo>
                    <a:lnTo>
                      <a:pt x="506" y="175"/>
                    </a:lnTo>
                    <a:lnTo>
                      <a:pt x="501" y="187"/>
                    </a:lnTo>
                    <a:lnTo>
                      <a:pt x="506" y="197"/>
                    </a:lnTo>
                    <a:lnTo>
                      <a:pt x="515" y="226"/>
                    </a:lnTo>
                    <a:lnTo>
                      <a:pt x="496" y="233"/>
                    </a:lnTo>
                    <a:lnTo>
                      <a:pt x="463" y="238"/>
                    </a:lnTo>
                    <a:lnTo>
                      <a:pt x="446" y="233"/>
                    </a:lnTo>
                    <a:lnTo>
                      <a:pt x="431" y="230"/>
                    </a:lnTo>
                    <a:lnTo>
                      <a:pt x="417" y="218"/>
                    </a:lnTo>
                    <a:lnTo>
                      <a:pt x="407" y="204"/>
                    </a:lnTo>
                    <a:lnTo>
                      <a:pt x="391" y="168"/>
                    </a:lnTo>
                    <a:lnTo>
                      <a:pt x="383" y="135"/>
                    </a:lnTo>
                    <a:lnTo>
                      <a:pt x="376" y="108"/>
                    </a:lnTo>
                    <a:lnTo>
                      <a:pt x="364" y="87"/>
                    </a:lnTo>
                    <a:lnTo>
                      <a:pt x="340" y="65"/>
                    </a:lnTo>
                    <a:lnTo>
                      <a:pt x="326" y="63"/>
                    </a:lnTo>
                    <a:lnTo>
                      <a:pt x="311" y="58"/>
                    </a:lnTo>
                    <a:lnTo>
                      <a:pt x="297" y="58"/>
                    </a:lnTo>
                    <a:lnTo>
                      <a:pt x="285" y="63"/>
                    </a:lnTo>
                    <a:lnTo>
                      <a:pt x="278" y="72"/>
                    </a:lnTo>
                    <a:lnTo>
                      <a:pt x="278" y="87"/>
                    </a:lnTo>
                    <a:lnTo>
                      <a:pt x="302" y="120"/>
                    </a:lnTo>
                    <a:lnTo>
                      <a:pt x="323" y="159"/>
                    </a:lnTo>
                    <a:lnTo>
                      <a:pt x="338" y="197"/>
                    </a:lnTo>
                    <a:lnTo>
                      <a:pt x="340" y="233"/>
                    </a:lnTo>
                    <a:lnTo>
                      <a:pt x="338" y="269"/>
                    </a:lnTo>
                    <a:lnTo>
                      <a:pt x="323" y="302"/>
                    </a:lnTo>
                    <a:lnTo>
                      <a:pt x="309" y="324"/>
                    </a:lnTo>
                    <a:lnTo>
                      <a:pt x="292" y="341"/>
                    </a:lnTo>
                    <a:lnTo>
                      <a:pt x="263" y="355"/>
                    </a:lnTo>
                    <a:lnTo>
                      <a:pt x="232" y="355"/>
                    </a:lnTo>
                    <a:lnTo>
                      <a:pt x="196" y="346"/>
                    </a:lnTo>
                    <a:lnTo>
                      <a:pt x="160" y="319"/>
                    </a:lnTo>
                    <a:lnTo>
                      <a:pt x="153" y="334"/>
                    </a:lnTo>
                    <a:lnTo>
                      <a:pt x="151" y="348"/>
                    </a:lnTo>
                    <a:lnTo>
                      <a:pt x="151" y="391"/>
                    </a:lnTo>
                    <a:lnTo>
                      <a:pt x="153" y="420"/>
                    </a:lnTo>
                    <a:lnTo>
                      <a:pt x="165" y="451"/>
                    </a:lnTo>
                    <a:lnTo>
                      <a:pt x="182" y="487"/>
                    </a:lnTo>
                    <a:lnTo>
                      <a:pt x="211" y="530"/>
                    </a:lnTo>
                    <a:lnTo>
                      <a:pt x="228" y="557"/>
                    </a:lnTo>
                    <a:lnTo>
                      <a:pt x="249" y="576"/>
                    </a:lnTo>
                    <a:lnTo>
                      <a:pt x="271" y="602"/>
                    </a:lnTo>
                    <a:lnTo>
                      <a:pt x="302" y="626"/>
                    </a:lnTo>
                    <a:lnTo>
                      <a:pt x="319" y="645"/>
                    </a:lnTo>
                    <a:lnTo>
                      <a:pt x="340" y="660"/>
                    </a:lnTo>
                    <a:lnTo>
                      <a:pt x="369" y="674"/>
                    </a:lnTo>
                    <a:lnTo>
                      <a:pt x="403" y="684"/>
                    </a:lnTo>
                    <a:lnTo>
                      <a:pt x="436" y="684"/>
                    </a:lnTo>
                    <a:lnTo>
                      <a:pt x="463" y="677"/>
                    </a:lnTo>
                    <a:lnTo>
                      <a:pt x="475" y="662"/>
                    </a:lnTo>
                    <a:lnTo>
                      <a:pt x="484" y="645"/>
                    </a:lnTo>
                    <a:lnTo>
                      <a:pt x="489" y="624"/>
                    </a:lnTo>
                    <a:lnTo>
                      <a:pt x="477" y="583"/>
                    </a:lnTo>
                    <a:lnTo>
                      <a:pt x="467" y="549"/>
                    </a:lnTo>
                    <a:lnTo>
                      <a:pt x="453" y="516"/>
                    </a:lnTo>
                    <a:lnTo>
                      <a:pt x="436" y="485"/>
                    </a:lnTo>
                    <a:lnTo>
                      <a:pt x="415" y="456"/>
                    </a:lnTo>
                    <a:lnTo>
                      <a:pt x="403" y="442"/>
                    </a:lnTo>
                    <a:lnTo>
                      <a:pt x="542" y="341"/>
                    </a:lnTo>
                    <a:lnTo>
                      <a:pt x="664" y="355"/>
                    </a:lnTo>
                    <a:lnTo>
                      <a:pt x="695" y="362"/>
                    </a:lnTo>
                    <a:lnTo>
                      <a:pt x="719" y="370"/>
                    </a:lnTo>
                    <a:lnTo>
                      <a:pt x="741" y="379"/>
                    </a:lnTo>
                    <a:lnTo>
                      <a:pt x="755" y="391"/>
                    </a:lnTo>
                    <a:lnTo>
                      <a:pt x="762" y="408"/>
                    </a:lnTo>
                    <a:lnTo>
                      <a:pt x="762" y="427"/>
                    </a:lnTo>
                    <a:lnTo>
                      <a:pt x="755" y="456"/>
                    </a:lnTo>
                    <a:lnTo>
                      <a:pt x="746" y="485"/>
                    </a:lnTo>
                    <a:lnTo>
                      <a:pt x="741" y="516"/>
                    </a:lnTo>
                    <a:lnTo>
                      <a:pt x="741" y="542"/>
                    </a:lnTo>
                    <a:lnTo>
                      <a:pt x="753" y="566"/>
                    </a:lnTo>
                    <a:lnTo>
                      <a:pt x="731" y="573"/>
                    </a:lnTo>
                    <a:lnTo>
                      <a:pt x="702" y="581"/>
                    </a:lnTo>
                    <a:lnTo>
                      <a:pt x="686" y="581"/>
                    </a:lnTo>
                    <a:lnTo>
                      <a:pt x="666" y="576"/>
                    </a:lnTo>
                    <a:lnTo>
                      <a:pt x="654" y="566"/>
                    </a:lnTo>
                    <a:lnTo>
                      <a:pt x="642" y="549"/>
                    </a:lnTo>
                    <a:lnTo>
                      <a:pt x="626" y="509"/>
                    </a:lnTo>
                    <a:lnTo>
                      <a:pt x="621" y="473"/>
                    </a:lnTo>
                    <a:lnTo>
                      <a:pt x="611" y="451"/>
                    </a:lnTo>
                    <a:lnTo>
                      <a:pt x="602" y="430"/>
                    </a:lnTo>
                    <a:lnTo>
                      <a:pt x="587" y="415"/>
                    </a:lnTo>
                    <a:lnTo>
                      <a:pt x="575" y="406"/>
                    </a:lnTo>
                    <a:lnTo>
                      <a:pt x="561" y="401"/>
                    </a:lnTo>
                    <a:lnTo>
                      <a:pt x="549" y="401"/>
                    </a:lnTo>
                    <a:lnTo>
                      <a:pt x="537" y="398"/>
                    </a:lnTo>
                    <a:lnTo>
                      <a:pt x="520" y="406"/>
                    </a:lnTo>
                    <a:lnTo>
                      <a:pt x="515" y="408"/>
                    </a:lnTo>
                    <a:lnTo>
                      <a:pt x="513" y="413"/>
                    </a:lnTo>
                    <a:lnTo>
                      <a:pt x="515" y="430"/>
                    </a:lnTo>
                    <a:lnTo>
                      <a:pt x="542" y="463"/>
                    </a:lnTo>
                    <a:lnTo>
                      <a:pt x="561" y="501"/>
                    </a:lnTo>
                    <a:lnTo>
                      <a:pt x="573" y="537"/>
                    </a:lnTo>
                    <a:lnTo>
                      <a:pt x="580" y="573"/>
                    </a:lnTo>
                    <a:lnTo>
                      <a:pt x="575" y="609"/>
                    </a:lnTo>
                    <a:lnTo>
                      <a:pt x="566" y="626"/>
                    </a:lnTo>
                    <a:lnTo>
                      <a:pt x="561" y="638"/>
                    </a:lnTo>
                    <a:lnTo>
                      <a:pt x="556" y="655"/>
                    </a:lnTo>
                    <a:lnTo>
                      <a:pt x="544" y="669"/>
                    </a:lnTo>
                    <a:lnTo>
                      <a:pt x="534" y="684"/>
                    </a:lnTo>
                    <a:lnTo>
                      <a:pt x="515" y="703"/>
                    </a:lnTo>
                    <a:lnTo>
                      <a:pt x="499" y="717"/>
                    </a:lnTo>
                    <a:lnTo>
                      <a:pt x="463" y="734"/>
                    </a:lnTo>
                    <a:lnTo>
                      <a:pt x="424" y="753"/>
                    </a:lnTo>
                    <a:lnTo>
                      <a:pt x="383" y="763"/>
                    </a:lnTo>
                    <a:lnTo>
                      <a:pt x="338" y="768"/>
                    </a:lnTo>
                    <a:lnTo>
                      <a:pt x="302" y="763"/>
                    </a:lnTo>
                    <a:lnTo>
                      <a:pt x="271" y="756"/>
                    </a:lnTo>
                    <a:lnTo>
                      <a:pt x="240" y="746"/>
                    </a:lnTo>
                    <a:lnTo>
                      <a:pt x="206" y="732"/>
                    </a:lnTo>
                    <a:lnTo>
                      <a:pt x="175" y="710"/>
                    </a:lnTo>
                    <a:lnTo>
                      <a:pt x="146" y="681"/>
                    </a:lnTo>
                    <a:lnTo>
                      <a:pt x="120" y="653"/>
                    </a:lnTo>
                    <a:lnTo>
                      <a:pt x="93" y="617"/>
                    </a:lnTo>
                    <a:lnTo>
                      <a:pt x="55" y="557"/>
                    </a:lnTo>
                    <a:lnTo>
                      <a:pt x="28" y="499"/>
                    </a:lnTo>
                    <a:lnTo>
                      <a:pt x="9" y="442"/>
                    </a:lnTo>
                    <a:lnTo>
                      <a:pt x="2" y="386"/>
                    </a:lnTo>
                    <a:lnTo>
                      <a:pt x="0" y="338"/>
                    </a:lnTo>
                    <a:lnTo>
                      <a:pt x="2" y="288"/>
                    </a:lnTo>
                    <a:lnTo>
                      <a:pt x="14" y="245"/>
                    </a:lnTo>
                    <a:lnTo>
                      <a:pt x="28" y="202"/>
                    </a:lnTo>
                    <a:lnTo>
                      <a:pt x="86" y="159"/>
                    </a:lnTo>
                    <a:lnTo>
                      <a:pt x="151" y="238"/>
                    </a:lnTo>
                    <a:lnTo>
                      <a:pt x="192" y="281"/>
                    </a:lnTo>
                    <a:lnTo>
                      <a:pt x="218" y="2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Freeform 55"/>
              <p:cNvSpPr>
                <a:spLocks noChangeAspect="1" noEditPoints="1"/>
              </p:cNvSpPr>
              <p:nvPr/>
            </p:nvSpPr>
            <p:spPr bwMode="auto">
              <a:xfrm>
                <a:off x="3761" y="12027"/>
                <a:ext cx="1233" cy="1256"/>
              </a:xfrm>
              <a:custGeom>
                <a:avLst/>
                <a:gdLst>
                  <a:gd name="T0" fmla="*/ 883 w 1233"/>
                  <a:gd name="T1" fmla="*/ 1103 h 1256"/>
                  <a:gd name="T2" fmla="*/ 890 w 1233"/>
                  <a:gd name="T3" fmla="*/ 1163 h 1256"/>
                  <a:gd name="T4" fmla="*/ 772 w 1233"/>
                  <a:gd name="T5" fmla="*/ 851 h 1256"/>
                  <a:gd name="T6" fmla="*/ 777 w 1233"/>
                  <a:gd name="T7" fmla="*/ 748 h 1256"/>
                  <a:gd name="T8" fmla="*/ 710 w 1233"/>
                  <a:gd name="T9" fmla="*/ 666 h 1256"/>
                  <a:gd name="T10" fmla="*/ 1065 w 1233"/>
                  <a:gd name="T11" fmla="*/ 573 h 1256"/>
                  <a:gd name="T12" fmla="*/ 1192 w 1233"/>
                  <a:gd name="T13" fmla="*/ 705 h 1256"/>
                  <a:gd name="T14" fmla="*/ 1228 w 1233"/>
                  <a:gd name="T15" fmla="*/ 822 h 1256"/>
                  <a:gd name="T16" fmla="*/ 1202 w 1233"/>
                  <a:gd name="T17" fmla="*/ 976 h 1256"/>
                  <a:gd name="T18" fmla="*/ 938 w 1233"/>
                  <a:gd name="T19" fmla="*/ 1220 h 1256"/>
                  <a:gd name="T20" fmla="*/ 816 w 1233"/>
                  <a:gd name="T21" fmla="*/ 1252 h 1256"/>
                  <a:gd name="T22" fmla="*/ 746 w 1233"/>
                  <a:gd name="T23" fmla="*/ 1180 h 1256"/>
                  <a:gd name="T24" fmla="*/ 765 w 1233"/>
                  <a:gd name="T25" fmla="*/ 1060 h 1256"/>
                  <a:gd name="T26" fmla="*/ 923 w 1233"/>
                  <a:gd name="T27" fmla="*/ 1019 h 1256"/>
                  <a:gd name="T28" fmla="*/ 1010 w 1233"/>
                  <a:gd name="T29" fmla="*/ 1067 h 1256"/>
                  <a:gd name="T30" fmla="*/ 1101 w 1233"/>
                  <a:gd name="T31" fmla="*/ 930 h 1256"/>
                  <a:gd name="T32" fmla="*/ 1094 w 1233"/>
                  <a:gd name="T33" fmla="*/ 813 h 1256"/>
                  <a:gd name="T34" fmla="*/ 976 w 1233"/>
                  <a:gd name="T35" fmla="*/ 654 h 1256"/>
                  <a:gd name="T36" fmla="*/ 825 w 1233"/>
                  <a:gd name="T37" fmla="*/ 604 h 1256"/>
                  <a:gd name="T38" fmla="*/ 818 w 1233"/>
                  <a:gd name="T39" fmla="*/ 623 h 1256"/>
                  <a:gd name="T40" fmla="*/ 868 w 1233"/>
                  <a:gd name="T41" fmla="*/ 719 h 1256"/>
                  <a:gd name="T42" fmla="*/ 806 w 1233"/>
                  <a:gd name="T43" fmla="*/ 885 h 1256"/>
                  <a:gd name="T44" fmla="*/ 593 w 1233"/>
                  <a:gd name="T45" fmla="*/ 1005 h 1256"/>
                  <a:gd name="T46" fmla="*/ 485 w 1233"/>
                  <a:gd name="T47" fmla="*/ 916 h 1256"/>
                  <a:gd name="T48" fmla="*/ 535 w 1233"/>
                  <a:gd name="T49" fmla="*/ 743 h 1256"/>
                  <a:gd name="T50" fmla="*/ 365 w 1233"/>
                  <a:gd name="T51" fmla="*/ 791 h 1256"/>
                  <a:gd name="T52" fmla="*/ 290 w 1233"/>
                  <a:gd name="T53" fmla="*/ 731 h 1256"/>
                  <a:gd name="T54" fmla="*/ 350 w 1233"/>
                  <a:gd name="T55" fmla="*/ 544 h 1256"/>
                  <a:gd name="T56" fmla="*/ 561 w 1233"/>
                  <a:gd name="T57" fmla="*/ 441 h 1256"/>
                  <a:gd name="T58" fmla="*/ 528 w 1233"/>
                  <a:gd name="T59" fmla="*/ 230 h 1256"/>
                  <a:gd name="T60" fmla="*/ 386 w 1233"/>
                  <a:gd name="T61" fmla="*/ 105 h 1256"/>
                  <a:gd name="T62" fmla="*/ 228 w 1233"/>
                  <a:gd name="T63" fmla="*/ 134 h 1256"/>
                  <a:gd name="T64" fmla="*/ 122 w 1233"/>
                  <a:gd name="T65" fmla="*/ 266 h 1256"/>
                  <a:gd name="T66" fmla="*/ 173 w 1233"/>
                  <a:gd name="T67" fmla="*/ 393 h 1256"/>
                  <a:gd name="T68" fmla="*/ 264 w 1233"/>
                  <a:gd name="T69" fmla="*/ 407 h 1256"/>
                  <a:gd name="T70" fmla="*/ 178 w 1233"/>
                  <a:gd name="T71" fmla="*/ 328 h 1256"/>
                  <a:gd name="T72" fmla="*/ 211 w 1233"/>
                  <a:gd name="T73" fmla="*/ 237 h 1256"/>
                  <a:gd name="T74" fmla="*/ 326 w 1233"/>
                  <a:gd name="T75" fmla="*/ 223 h 1256"/>
                  <a:gd name="T76" fmla="*/ 379 w 1233"/>
                  <a:gd name="T77" fmla="*/ 350 h 1256"/>
                  <a:gd name="T78" fmla="*/ 252 w 1233"/>
                  <a:gd name="T79" fmla="*/ 501 h 1256"/>
                  <a:gd name="T80" fmla="*/ 130 w 1233"/>
                  <a:gd name="T81" fmla="*/ 539 h 1256"/>
                  <a:gd name="T82" fmla="*/ 3 w 1233"/>
                  <a:gd name="T83" fmla="*/ 436 h 1256"/>
                  <a:gd name="T84" fmla="*/ 19 w 1233"/>
                  <a:gd name="T85" fmla="*/ 288 h 1256"/>
                  <a:gd name="T86" fmla="*/ 146 w 1233"/>
                  <a:gd name="T87" fmla="*/ 124 h 1256"/>
                  <a:gd name="T88" fmla="*/ 389 w 1233"/>
                  <a:gd name="T89" fmla="*/ 0 h 1256"/>
                  <a:gd name="T90" fmla="*/ 588 w 1233"/>
                  <a:gd name="T91" fmla="*/ 91 h 1256"/>
                  <a:gd name="T92" fmla="*/ 672 w 1233"/>
                  <a:gd name="T93" fmla="*/ 312 h 1256"/>
                  <a:gd name="T94" fmla="*/ 633 w 1233"/>
                  <a:gd name="T95" fmla="*/ 441 h 1256"/>
                  <a:gd name="T96" fmla="*/ 437 w 1233"/>
                  <a:gd name="T97" fmla="*/ 506 h 1256"/>
                  <a:gd name="T98" fmla="*/ 408 w 1233"/>
                  <a:gd name="T99" fmla="*/ 611 h 1256"/>
                  <a:gd name="T100" fmla="*/ 513 w 1233"/>
                  <a:gd name="T101" fmla="*/ 683 h 1256"/>
                  <a:gd name="T102" fmla="*/ 614 w 1233"/>
                  <a:gd name="T103" fmla="*/ 698 h 1256"/>
                  <a:gd name="T104" fmla="*/ 621 w 1233"/>
                  <a:gd name="T105" fmla="*/ 842 h 1256"/>
                  <a:gd name="T106" fmla="*/ 734 w 1233"/>
                  <a:gd name="T107" fmla="*/ 878 h 1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33" h="1256">
                    <a:moveTo>
                      <a:pt x="976" y="1113"/>
                    </a:moveTo>
                    <a:lnTo>
                      <a:pt x="938" y="1110"/>
                    </a:lnTo>
                    <a:lnTo>
                      <a:pt x="914" y="1096"/>
                    </a:lnTo>
                    <a:lnTo>
                      <a:pt x="885" y="1074"/>
                    </a:lnTo>
                    <a:lnTo>
                      <a:pt x="883" y="1103"/>
                    </a:lnTo>
                    <a:lnTo>
                      <a:pt x="885" y="1139"/>
                    </a:lnTo>
                    <a:lnTo>
                      <a:pt x="885" y="1146"/>
                    </a:lnTo>
                    <a:lnTo>
                      <a:pt x="885" y="1153"/>
                    </a:lnTo>
                    <a:lnTo>
                      <a:pt x="890" y="1158"/>
                    </a:lnTo>
                    <a:lnTo>
                      <a:pt x="890" y="1163"/>
                    </a:lnTo>
                    <a:lnTo>
                      <a:pt x="904" y="1165"/>
                    </a:lnTo>
                    <a:lnTo>
                      <a:pt x="921" y="1158"/>
                    </a:lnTo>
                    <a:lnTo>
                      <a:pt x="945" y="1141"/>
                    </a:lnTo>
                    <a:lnTo>
                      <a:pt x="976" y="1113"/>
                    </a:lnTo>
                    <a:close/>
                    <a:moveTo>
                      <a:pt x="772" y="851"/>
                    </a:moveTo>
                    <a:lnTo>
                      <a:pt x="787" y="834"/>
                    </a:lnTo>
                    <a:lnTo>
                      <a:pt x="794" y="813"/>
                    </a:lnTo>
                    <a:lnTo>
                      <a:pt x="794" y="791"/>
                    </a:lnTo>
                    <a:lnTo>
                      <a:pt x="787" y="770"/>
                    </a:lnTo>
                    <a:lnTo>
                      <a:pt x="777" y="748"/>
                    </a:lnTo>
                    <a:lnTo>
                      <a:pt x="765" y="731"/>
                    </a:lnTo>
                    <a:lnTo>
                      <a:pt x="756" y="717"/>
                    </a:lnTo>
                    <a:lnTo>
                      <a:pt x="748" y="705"/>
                    </a:lnTo>
                    <a:lnTo>
                      <a:pt x="720" y="681"/>
                    </a:lnTo>
                    <a:lnTo>
                      <a:pt x="710" y="666"/>
                    </a:lnTo>
                    <a:lnTo>
                      <a:pt x="830" y="539"/>
                    </a:lnTo>
                    <a:lnTo>
                      <a:pt x="904" y="551"/>
                    </a:lnTo>
                    <a:lnTo>
                      <a:pt x="959" y="551"/>
                    </a:lnTo>
                    <a:lnTo>
                      <a:pt x="1036" y="566"/>
                    </a:lnTo>
                    <a:lnTo>
                      <a:pt x="1065" y="573"/>
                    </a:lnTo>
                    <a:lnTo>
                      <a:pt x="1087" y="583"/>
                    </a:lnTo>
                    <a:lnTo>
                      <a:pt x="1123" y="609"/>
                    </a:lnTo>
                    <a:lnTo>
                      <a:pt x="1161" y="652"/>
                    </a:lnTo>
                    <a:lnTo>
                      <a:pt x="1185" y="698"/>
                    </a:lnTo>
                    <a:lnTo>
                      <a:pt x="1192" y="705"/>
                    </a:lnTo>
                    <a:lnTo>
                      <a:pt x="1199" y="719"/>
                    </a:lnTo>
                    <a:lnTo>
                      <a:pt x="1206" y="734"/>
                    </a:lnTo>
                    <a:lnTo>
                      <a:pt x="1214" y="755"/>
                    </a:lnTo>
                    <a:lnTo>
                      <a:pt x="1221" y="784"/>
                    </a:lnTo>
                    <a:lnTo>
                      <a:pt x="1228" y="822"/>
                    </a:lnTo>
                    <a:lnTo>
                      <a:pt x="1230" y="870"/>
                    </a:lnTo>
                    <a:lnTo>
                      <a:pt x="1233" y="923"/>
                    </a:lnTo>
                    <a:lnTo>
                      <a:pt x="1223" y="945"/>
                    </a:lnTo>
                    <a:lnTo>
                      <a:pt x="1216" y="961"/>
                    </a:lnTo>
                    <a:lnTo>
                      <a:pt x="1202" y="976"/>
                    </a:lnTo>
                    <a:lnTo>
                      <a:pt x="1180" y="990"/>
                    </a:lnTo>
                    <a:lnTo>
                      <a:pt x="1170" y="997"/>
                    </a:lnTo>
                    <a:lnTo>
                      <a:pt x="1156" y="997"/>
                    </a:lnTo>
                    <a:lnTo>
                      <a:pt x="952" y="1208"/>
                    </a:lnTo>
                    <a:lnTo>
                      <a:pt x="938" y="1220"/>
                    </a:lnTo>
                    <a:lnTo>
                      <a:pt x="923" y="1230"/>
                    </a:lnTo>
                    <a:lnTo>
                      <a:pt x="904" y="1242"/>
                    </a:lnTo>
                    <a:lnTo>
                      <a:pt x="876" y="1252"/>
                    </a:lnTo>
                    <a:lnTo>
                      <a:pt x="844" y="1256"/>
                    </a:lnTo>
                    <a:lnTo>
                      <a:pt x="816" y="1252"/>
                    </a:lnTo>
                    <a:lnTo>
                      <a:pt x="792" y="1242"/>
                    </a:lnTo>
                    <a:lnTo>
                      <a:pt x="765" y="1223"/>
                    </a:lnTo>
                    <a:lnTo>
                      <a:pt x="756" y="1208"/>
                    </a:lnTo>
                    <a:lnTo>
                      <a:pt x="748" y="1194"/>
                    </a:lnTo>
                    <a:lnTo>
                      <a:pt x="746" y="1180"/>
                    </a:lnTo>
                    <a:lnTo>
                      <a:pt x="746" y="1163"/>
                    </a:lnTo>
                    <a:lnTo>
                      <a:pt x="753" y="1134"/>
                    </a:lnTo>
                    <a:lnTo>
                      <a:pt x="758" y="1110"/>
                    </a:lnTo>
                    <a:lnTo>
                      <a:pt x="763" y="1084"/>
                    </a:lnTo>
                    <a:lnTo>
                      <a:pt x="765" y="1060"/>
                    </a:lnTo>
                    <a:lnTo>
                      <a:pt x="763" y="1024"/>
                    </a:lnTo>
                    <a:lnTo>
                      <a:pt x="837" y="949"/>
                    </a:lnTo>
                    <a:lnTo>
                      <a:pt x="868" y="976"/>
                    </a:lnTo>
                    <a:lnTo>
                      <a:pt x="897" y="1002"/>
                    </a:lnTo>
                    <a:lnTo>
                      <a:pt x="923" y="1019"/>
                    </a:lnTo>
                    <a:lnTo>
                      <a:pt x="945" y="1033"/>
                    </a:lnTo>
                    <a:lnTo>
                      <a:pt x="962" y="1045"/>
                    </a:lnTo>
                    <a:lnTo>
                      <a:pt x="981" y="1053"/>
                    </a:lnTo>
                    <a:lnTo>
                      <a:pt x="995" y="1060"/>
                    </a:lnTo>
                    <a:lnTo>
                      <a:pt x="1010" y="1067"/>
                    </a:lnTo>
                    <a:lnTo>
                      <a:pt x="1065" y="1009"/>
                    </a:lnTo>
                    <a:lnTo>
                      <a:pt x="1079" y="990"/>
                    </a:lnTo>
                    <a:lnTo>
                      <a:pt x="1089" y="969"/>
                    </a:lnTo>
                    <a:lnTo>
                      <a:pt x="1096" y="952"/>
                    </a:lnTo>
                    <a:lnTo>
                      <a:pt x="1101" y="930"/>
                    </a:lnTo>
                    <a:lnTo>
                      <a:pt x="1101" y="909"/>
                    </a:lnTo>
                    <a:lnTo>
                      <a:pt x="1101" y="892"/>
                    </a:lnTo>
                    <a:lnTo>
                      <a:pt x="1101" y="873"/>
                    </a:lnTo>
                    <a:lnTo>
                      <a:pt x="1096" y="858"/>
                    </a:lnTo>
                    <a:lnTo>
                      <a:pt x="1094" y="813"/>
                    </a:lnTo>
                    <a:lnTo>
                      <a:pt x="1079" y="777"/>
                    </a:lnTo>
                    <a:lnTo>
                      <a:pt x="1051" y="734"/>
                    </a:lnTo>
                    <a:lnTo>
                      <a:pt x="1034" y="712"/>
                    </a:lnTo>
                    <a:lnTo>
                      <a:pt x="1003" y="674"/>
                    </a:lnTo>
                    <a:lnTo>
                      <a:pt x="976" y="654"/>
                    </a:lnTo>
                    <a:lnTo>
                      <a:pt x="952" y="638"/>
                    </a:lnTo>
                    <a:lnTo>
                      <a:pt x="854" y="604"/>
                    </a:lnTo>
                    <a:lnTo>
                      <a:pt x="837" y="602"/>
                    </a:lnTo>
                    <a:lnTo>
                      <a:pt x="832" y="604"/>
                    </a:lnTo>
                    <a:lnTo>
                      <a:pt x="825" y="604"/>
                    </a:lnTo>
                    <a:lnTo>
                      <a:pt x="825" y="609"/>
                    </a:lnTo>
                    <a:lnTo>
                      <a:pt x="823" y="609"/>
                    </a:lnTo>
                    <a:lnTo>
                      <a:pt x="823" y="616"/>
                    </a:lnTo>
                    <a:lnTo>
                      <a:pt x="818" y="619"/>
                    </a:lnTo>
                    <a:lnTo>
                      <a:pt x="818" y="623"/>
                    </a:lnTo>
                    <a:lnTo>
                      <a:pt x="816" y="633"/>
                    </a:lnTo>
                    <a:lnTo>
                      <a:pt x="847" y="662"/>
                    </a:lnTo>
                    <a:lnTo>
                      <a:pt x="859" y="676"/>
                    </a:lnTo>
                    <a:lnTo>
                      <a:pt x="864" y="698"/>
                    </a:lnTo>
                    <a:lnTo>
                      <a:pt x="868" y="719"/>
                    </a:lnTo>
                    <a:lnTo>
                      <a:pt x="871" y="748"/>
                    </a:lnTo>
                    <a:lnTo>
                      <a:pt x="868" y="779"/>
                    </a:lnTo>
                    <a:lnTo>
                      <a:pt x="859" y="813"/>
                    </a:lnTo>
                    <a:lnTo>
                      <a:pt x="837" y="849"/>
                    </a:lnTo>
                    <a:lnTo>
                      <a:pt x="806" y="885"/>
                    </a:lnTo>
                    <a:lnTo>
                      <a:pt x="748" y="935"/>
                    </a:lnTo>
                    <a:lnTo>
                      <a:pt x="717" y="954"/>
                    </a:lnTo>
                    <a:lnTo>
                      <a:pt x="686" y="973"/>
                    </a:lnTo>
                    <a:lnTo>
                      <a:pt x="626" y="1002"/>
                    </a:lnTo>
                    <a:lnTo>
                      <a:pt x="593" y="1005"/>
                    </a:lnTo>
                    <a:lnTo>
                      <a:pt x="561" y="997"/>
                    </a:lnTo>
                    <a:lnTo>
                      <a:pt x="530" y="983"/>
                    </a:lnTo>
                    <a:lnTo>
                      <a:pt x="506" y="961"/>
                    </a:lnTo>
                    <a:lnTo>
                      <a:pt x="492" y="942"/>
                    </a:lnTo>
                    <a:lnTo>
                      <a:pt x="485" y="916"/>
                    </a:lnTo>
                    <a:lnTo>
                      <a:pt x="485" y="892"/>
                    </a:lnTo>
                    <a:lnTo>
                      <a:pt x="492" y="858"/>
                    </a:lnTo>
                    <a:lnTo>
                      <a:pt x="513" y="794"/>
                    </a:lnTo>
                    <a:lnTo>
                      <a:pt x="523" y="770"/>
                    </a:lnTo>
                    <a:lnTo>
                      <a:pt x="535" y="743"/>
                    </a:lnTo>
                    <a:lnTo>
                      <a:pt x="477" y="770"/>
                    </a:lnTo>
                    <a:lnTo>
                      <a:pt x="437" y="784"/>
                    </a:lnTo>
                    <a:lnTo>
                      <a:pt x="410" y="791"/>
                    </a:lnTo>
                    <a:lnTo>
                      <a:pt x="389" y="791"/>
                    </a:lnTo>
                    <a:lnTo>
                      <a:pt x="365" y="791"/>
                    </a:lnTo>
                    <a:lnTo>
                      <a:pt x="348" y="786"/>
                    </a:lnTo>
                    <a:lnTo>
                      <a:pt x="331" y="784"/>
                    </a:lnTo>
                    <a:lnTo>
                      <a:pt x="319" y="772"/>
                    </a:lnTo>
                    <a:lnTo>
                      <a:pt x="302" y="750"/>
                    </a:lnTo>
                    <a:lnTo>
                      <a:pt x="290" y="731"/>
                    </a:lnTo>
                    <a:lnTo>
                      <a:pt x="288" y="705"/>
                    </a:lnTo>
                    <a:lnTo>
                      <a:pt x="295" y="676"/>
                    </a:lnTo>
                    <a:lnTo>
                      <a:pt x="317" y="616"/>
                    </a:lnTo>
                    <a:lnTo>
                      <a:pt x="331" y="580"/>
                    </a:lnTo>
                    <a:lnTo>
                      <a:pt x="350" y="544"/>
                    </a:lnTo>
                    <a:lnTo>
                      <a:pt x="393" y="463"/>
                    </a:lnTo>
                    <a:lnTo>
                      <a:pt x="446" y="470"/>
                    </a:lnTo>
                    <a:lnTo>
                      <a:pt x="492" y="470"/>
                    </a:lnTo>
                    <a:lnTo>
                      <a:pt x="530" y="458"/>
                    </a:lnTo>
                    <a:lnTo>
                      <a:pt x="561" y="441"/>
                    </a:lnTo>
                    <a:lnTo>
                      <a:pt x="581" y="412"/>
                    </a:lnTo>
                    <a:lnTo>
                      <a:pt x="583" y="371"/>
                    </a:lnTo>
                    <a:lnTo>
                      <a:pt x="576" y="328"/>
                    </a:lnTo>
                    <a:lnTo>
                      <a:pt x="554" y="276"/>
                    </a:lnTo>
                    <a:lnTo>
                      <a:pt x="528" y="230"/>
                    </a:lnTo>
                    <a:lnTo>
                      <a:pt x="492" y="187"/>
                    </a:lnTo>
                    <a:lnTo>
                      <a:pt x="468" y="160"/>
                    </a:lnTo>
                    <a:lnTo>
                      <a:pt x="453" y="146"/>
                    </a:lnTo>
                    <a:lnTo>
                      <a:pt x="425" y="129"/>
                    </a:lnTo>
                    <a:lnTo>
                      <a:pt x="386" y="105"/>
                    </a:lnTo>
                    <a:lnTo>
                      <a:pt x="350" y="93"/>
                    </a:lnTo>
                    <a:lnTo>
                      <a:pt x="319" y="93"/>
                    </a:lnTo>
                    <a:lnTo>
                      <a:pt x="288" y="100"/>
                    </a:lnTo>
                    <a:lnTo>
                      <a:pt x="257" y="120"/>
                    </a:lnTo>
                    <a:lnTo>
                      <a:pt x="228" y="134"/>
                    </a:lnTo>
                    <a:lnTo>
                      <a:pt x="206" y="151"/>
                    </a:lnTo>
                    <a:lnTo>
                      <a:pt x="190" y="165"/>
                    </a:lnTo>
                    <a:lnTo>
                      <a:pt x="158" y="201"/>
                    </a:lnTo>
                    <a:lnTo>
                      <a:pt x="132" y="237"/>
                    </a:lnTo>
                    <a:lnTo>
                      <a:pt x="122" y="266"/>
                    </a:lnTo>
                    <a:lnTo>
                      <a:pt x="122" y="295"/>
                    </a:lnTo>
                    <a:lnTo>
                      <a:pt x="125" y="324"/>
                    </a:lnTo>
                    <a:lnTo>
                      <a:pt x="137" y="348"/>
                    </a:lnTo>
                    <a:lnTo>
                      <a:pt x="151" y="371"/>
                    </a:lnTo>
                    <a:lnTo>
                      <a:pt x="173" y="393"/>
                    </a:lnTo>
                    <a:lnTo>
                      <a:pt x="199" y="412"/>
                    </a:lnTo>
                    <a:lnTo>
                      <a:pt x="230" y="422"/>
                    </a:lnTo>
                    <a:lnTo>
                      <a:pt x="252" y="422"/>
                    </a:lnTo>
                    <a:lnTo>
                      <a:pt x="264" y="419"/>
                    </a:lnTo>
                    <a:lnTo>
                      <a:pt x="264" y="407"/>
                    </a:lnTo>
                    <a:lnTo>
                      <a:pt x="238" y="398"/>
                    </a:lnTo>
                    <a:lnTo>
                      <a:pt x="214" y="379"/>
                    </a:lnTo>
                    <a:lnTo>
                      <a:pt x="199" y="364"/>
                    </a:lnTo>
                    <a:lnTo>
                      <a:pt x="185" y="348"/>
                    </a:lnTo>
                    <a:lnTo>
                      <a:pt x="178" y="328"/>
                    </a:lnTo>
                    <a:lnTo>
                      <a:pt x="178" y="312"/>
                    </a:lnTo>
                    <a:lnTo>
                      <a:pt x="182" y="290"/>
                    </a:lnTo>
                    <a:lnTo>
                      <a:pt x="192" y="259"/>
                    </a:lnTo>
                    <a:lnTo>
                      <a:pt x="199" y="244"/>
                    </a:lnTo>
                    <a:lnTo>
                      <a:pt x="211" y="237"/>
                    </a:lnTo>
                    <a:lnTo>
                      <a:pt x="230" y="218"/>
                    </a:lnTo>
                    <a:lnTo>
                      <a:pt x="252" y="208"/>
                    </a:lnTo>
                    <a:lnTo>
                      <a:pt x="274" y="204"/>
                    </a:lnTo>
                    <a:lnTo>
                      <a:pt x="295" y="208"/>
                    </a:lnTo>
                    <a:lnTo>
                      <a:pt x="326" y="223"/>
                    </a:lnTo>
                    <a:lnTo>
                      <a:pt x="348" y="237"/>
                    </a:lnTo>
                    <a:lnTo>
                      <a:pt x="369" y="266"/>
                    </a:lnTo>
                    <a:lnTo>
                      <a:pt x="379" y="290"/>
                    </a:lnTo>
                    <a:lnTo>
                      <a:pt x="384" y="319"/>
                    </a:lnTo>
                    <a:lnTo>
                      <a:pt x="379" y="350"/>
                    </a:lnTo>
                    <a:lnTo>
                      <a:pt x="350" y="407"/>
                    </a:lnTo>
                    <a:lnTo>
                      <a:pt x="317" y="458"/>
                    </a:lnTo>
                    <a:lnTo>
                      <a:pt x="290" y="477"/>
                    </a:lnTo>
                    <a:lnTo>
                      <a:pt x="271" y="494"/>
                    </a:lnTo>
                    <a:lnTo>
                      <a:pt x="252" y="501"/>
                    </a:lnTo>
                    <a:lnTo>
                      <a:pt x="235" y="508"/>
                    </a:lnTo>
                    <a:lnTo>
                      <a:pt x="190" y="530"/>
                    </a:lnTo>
                    <a:lnTo>
                      <a:pt x="168" y="537"/>
                    </a:lnTo>
                    <a:lnTo>
                      <a:pt x="146" y="539"/>
                    </a:lnTo>
                    <a:lnTo>
                      <a:pt x="130" y="539"/>
                    </a:lnTo>
                    <a:lnTo>
                      <a:pt x="108" y="537"/>
                    </a:lnTo>
                    <a:lnTo>
                      <a:pt x="70" y="523"/>
                    </a:lnTo>
                    <a:lnTo>
                      <a:pt x="34" y="491"/>
                    </a:lnTo>
                    <a:lnTo>
                      <a:pt x="15" y="465"/>
                    </a:lnTo>
                    <a:lnTo>
                      <a:pt x="3" y="436"/>
                    </a:lnTo>
                    <a:lnTo>
                      <a:pt x="0" y="400"/>
                    </a:lnTo>
                    <a:lnTo>
                      <a:pt x="0" y="362"/>
                    </a:lnTo>
                    <a:lnTo>
                      <a:pt x="3" y="338"/>
                    </a:lnTo>
                    <a:lnTo>
                      <a:pt x="10" y="312"/>
                    </a:lnTo>
                    <a:lnTo>
                      <a:pt x="19" y="288"/>
                    </a:lnTo>
                    <a:lnTo>
                      <a:pt x="39" y="259"/>
                    </a:lnTo>
                    <a:lnTo>
                      <a:pt x="60" y="225"/>
                    </a:lnTo>
                    <a:lnTo>
                      <a:pt x="84" y="194"/>
                    </a:lnTo>
                    <a:lnTo>
                      <a:pt x="113" y="160"/>
                    </a:lnTo>
                    <a:lnTo>
                      <a:pt x="146" y="124"/>
                    </a:lnTo>
                    <a:lnTo>
                      <a:pt x="192" y="79"/>
                    </a:lnTo>
                    <a:lnTo>
                      <a:pt x="242" y="43"/>
                    </a:lnTo>
                    <a:lnTo>
                      <a:pt x="290" y="19"/>
                    </a:lnTo>
                    <a:lnTo>
                      <a:pt x="341" y="5"/>
                    </a:lnTo>
                    <a:lnTo>
                      <a:pt x="389" y="0"/>
                    </a:lnTo>
                    <a:lnTo>
                      <a:pt x="439" y="5"/>
                    </a:lnTo>
                    <a:lnTo>
                      <a:pt x="489" y="19"/>
                    </a:lnTo>
                    <a:lnTo>
                      <a:pt x="542" y="43"/>
                    </a:lnTo>
                    <a:lnTo>
                      <a:pt x="559" y="62"/>
                    </a:lnTo>
                    <a:lnTo>
                      <a:pt x="588" y="91"/>
                    </a:lnTo>
                    <a:lnTo>
                      <a:pt x="626" y="134"/>
                    </a:lnTo>
                    <a:lnTo>
                      <a:pt x="650" y="175"/>
                    </a:lnTo>
                    <a:lnTo>
                      <a:pt x="667" y="223"/>
                    </a:lnTo>
                    <a:lnTo>
                      <a:pt x="674" y="273"/>
                    </a:lnTo>
                    <a:lnTo>
                      <a:pt x="672" y="312"/>
                    </a:lnTo>
                    <a:lnTo>
                      <a:pt x="667" y="333"/>
                    </a:lnTo>
                    <a:lnTo>
                      <a:pt x="664" y="362"/>
                    </a:lnTo>
                    <a:lnTo>
                      <a:pt x="660" y="391"/>
                    </a:lnTo>
                    <a:lnTo>
                      <a:pt x="650" y="415"/>
                    </a:lnTo>
                    <a:lnTo>
                      <a:pt x="633" y="441"/>
                    </a:lnTo>
                    <a:lnTo>
                      <a:pt x="614" y="465"/>
                    </a:lnTo>
                    <a:lnTo>
                      <a:pt x="581" y="491"/>
                    </a:lnTo>
                    <a:lnTo>
                      <a:pt x="537" y="508"/>
                    </a:lnTo>
                    <a:lnTo>
                      <a:pt x="489" y="513"/>
                    </a:lnTo>
                    <a:lnTo>
                      <a:pt x="437" y="506"/>
                    </a:lnTo>
                    <a:lnTo>
                      <a:pt x="425" y="520"/>
                    </a:lnTo>
                    <a:lnTo>
                      <a:pt x="422" y="535"/>
                    </a:lnTo>
                    <a:lnTo>
                      <a:pt x="410" y="573"/>
                    </a:lnTo>
                    <a:lnTo>
                      <a:pt x="403" y="595"/>
                    </a:lnTo>
                    <a:lnTo>
                      <a:pt x="408" y="611"/>
                    </a:lnTo>
                    <a:lnTo>
                      <a:pt x="415" y="631"/>
                    </a:lnTo>
                    <a:lnTo>
                      <a:pt x="432" y="647"/>
                    </a:lnTo>
                    <a:lnTo>
                      <a:pt x="449" y="669"/>
                    </a:lnTo>
                    <a:lnTo>
                      <a:pt x="475" y="683"/>
                    </a:lnTo>
                    <a:lnTo>
                      <a:pt x="513" y="683"/>
                    </a:lnTo>
                    <a:lnTo>
                      <a:pt x="566" y="676"/>
                    </a:lnTo>
                    <a:lnTo>
                      <a:pt x="593" y="666"/>
                    </a:lnTo>
                    <a:lnTo>
                      <a:pt x="628" y="654"/>
                    </a:lnTo>
                    <a:lnTo>
                      <a:pt x="621" y="674"/>
                    </a:lnTo>
                    <a:lnTo>
                      <a:pt x="614" y="698"/>
                    </a:lnTo>
                    <a:lnTo>
                      <a:pt x="600" y="750"/>
                    </a:lnTo>
                    <a:lnTo>
                      <a:pt x="597" y="777"/>
                    </a:lnTo>
                    <a:lnTo>
                      <a:pt x="600" y="801"/>
                    </a:lnTo>
                    <a:lnTo>
                      <a:pt x="607" y="822"/>
                    </a:lnTo>
                    <a:lnTo>
                      <a:pt x="621" y="842"/>
                    </a:lnTo>
                    <a:lnTo>
                      <a:pt x="626" y="851"/>
                    </a:lnTo>
                    <a:lnTo>
                      <a:pt x="643" y="870"/>
                    </a:lnTo>
                    <a:lnTo>
                      <a:pt x="667" y="885"/>
                    </a:lnTo>
                    <a:lnTo>
                      <a:pt x="700" y="887"/>
                    </a:lnTo>
                    <a:lnTo>
                      <a:pt x="734" y="878"/>
                    </a:lnTo>
                    <a:lnTo>
                      <a:pt x="753" y="866"/>
                    </a:lnTo>
                    <a:lnTo>
                      <a:pt x="772" y="8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 56"/>
              <p:cNvSpPr>
                <a:spLocks noChangeAspect="1"/>
              </p:cNvSpPr>
              <p:nvPr/>
            </p:nvSpPr>
            <p:spPr bwMode="auto">
              <a:xfrm>
                <a:off x="4085" y="13152"/>
                <a:ext cx="403" cy="422"/>
              </a:xfrm>
              <a:custGeom>
                <a:avLst/>
                <a:gdLst>
                  <a:gd name="T0" fmla="*/ 230 w 403"/>
                  <a:gd name="T1" fmla="*/ 19 h 422"/>
                  <a:gd name="T2" fmla="*/ 249 w 403"/>
                  <a:gd name="T3" fmla="*/ 71 h 422"/>
                  <a:gd name="T4" fmla="*/ 273 w 403"/>
                  <a:gd name="T5" fmla="*/ 119 h 422"/>
                  <a:gd name="T6" fmla="*/ 324 w 403"/>
                  <a:gd name="T7" fmla="*/ 134 h 422"/>
                  <a:gd name="T8" fmla="*/ 386 w 403"/>
                  <a:gd name="T9" fmla="*/ 163 h 422"/>
                  <a:gd name="T10" fmla="*/ 398 w 403"/>
                  <a:gd name="T11" fmla="*/ 189 h 422"/>
                  <a:gd name="T12" fmla="*/ 403 w 403"/>
                  <a:gd name="T13" fmla="*/ 237 h 422"/>
                  <a:gd name="T14" fmla="*/ 386 w 403"/>
                  <a:gd name="T15" fmla="*/ 283 h 422"/>
                  <a:gd name="T16" fmla="*/ 343 w 403"/>
                  <a:gd name="T17" fmla="*/ 292 h 422"/>
                  <a:gd name="T18" fmla="*/ 259 w 403"/>
                  <a:gd name="T19" fmla="*/ 261 h 422"/>
                  <a:gd name="T20" fmla="*/ 204 w 403"/>
                  <a:gd name="T21" fmla="*/ 230 h 422"/>
                  <a:gd name="T22" fmla="*/ 132 w 403"/>
                  <a:gd name="T23" fmla="*/ 179 h 422"/>
                  <a:gd name="T24" fmla="*/ 86 w 403"/>
                  <a:gd name="T25" fmla="*/ 160 h 422"/>
                  <a:gd name="T26" fmla="*/ 86 w 403"/>
                  <a:gd name="T27" fmla="*/ 199 h 422"/>
                  <a:gd name="T28" fmla="*/ 120 w 403"/>
                  <a:gd name="T29" fmla="*/ 232 h 422"/>
                  <a:gd name="T30" fmla="*/ 197 w 403"/>
                  <a:gd name="T31" fmla="*/ 275 h 422"/>
                  <a:gd name="T32" fmla="*/ 235 w 403"/>
                  <a:gd name="T33" fmla="*/ 290 h 422"/>
                  <a:gd name="T34" fmla="*/ 290 w 403"/>
                  <a:gd name="T35" fmla="*/ 304 h 422"/>
                  <a:gd name="T36" fmla="*/ 321 w 403"/>
                  <a:gd name="T37" fmla="*/ 316 h 422"/>
                  <a:gd name="T38" fmla="*/ 321 w 403"/>
                  <a:gd name="T39" fmla="*/ 352 h 422"/>
                  <a:gd name="T40" fmla="*/ 297 w 403"/>
                  <a:gd name="T41" fmla="*/ 386 h 422"/>
                  <a:gd name="T42" fmla="*/ 257 w 403"/>
                  <a:gd name="T43" fmla="*/ 419 h 422"/>
                  <a:gd name="T44" fmla="*/ 221 w 403"/>
                  <a:gd name="T45" fmla="*/ 417 h 422"/>
                  <a:gd name="T46" fmla="*/ 192 w 403"/>
                  <a:gd name="T47" fmla="*/ 393 h 422"/>
                  <a:gd name="T48" fmla="*/ 185 w 403"/>
                  <a:gd name="T49" fmla="*/ 362 h 422"/>
                  <a:gd name="T50" fmla="*/ 209 w 403"/>
                  <a:gd name="T51" fmla="*/ 350 h 422"/>
                  <a:gd name="T52" fmla="*/ 235 w 403"/>
                  <a:gd name="T53" fmla="*/ 371 h 422"/>
                  <a:gd name="T54" fmla="*/ 273 w 403"/>
                  <a:gd name="T55" fmla="*/ 338 h 422"/>
                  <a:gd name="T56" fmla="*/ 235 w 403"/>
                  <a:gd name="T57" fmla="*/ 330 h 422"/>
                  <a:gd name="T58" fmla="*/ 185 w 403"/>
                  <a:gd name="T59" fmla="*/ 323 h 422"/>
                  <a:gd name="T60" fmla="*/ 134 w 403"/>
                  <a:gd name="T61" fmla="*/ 311 h 422"/>
                  <a:gd name="T62" fmla="*/ 98 w 403"/>
                  <a:gd name="T63" fmla="*/ 297 h 422"/>
                  <a:gd name="T64" fmla="*/ 43 w 403"/>
                  <a:gd name="T65" fmla="*/ 256 h 422"/>
                  <a:gd name="T66" fmla="*/ 2 w 403"/>
                  <a:gd name="T67" fmla="*/ 196 h 422"/>
                  <a:gd name="T68" fmla="*/ 10 w 403"/>
                  <a:gd name="T69" fmla="*/ 131 h 422"/>
                  <a:gd name="T70" fmla="*/ 45 w 403"/>
                  <a:gd name="T71" fmla="*/ 83 h 422"/>
                  <a:gd name="T72" fmla="*/ 72 w 403"/>
                  <a:gd name="T73" fmla="*/ 95 h 422"/>
                  <a:gd name="T74" fmla="*/ 180 w 403"/>
                  <a:gd name="T75" fmla="*/ 182 h 422"/>
                  <a:gd name="T76" fmla="*/ 218 w 403"/>
                  <a:gd name="T77" fmla="*/ 211 h 422"/>
                  <a:gd name="T78" fmla="*/ 281 w 403"/>
                  <a:gd name="T79" fmla="*/ 249 h 422"/>
                  <a:gd name="T80" fmla="*/ 348 w 403"/>
                  <a:gd name="T81" fmla="*/ 261 h 422"/>
                  <a:gd name="T82" fmla="*/ 343 w 403"/>
                  <a:gd name="T83" fmla="*/ 223 h 422"/>
                  <a:gd name="T84" fmla="*/ 283 w 403"/>
                  <a:gd name="T85" fmla="*/ 153 h 422"/>
                  <a:gd name="T86" fmla="*/ 230 w 403"/>
                  <a:gd name="T87" fmla="*/ 134 h 422"/>
                  <a:gd name="T88" fmla="*/ 185 w 403"/>
                  <a:gd name="T89" fmla="*/ 76 h 422"/>
                  <a:gd name="T90" fmla="*/ 151 w 403"/>
                  <a:gd name="T91" fmla="*/ 36 h 422"/>
                  <a:gd name="T92" fmla="*/ 120 w 403"/>
                  <a:gd name="T93" fmla="*/ 33 h 422"/>
                  <a:gd name="T94" fmla="*/ 105 w 403"/>
                  <a:gd name="T95" fmla="*/ 59 h 422"/>
                  <a:gd name="T96" fmla="*/ 132 w 403"/>
                  <a:gd name="T97" fmla="*/ 76 h 422"/>
                  <a:gd name="T98" fmla="*/ 173 w 403"/>
                  <a:gd name="T99" fmla="*/ 81 h 422"/>
                  <a:gd name="T100" fmla="*/ 185 w 403"/>
                  <a:gd name="T101" fmla="*/ 143 h 422"/>
                  <a:gd name="T102" fmla="*/ 158 w 403"/>
                  <a:gd name="T103" fmla="*/ 143 h 422"/>
                  <a:gd name="T104" fmla="*/ 101 w 403"/>
                  <a:gd name="T105" fmla="*/ 98 h 422"/>
                  <a:gd name="T106" fmla="*/ 79 w 403"/>
                  <a:gd name="T107" fmla="*/ 52 h 422"/>
                  <a:gd name="T108" fmla="*/ 89 w 403"/>
                  <a:gd name="T109" fmla="*/ 19 h 422"/>
                  <a:gd name="T110" fmla="*/ 117 w 403"/>
                  <a:gd name="T111" fmla="*/ 0 h 422"/>
                  <a:gd name="T112" fmla="*/ 201 w 403"/>
                  <a:gd name="T113" fmla="*/ 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03" h="422">
                    <a:moveTo>
                      <a:pt x="213" y="14"/>
                    </a:moveTo>
                    <a:lnTo>
                      <a:pt x="218" y="14"/>
                    </a:lnTo>
                    <a:lnTo>
                      <a:pt x="230" y="19"/>
                    </a:lnTo>
                    <a:lnTo>
                      <a:pt x="235" y="31"/>
                    </a:lnTo>
                    <a:lnTo>
                      <a:pt x="242" y="43"/>
                    </a:lnTo>
                    <a:lnTo>
                      <a:pt x="249" y="71"/>
                    </a:lnTo>
                    <a:lnTo>
                      <a:pt x="259" y="103"/>
                    </a:lnTo>
                    <a:lnTo>
                      <a:pt x="271" y="117"/>
                    </a:lnTo>
                    <a:lnTo>
                      <a:pt x="273" y="119"/>
                    </a:lnTo>
                    <a:lnTo>
                      <a:pt x="283" y="122"/>
                    </a:lnTo>
                    <a:lnTo>
                      <a:pt x="302" y="129"/>
                    </a:lnTo>
                    <a:lnTo>
                      <a:pt x="324" y="134"/>
                    </a:lnTo>
                    <a:lnTo>
                      <a:pt x="350" y="136"/>
                    </a:lnTo>
                    <a:lnTo>
                      <a:pt x="376" y="148"/>
                    </a:lnTo>
                    <a:lnTo>
                      <a:pt x="386" y="163"/>
                    </a:lnTo>
                    <a:lnTo>
                      <a:pt x="391" y="170"/>
                    </a:lnTo>
                    <a:lnTo>
                      <a:pt x="393" y="177"/>
                    </a:lnTo>
                    <a:lnTo>
                      <a:pt x="398" y="189"/>
                    </a:lnTo>
                    <a:lnTo>
                      <a:pt x="400" y="203"/>
                    </a:lnTo>
                    <a:lnTo>
                      <a:pt x="403" y="220"/>
                    </a:lnTo>
                    <a:lnTo>
                      <a:pt x="403" y="237"/>
                    </a:lnTo>
                    <a:lnTo>
                      <a:pt x="400" y="256"/>
                    </a:lnTo>
                    <a:lnTo>
                      <a:pt x="398" y="273"/>
                    </a:lnTo>
                    <a:lnTo>
                      <a:pt x="386" y="283"/>
                    </a:lnTo>
                    <a:lnTo>
                      <a:pt x="372" y="292"/>
                    </a:lnTo>
                    <a:lnTo>
                      <a:pt x="357" y="295"/>
                    </a:lnTo>
                    <a:lnTo>
                      <a:pt x="343" y="292"/>
                    </a:lnTo>
                    <a:lnTo>
                      <a:pt x="319" y="285"/>
                    </a:lnTo>
                    <a:lnTo>
                      <a:pt x="276" y="271"/>
                    </a:lnTo>
                    <a:lnTo>
                      <a:pt x="259" y="261"/>
                    </a:lnTo>
                    <a:lnTo>
                      <a:pt x="242" y="254"/>
                    </a:lnTo>
                    <a:lnTo>
                      <a:pt x="225" y="242"/>
                    </a:lnTo>
                    <a:lnTo>
                      <a:pt x="204" y="230"/>
                    </a:lnTo>
                    <a:lnTo>
                      <a:pt x="180" y="213"/>
                    </a:lnTo>
                    <a:lnTo>
                      <a:pt x="149" y="191"/>
                    </a:lnTo>
                    <a:lnTo>
                      <a:pt x="132" y="179"/>
                    </a:lnTo>
                    <a:lnTo>
                      <a:pt x="117" y="170"/>
                    </a:lnTo>
                    <a:lnTo>
                      <a:pt x="93" y="148"/>
                    </a:lnTo>
                    <a:lnTo>
                      <a:pt x="86" y="160"/>
                    </a:lnTo>
                    <a:lnTo>
                      <a:pt x="81" y="177"/>
                    </a:lnTo>
                    <a:lnTo>
                      <a:pt x="81" y="189"/>
                    </a:lnTo>
                    <a:lnTo>
                      <a:pt x="86" y="199"/>
                    </a:lnTo>
                    <a:lnTo>
                      <a:pt x="93" y="208"/>
                    </a:lnTo>
                    <a:lnTo>
                      <a:pt x="103" y="218"/>
                    </a:lnTo>
                    <a:lnTo>
                      <a:pt x="120" y="232"/>
                    </a:lnTo>
                    <a:lnTo>
                      <a:pt x="141" y="249"/>
                    </a:lnTo>
                    <a:lnTo>
                      <a:pt x="165" y="261"/>
                    </a:lnTo>
                    <a:lnTo>
                      <a:pt x="197" y="275"/>
                    </a:lnTo>
                    <a:lnTo>
                      <a:pt x="213" y="280"/>
                    </a:lnTo>
                    <a:lnTo>
                      <a:pt x="228" y="285"/>
                    </a:lnTo>
                    <a:lnTo>
                      <a:pt x="235" y="290"/>
                    </a:lnTo>
                    <a:lnTo>
                      <a:pt x="240" y="292"/>
                    </a:lnTo>
                    <a:lnTo>
                      <a:pt x="273" y="299"/>
                    </a:lnTo>
                    <a:lnTo>
                      <a:pt x="290" y="304"/>
                    </a:lnTo>
                    <a:lnTo>
                      <a:pt x="309" y="304"/>
                    </a:lnTo>
                    <a:lnTo>
                      <a:pt x="316" y="311"/>
                    </a:lnTo>
                    <a:lnTo>
                      <a:pt x="321" y="316"/>
                    </a:lnTo>
                    <a:lnTo>
                      <a:pt x="328" y="326"/>
                    </a:lnTo>
                    <a:lnTo>
                      <a:pt x="328" y="340"/>
                    </a:lnTo>
                    <a:lnTo>
                      <a:pt x="321" y="352"/>
                    </a:lnTo>
                    <a:lnTo>
                      <a:pt x="312" y="362"/>
                    </a:lnTo>
                    <a:lnTo>
                      <a:pt x="307" y="374"/>
                    </a:lnTo>
                    <a:lnTo>
                      <a:pt x="297" y="386"/>
                    </a:lnTo>
                    <a:lnTo>
                      <a:pt x="278" y="405"/>
                    </a:lnTo>
                    <a:lnTo>
                      <a:pt x="264" y="417"/>
                    </a:lnTo>
                    <a:lnTo>
                      <a:pt x="257" y="419"/>
                    </a:lnTo>
                    <a:lnTo>
                      <a:pt x="252" y="419"/>
                    </a:lnTo>
                    <a:lnTo>
                      <a:pt x="242" y="422"/>
                    </a:lnTo>
                    <a:lnTo>
                      <a:pt x="221" y="417"/>
                    </a:lnTo>
                    <a:lnTo>
                      <a:pt x="211" y="412"/>
                    </a:lnTo>
                    <a:lnTo>
                      <a:pt x="204" y="402"/>
                    </a:lnTo>
                    <a:lnTo>
                      <a:pt x="192" y="393"/>
                    </a:lnTo>
                    <a:lnTo>
                      <a:pt x="187" y="381"/>
                    </a:lnTo>
                    <a:lnTo>
                      <a:pt x="185" y="369"/>
                    </a:lnTo>
                    <a:lnTo>
                      <a:pt x="185" y="362"/>
                    </a:lnTo>
                    <a:lnTo>
                      <a:pt x="189" y="354"/>
                    </a:lnTo>
                    <a:lnTo>
                      <a:pt x="194" y="352"/>
                    </a:lnTo>
                    <a:lnTo>
                      <a:pt x="209" y="350"/>
                    </a:lnTo>
                    <a:lnTo>
                      <a:pt x="228" y="357"/>
                    </a:lnTo>
                    <a:lnTo>
                      <a:pt x="235" y="362"/>
                    </a:lnTo>
                    <a:lnTo>
                      <a:pt x="235" y="371"/>
                    </a:lnTo>
                    <a:lnTo>
                      <a:pt x="247" y="364"/>
                    </a:lnTo>
                    <a:lnTo>
                      <a:pt x="261" y="352"/>
                    </a:lnTo>
                    <a:lnTo>
                      <a:pt x="273" y="338"/>
                    </a:lnTo>
                    <a:lnTo>
                      <a:pt x="278" y="333"/>
                    </a:lnTo>
                    <a:lnTo>
                      <a:pt x="254" y="330"/>
                    </a:lnTo>
                    <a:lnTo>
                      <a:pt x="235" y="330"/>
                    </a:lnTo>
                    <a:lnTo>
                      <a:pt x="218" y="330"/>
                    </a:lnTo>
                    <a:lnTo>
                      <a:pt x="209" y="330"/>
                    </a:lnTo>
                    <a:lnTo>
                      <a:pt x="185" y="323"/>
                    </a:lnTo>
                    <a:lnTo>
                      <a:pt x="161" y="318"/>
                    </a:lnTo>
                    <a:lnTo>
                      <a:pt x="146" y="316"/>
                    </a:lnTo>
                    <a:lnTo>
                      <a:pt x="134" y="311"/>
                    </a:lnTo>
                    <a:lnTo>
                      <a:pt x="122" y="309"/>
                    </a:lnTo>
                    <a:lnTo>
                      <a:pt x="117" y="304"/>
                    </a:lnTo>
                    <a:lnTo>
                      <a:pt x="98" y="297"/>
                    </a:lnTo>
                    <a:lnTo>
                      <a:pt x="79" y="285"/>
                    </a:lnTo>
                    <a:lnTo>
                      <a:pt x="62" y="273"/>
                    </a:lnTo>
                    <a:lnTo>
                      <a:pt x="43" y="256"/>
                    </a:lnTo>
                    <a:lnTo>
                      <a:pt x="24" y="237"/>
                    </a:lnTo>
                    <a:lnTo>
                      <a:pt x="10" y="215"/>
                    </a:lnTo>
                    <a:lnTo>
                      <a:pt x="2" y="196"/>
                    </a:lnTo>
                    <a:lnTo>
                      <a:pt x="0" y="175"/>
                    </a:lnTo>
                    <a:lnTo>
                      <a:pt x="2" y="153"/>
                    </a:lnTo>
                    <a:lnTo>
                      <a:pt x="10" y="131"/>
                    </a:lnTo>
                    <a:lnTo>
                      <a:pt x="24" y="110"/>
                    </a:lnTo>
                    <a:lnTo>
                      <a:pt x="43" y="83"/>
                    </a:lnTo>
                    <a:lnTo>
                      <a:pt x="45" y="83"/>
                    </a:lnTo>
                    <a:lnTo>
                      <a:pt x="50" y="83"/>
                    </a:lnTo>
                    <a:lnTo>
                      <a:pt x="57" y="91"/>
                    </a:lnTo>
                    <a:lnTo>
                      <a:pt x="72" y="95"/>
                    </a:lnTo>
                    <a:lnTo>
                      <a:pt x="156" y="158"/>
                    </a:lnTo>
                    <a:lnTo>
                      <a:pt x="165" y="172"/>
                    </a:lnTo>
                    <a:lnTo>
                      <a:pt x="180" y="182"/>
                    </a:lnTo>
                    <a:lnTo>
                      <a:pt x="197" y="196"/>
                    </a:lnTo>
                    <a:lnTo>
                      <a:pt x="206" y="201"/>
                    </a:lnTo>
                    <a:lnTo>
                      <a:pt x="218" y="211"/>
                    </a:lnTo>
                    <a:lnTo>
                      <a:pt x="235" y="220"/>
                    </a:lnTo>
                    <a:lnTo>
                      <a:pt x="259" y="235"/>
                    </a:lnTo>
                    <a:lnTo>
                      <a:pt x="281" y="249"/>
                    </a:lnTo>
                    <a:lnTo>
                      <a:pt x="304" y="256"/>
                    </a:lnTo>
                    <a:lnTo>
                      <a:pt x="343" y="271"/>
                    </a:lnTo>
                    <a:lnTo>
                      <a:pt x="348" y="261"/>
                    </a:lnTo>
                    <a:lnTo>
                      <a:pt x="350" y="251"/>
                    </a:lnTo>
                    <a:lnTo>
                      <a:pt x="348" y="237"/>
                    </a:lnTo>
                    <a:lnTo>
                      <a:pt x="343" y="223"/>
                    </a:lnTo>
                    <a:lnTo>
                      <a:pt x="324" y="196"/>
                    </a:lnTo>
                    <a:lnTo>
                      <a:pt x="302" y="172"/>
                    </a:lnTo>
                    <a:lnTo>
                      <a:pt x="283" y="153"/>
                    </a:lnTo>
                    <a:lnTo>
                      <a:pt x="266" y="148"/>
                    </a:lnTo>
                    <a:lnTo>
                      <a:pt x="242" y="141"/>
                    </a:lnTo>
                    <a:lnTo>
                      <a:pt x="230" y="134"/>
                    </a:lnTo>
                    <a:lnTo>
                      <a:pt x="216" y="122"/>
                    </a:lnTo>
                    <a:lnTo>
                      <a:pt x="197" y="100"/>
                    </a:lnTo>
                    <a:lnTo>
                      <a:pt x="185" y="76"/>
                    </a:lnTo>
                    <a:lnTo>
                      <a:pt x="170" y="57"/>
                    </a:lnTo>
                    <a:lnTo>
                      <a:pt x="163" y="43"/>
                    </a:lnTo>
                    <a:lnTo>
                      <a:pt x="151" y="36"/>
                    </a:lnTo>
                    <a:lnTo>
                      <a:pt x="146" y="33"/>
                    </a:lnTo>
                    <a:lnTo>
                      <a:pt x="139" y="31"/>
                    </a:lnTo>
                    <a:lnTo>
                      <a:pt x="120" y="33"/>
                    </a:lnTo>
                    <a:lnTo>
                      <a:pt x="113" y="43"/>
                    </a:lnTo>
                    <a:lnTo>
                      <a:pt x="105" y="52"/>
                    </a:lnTo>
                    <a:lnTo>
                      <a:pt x="105" y="59"/>
                    </a:lnTo>
                    <a:lnTo>
                      <a:pt x="113" y="67"/>
                    </a:lnTo>
                    <a:lnTo>
                      <a:pt x="120" y="74"/>
                    </a:lnTo>
                    <a:lnTo>
                      <a:pt x="132" y="76"/>
                    </a:lnTo>
                    <a:lnTo>
                      <a:pt x="144" y="71"/>
                    </a:lnTo>
                    <a:lnTo>
                      <a:pt x="158" y="76"/>
                    </a:lnTo>
                    <a:lnTo>
                      <a:pt x="173" y="81"/>
                    </a:lnTo>
                    <a:lnTo>
                      <a:pt x="194" y="112"/>
                    </a:lnTo>
                    <a:lnTo>
                      <a:pt x="192" y="141"/>
                    </a:lnTo>
                    <a:lnTo>
                      <a:pt x="185" y="143"/>
                    </a:lnTo>
                    <a:lnTo>
                      <a:pt x="182" y="148"/>
                    </a:lnTo>
                    <a:lnTo>
                      <a:pt x="170" y="151"/>
                    </a:lnTo>
                    <a:lnTo>
                      <a:pt x="158" y="143"/>
                    </a:lnTo>
                    <a:lnTo>
                      <a:pt x="141" y="134"/>
                    </a:lnTo>
                    <a:lnTo>
                      <a:pt x="120" y="117"/>
                    </a:lnTo>
                    <a:lnTo>
                      <a:pt x="101" y="98"/>
                    </a:lnTo>
                    <a:lnTo>
                      <a:pt x="89" y="83"/>
                    </a:lnTo>
                    <a:lnTo>
                      <a:pt x="79" y="71"/>
                    </a:lnTo>
                    <a:lnTo>
                      <a:pt x="79" y="52"/>
                    </a:lnTo>
                    <a:lnTo>
                      <a:pt x="81" y="40"/>
                    </a:lnTo>
                    <a:lnTo>
                      <a:pt x="86" y="28"/>
                    </a:lnTo>
                    <a:lnTo>
                      <a:pt x="89" y="19"/>
                    </a:lnTo>
                    <a:lnTo>
                      <a:pt x="96" y="12"/>
                    </a:lnTo>
                    <a:lnTo>
                      <a:pt x="103" y="2"/>
                    </a:lnTo>
                    <a:lnTo>
                      <a:pt x="117" y="0"/>
                    </a:lnTo>
                    <a:lnTo>
                      <a:pt x="156" y="0"/>
                    </a:lnTo>
                    <a:lnTo>
                      <a:pt x="180" y="7"/>
                    </a:lnTo>
                    <a:lnTo>
                      <a:pt x="201" y="9"/>
                    </a:lnTo>
                    <a:lnTo>
                      <a:pt x="21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8" name="Freeform 57"/>
              <p:cNvSpPr>
                <a:spLocks noChangeAspect="1"/>
              </p:cNvSpPr>
              <p:nvPr/>
            </p:nvSpPr>
            <p:spPr bwMode="auto">
              <a:xfrm>
                <a:off x="4862" y="12986"/>
                <a:ext cx="1019" cy="868"/>
              </a:xfrm>
              <a:custGeom>
                <a:avLst/>
                <a:gdLst>
                  <a:gd name="T0" fmla="*/ 259 w 1019"/>
                  <a:gd name="T1" fmla="*/ 446 h 868"/>
                  <a:gd name="T2" fmla="*/ 213 w 1019"/>
                  <a:gd name="T3" fmla="*/ 415 h 868"/>
                  <a:gd name="T4" fmla="*/ 168 w 1019"/>
                  <a:gd name="T5" fmla="*/ 355 h 868"/>
                  <a:gd name="T6" fmla="*/ 180 w 1019"/>
                  <a:gd name="T7" fmla="*/ 271 h 868"/>
                  <a:gd name="T8" fmla="*/ 259 w 1019"/>
                  <a:gd name="T9" fmla="*/ 228 h 868"/>
                  <a:gd name="T10" fmla="*/ 340 w 1019"/>
                  <a:gd name="T11" fmla="*/ 264 h 868"/>
                  <a:gd name="T12" fmla="*/ 364 w 1019"/>
                  <a:gd name="T13" fmla="*/ 379 h 868"/>
                  <a:gd name="T14" fmla="*/ 290 w 1019"/>
                  <a:gd name="T15" fmla="*/ 511 h 868"/>
                  <a:gd name="T16" fmla="*/ 182 w 1019"/>
                  <a:gd name="T17" fmla="*/ 583 h 868"/>
                  <a:gd name="T18" fmla="*/ 38 w 1019"/>
                  <a:gd name="T19" fmla="*/ 537 h 868"/>
                  <a:gd name="T20" fmla="*/ 0 w 1019"/>
                  <a:gd name="T21" fmla="*/ 415 h 868"/>
                  <a:gd name="T22" fmla="*/ 31 w 1019"/>
                  <a:gd name="T23" fmla="*/ 297 h 868"/>
                  <a:gd name="T24" fmla="*/ 132 w 1019"/>
                  <a:gd name="T25" fmla="*/ 125 h 868"/>
                  <a:gd name="T26" fmla="*/ 309 w 1019"/>
                  <a:gd name="T27" fmla="*/ 7 h 868"/>
                  <a:gd name="T28" fmla="*/ 484 w 1019"/>
                  <a:gd name="T29" fmla="*/ 24 h 868"/>
                  <a:gd name="T30" fmla="*/ 626 w 1019"/>
                  <a:gd name="T31" fmla="*/ 166 h 868"/>
                  <a:gd name="T32" fmla="*/ 650 w 1019"/>
                  <a:gd name="T33" fmla="*/ 271 h 868"/>
                  <a:gd name="T34" fmla="*/ 635 w 1019"/>
                  <a:gd name="T35" fmla="*/ 386 h 868"/>
                  <a:gd name="T36" fmla="*/ 508 w 1019"/>
                  <a:gd name="T37" fmla="*/ 487 h 868"/>
                  <a:gd name="T38" fmla="*/ 448 w 1019"/>
                  <a:gd name="T39" fmla="*/ 547 h 868"/>
                  <a:gd name="T40" fmla="*/ 535 w 1019"/>
                  <a:gd name="T41" fmla="*/ 700 h 868"/>
                  <a:gd name="T42" fmla="*/ 695 w 1019"/>
                  <a:gd name="T43" fmla="*/ 751 h 868"/>
                  <a:gd name="T44" fmla="*/ 787 w 1019"/>
                  <a:gd name="T45" fmla="*/ 712 h 868"/>
                  <a:gd name="T46" fmla="*/ 748 w 1019"/>
                  <a:gd name="T47" fmla="*/ 595 h 868"/>
                  <a:gd name="T48" fmla="*/ 650 w 1019"/>
                  <a:gd name="T49" fmla="*/ 516 h 868"/>
                  <a:gd name="T50" fmla="*/ 918 w 1019"/>
                  <a:gd name="T51" fmla="*/ 329 h 868"/>
                  <a:gd name="T52" fmla="*/ 976 w 1019"/>
                  <a:gd name="T53" fmla="*/ 369 h 868"/>
                  <a:gd name="T54" fmla="*/ 1002 w 1019"/>
                  <a:gd name="T55" fmla="*/ 480 h 868"/>
                  <a:gd name="T56" fmla="*/ 959 w 1019"/>
                  <a:gd name="T57" fmla="*/ 537 h 868"/>
                  <a:gd name="T58" fmla="*/ 892 w 1019"/>
                  <a:gd name="T59" fmla="*/ 508 h 868"/>
                  <a:gd name="T60" fmla="*/ 825 w 1019"/>
                  <a:gd name="T61" fmla="*/ 432 h 868"/>
                  <a:gd name="T62" fmla="*/ 765 w 1019"/>
                  <a:gd name="T63" fmla="*/ 425 h 868"/>
                  <a:gd name="T64" fmla="*/ 748 w 1019"/>
                  <a:gd name="T65" fmla="*/ 461 h 868"/>
                  <a:gd name="T66" fmla="*/ 858 w 1019"/>
                  <a:gd name="T67" fmla="*/ 576 h 868"/>
                  <a:gd name="T68" fmla="*/ 868 w 1019"/>
                  <a:gd name="T69" fmla="*/ 657 h 868"/>
                  <a:gd name="T70" fmla="*/ 837 w 1019"/>
                  <a:gd name="T71" fmla="*/ 736 h 868"/>
                  <a:gd name="T72" fmla="*/ 712 w 1019"/>
                  <a:gd name="T73" fmla="*/ 847 h 868"/>
                  <a:gd name="T74" fmla="*/ 590 w 1019"/>
                  <a:gd name="T75" fmla="*/ 868 h 868"/>
                  <a:gd name="T76" fmla="*/ 468 w 1019"/>
                  <a:gd name="T77" fmla="*/ 823 h 868"/>
                  <a:gd name="T78" fmla="*/ 364 w 1019"/>
                  <a:gd name="T79" fmla="*/ 712 h 868"/>
                  <a:gd name="T80" fmla="*/ 355 w 1019"/>
                  <a:gd name="T81" fmla="*/ 588 h 868"/>
                  <a:gd name="T82" fmla="*/ 408 w 1019"/>
                  <a:gd name="T83" fmla="*/ 451 h 868"/>
                  <a:gd name="T84" fmla="*/ 566 w 1019"/>
                  <a:gd name="T85" fmla="*/ 398 h 868"/>
                  <a:gd name="T86" fmla="*/ 576 w 1019"/>
                  <a:gd name="T87" fmla="*/ 307 h 868"/>
                  <a:gd name="T88" fmla="*/ 513 w 1019"/>
                  <a:gd name="T89" fmla="*/ 218 h 868"/>
                  <a:gd name="T90" fmla="*/ 410 w 1019"/>
                  <a:gd name="T91" fmla="*/ 139 h 868"/>
                  <a:gd name="T92" fmla="*/ 290 w 1019"/>
                  <a:gd name="T93" fmla="*/ 108 h 868"/>
                  <a:gd name="T94" fmla="*/ 180 w 1019"/>
                  <a:gd name="T95" fmla="*/ 173 h 868"/>
                  <a:gd name="T96" fmla="*/ 108 w 1019"/>
                  <a:gd name="T97" fmla="*/ 290 h 868"/>
                  <a:gd name="T98" fmla="*/ 129 w 1019"/>
                  <a:gd name="T99" fmla="*/ 401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9" h="868">
                    <a:moveTo>
                      <a:pt x="173" y="437"/>
                    </a:moveTo>
                    <a:lnTo>
                      <a:pt x="206" y="446"/>
                    </a:lnTo>
                    <a:lnTo>
                      <a:pt x="237" y="451"/>
                    </a:lnTo>
                    <a:lnTo>
                      <a:pt x="259" y="446"/>
                    </a:lnTo>
                    <a:lnTo>
                      <a:pt x="271" y="439"/>
                    </a:lnTo>
                    <a:lnTo>
                      <a:pt x="266" y="429"/>
                    </a:lnTo>
                    <a:lnTo>
                      <a:pt x="242" y="425"/>
                    </a:lnTo>
                    <a:lnTo>
                      <a:pt x="213" y="415"/>
                    </a:lnTo>
                    <a:lnTo>
                      <a:pt x="197" y="401"/>
                    </a:lnTo>
                    <a:lnTo>
                      <a:pt x="182" y="386"/>
                    </a:lnTo>
                    <a:lnTo>
                      <a:pt x="173" y="372"/>
                    </a:lnTo>
                    <a:lnTo>
                      <a:pt x="168" y="355"/>
                    </a:lnTo>
                    <a:lnTo>
                      <a:pt x="165" y="333"/>
                    </a:lnTo>
                    <a:lnTo>
                      <a:pt x="168" y="297"/>
                    </a:lnTo>
                    <a:lnTo>
                      <a:pt x="175" y="283"/>
                    </a:lnTo>
                    <a:lnTo>
                      <a:pt x="180" y="271"/>
                    </a:lnTo>
                    <a:lnTo>
                      <a:pt x="199" y="249"/>
                    </a:lnTo>
                    <a:lnTo>
                      <a:pt x="221" y="235"/>
                    </a:lnTo>
                    <a:lnTo>
                      <a:pt x="237" y="228"/>
                    </a:lnTo>
                    <a:lnTo>
                      <a:pt x="259" y="228"/>
                    </a:lnTo>
                    <a:lnTo>
                      <a:pt x="290" y="235"/>
                    </a:lnTo>
                    <a:lnTo>
                      <a:pt x="305" y="240"/>
                    </a:lnTo>
                    <a:lnTo>
                      <a:pt x="312" y="242"/>
                    </a:lnTo>
                    <a:lnTo>
                      <a:pt x="340" y="264"/>
                    </a:lnTo>
                    <a:lnTo>
                      <a:pt x="362" y="290"/>
                    </a:lnTo>
                    <a:lnTo>
                      <a:pt x="369" y="319"/>
                    </a:lnTo>
                    <a:lnTo>
                      <a:pt x="369" y="348"/>
                    </a:lnTo>
                    <a:lnTo>
                      <a:pt x="364" y="379"/>
                    </a:lnTo>
                    <a:lnTo>
                      <a:pt x="355" y="410"/>
                    </a:lnTo>
                    <a:lnTo>
                      <a:pt x="331" y="465"/>
                    </a:lnTo>
                    <a:lnTo>
                      <a:pt x="312" y="489"/>
                    </a:lnTo>
                    <a:lnTo>
                      <a:pt x="290" y="511"/>
                    </a:lnTo>
                    <a:lnTo>
                      <a:pt x="278" y="523"/>
                    </a:lnTo>
                    <a:lnTo>
                      <a:pt x="264" y="532"/>
                    </a:lnTo>
                    <a:lnTo>
                      <a:pt x="221" y="566"/>
                    </a:lnTo>
                    <a:lnTo>
                      <a:pt x="182" y="583"/>
                    </a:lnTo>
                    <a:lnTo>
                      <a:pt x="144" y="588"/>
                    </a:lnTo>
                    <a:lnTo>
                      <a:pt x="101" y="580"/>
                    </a:lnTo>
                    <a:lnTo>
                      <a:pt x="60" y="559"/>
                    </a:lnTo>
                    <a:lnTo>
                      <a:pt x="38" y="537"/>
                    </a:lnTo>
                    <a:lnTo>
                      <a:pt x="22" y="511"/>
                    </a:lnTo>
                    <a:lnTo>
                      <a:pt x="10" y="475"/>
                    </a:lnTo>
                    <a:lnTo>
                      <a:pt x="0" y="437"/>
                    </a:lnTo>
                    <a:lnTo>
                      <a:pt x="0" y="415"/>
                    </a:lnTo>
                    <a:lnTo>
                      <a:pt x="2" y="391"/>
                    </a:lnTo>
                    <a:lnTo>
                      <a:pt x="7" y="362"/>
                    </a:lnTo>
                    <a:lnTo>
                      <a:pt x="17" y="329"/>
                    </a:lnTo>
                    <a:lnTo>
                      <a:pt x="31" y="297"/>
                    </a:lnTo>
                    <a:lnTo>
                      <a:pt x="48" y="261"/>
                    </a:lnTo>
                    <a:lnTo>
                      <a:pt x="69" y="221"/>
                    </a:lnTo>
                    <a:lnTo>
                      <a:pt x="93" y="180"/>
                    </a:lnTo>
                    <a:lnTo>
                      <a:pt x="132" y="125"/>
                    </a:lnTo>
                    <a:lnTo>
                      <a:pt x="175" y="79"/>
                    </a:lnTo>
                    <a:lnTo>
                      <a:pt x="218" y="46"/>
                    </a:lnTo>
                    <a:lnTo>
                      <a:pt x="264" y="22"/>
                    </a:lnTo>
                    <a:lnTo>
                      <a:pt x="309" y="7"/>
                    </a:lnTo>
                    <a:lnTo>
                      <a:pt x="357" y="0"/>
                    </a:lnTo>
                    <a:lnTo>
                      <a:pt x="410" y="2"/>
                    </a:lnTo>
                    <a:lnTo>
                      <a:pt x="463" y="17"/>
                    </a:lnTo>
                    <a:lnTo>
                      <a:pt x="484" y="24"/>
                    </a:lnTo>
                    <a:lnTo>
                      <a:pt x="520" y="50"/>
                    </a:lnTo>
                    <a:lnTo>
                      <a:pt x="561" y="82"/>
                    </a:lnTo>
                    <a:lnTo>
                      <a:pt x="597" y="122"/>
                    </a:lnTo>
                    <a:lnTo>
                      <a:pt x="626" y="166"/>
                    </a:lnTo>
                    <a:lnTo>
                      <a:pt x="640" y="211"/>
                    </a:lnTo>
                    <a:lnTo>
                      <a:pt x="643" y="228"/>
                    </a:lnTo>
                    <a:lnTo>
                      <a:pt x="647" y="247"/>
                    </a:lnTo>
                    <a:lnTo>
                      <a:pt x="650" y="271"/>
                    </a:lnTo>
                    <a:lnTo>
                      <a:pt x="650" y="300"/>
                    </a:lnTo>
                    <a:lnTo>
                      <a:pt x="650" y="329"/>
                    </a:lnTo>
                    <a:lnTo>
                      <a:pt x="647" y="357"/>
                    </a:lnTo>
                    <a:lnTo>
                      <a:pt x="635" y="386"/>
                    </a:lnTo>
                    <a:lnTo>
                      <a:pt x="621" y="415"/>
                    </a:lnTo>
                    <a:lnTo>
                      <a:pt x="595" y="446"/>
                    </a:lnTo>
                    <a:lnTo>
                      <a:pt x="554" y="473"/>
                    </a:lnTo>
                    <a:lnTo>
                      <a:pt x="508" y="487"/>
                    </a:lnTo>
                    <a:lnTo>
                      <a:pt x="456" y="489"/>
                    </a:lnTo>
                    <a:lnTo>
                      <a:pt x="453" y="501"/>
                    </a:lnTo>
                    <a:lnTo>
                      <a:pt x="448" y="516"/>
                    </a:lnTo>
                    <a:lnTo>
                      <a:pt x="448" y="547"/>
                    </a:lnTo>
                    <a:lnTo>
                      <a:pt x="456" y="590"/>
                    </a:lnTo>
                    <a:lnTo>
                      <a:pt x="475" y="633"/>
                    </a:lnTo>
                    <a:lnTo>
                      <a:pt x="499" y="672"/>
                    </a:lnTo>
                    <a:lnTo>
                      <a:pt x="535" y="700"/>
                    </a:lnTo>
                    <a:lnTo>
                      <a:pt x="599" y="741"/>
                    </a:lnTo>
                    <a:lnTo>
                      <a:pt x="633" y="748"/>
                    </a:lnTo>
                    <a:lnTo>
                      <a:pt x="659" y="755"/>
                    </a:lnTo>
                    <a:lnTo>
                      <a:pt x="695" y="751"/>
                    </a:lnTo>
                    <a:lnTo>
                      <a:pt x="739" y="744"/>
                    </a:lnTo>
                    <a:lnTo>
                      <a:pt x="770" y="729"/>
                    </a:lnTo>
                    <a:lnTo>
                      <a:pt x="779" y="722"/>
                    </a:lnTo>
                    <a:lnTo>
                      <a:pt x="787" y="712"/>
                    </a:lnTo>
                    <a:lnTo>
                      <a:pt x="799" y="693"/>
                    </a:lnTo>
                    <a:lnTo>
                      <a:pt x="801" y="676"/>
                    </a:lnTo>
                    <a:lnTo>
                      <a:pt x="794" y="650"/>
                    </a:lnTo>
                    <a:lnTo>
                      <a:pt x="748" y="595"/>
                    </a:lnTo>
                    <a:lnTo>
                      <a:pt x="724" y="568"/>
                    </a:lnTo>
                    <a:lnTo>
                      <a:pt x="695" y="547"/>
                    </a:lnTo>
                    <a:lnTo>
                      <a:pt x="667" y="530"/>
                    </a:lnTo>
                    <a:lnTo>
                      <a:pt x="650" y="516"/>
                    </a:lnTo>
                    <a:lnTo>
                      <a:pt x="741" y="372"/>
                    </a:lnTo>
                    <a:lnTo>
                      <a:pt x="858" y="341"/>
                    </a:lnTo>
                    <a:lnTo>
                      <a:pt x="890" y="333"/>
                    </a:lnTo>
                    <a:lnTo>
                      <a:pt x="918" y="329"/>
                    </a:lnTo>
                    <a:lnTo>
                      <a:pt x="938" y="329"/>
                    </a:lnTo>
                    <a:lnTo>
                      <a:pt x="957" y="336"/>
                    </a:lnTo>
                    <a:lnTo>
                      <a:pt x="971" y="348"/>
                    </a:lnTo>
                    <a:lnTo>
                      <a:pt x="976" y="369"/>
                    </a:lnTo>
                    <a:lnTo>
                      <a:pt x="981" y="393"/>
                    </a:lnTo>
                    <a:lnTo>
                      <a:pt x="981" y="429"/>
                    </a:lnTo>
                    <a:lnTo>
                      <a:pt x="990" y="458"/>
                    </a:lnTo>
                    <a:lnTo>
                      <a:pt x="1002" y="480"/>
                    </a:lnTo>
                    <a:lnTo>
                      <a:pt x="1019" y="501"/>
                    </a:lnTo>
                    <a:lnTo>
                      <a:pt x="1002" y="518"/>
                    </a:lnTo>
                    <a:lnTo>
                      <a:pt x="974" y="532"/>
                    </a:lnTo>
                    <a:lnTo>
                      <a:pt x="959" y="537"/>
                    </a:lnTo>
                    <a:lnTo>
                      <a:pt x="942" y="537"/>
                    </a:lnTo>
                    <a:lnTo>
                      <a:pt x="923" y="532"/>
                    </a:lnTo>
                    <a:lnTo>
                      <a:pt x="906" y="523"/>
                    </a:lnTo>
                    <a:lnTo>
                      <a:pt x="892" y="508"/>
                    </a:lnTo>
                    <a:lnTo>
                      <a:pt x="878" y="496"/>
                    </a:lnTo>
                    <a:lnTo>
                      <a:pt x="861" y="465"/>
                    </a:lnTo>
                    <a:lnTo>
                      <a:pt x="844" y="446"/>
                    </a:lnTo>
                    <a:lnTo>
                      <a:pt x="825" y="432"/>
                    </a:lnTo>
                    <a:lnTo>
                      <a:pt x="813" y="425"/>
                    </a:lnTo>
                    <a:lnTo>
                      <a:pt x="799" y="417"/>
                    </a:lnTo>
                    <a:lnTo>
                      <a:pt x="779" y="422"/>
                    </a:lnTo>
                    <a:lnTo>
                      <a:pt x="765" y="425"/>
                    </a:lnTo>
                    <a:lnTo>
                      <a:pt x="755" y="429"/>
                    </a:lnTo>
                    <a:lnTo>
                      <a:pt x="741" y="437"/>
                    </a:lnTo>
                    <a:lnTo>
                      <a:pt x="741" y="446"/>
                    </a:lnTo>
                    <a:lnTo>
                      <a:pt x="748" y="461"/>
                    </a:lnTo>
                    <a:lnTo>
                      <a:pt x="779" y="487"/>
                    </a:lnTo>
                    <a:lnTo>
                      <a:pt x="815" y="511"/>
                    </a:lnTo>
                    <a:lnTo>
                      <a:pt x="839" y="544"/>
                    </a:lnTo>
                    <a:lnTo>
                      <a:pt x="858" y="576"/>
                    </a:lnTo>
                    <a:lnTo>
                      <a:pt x="868" y="607"/>
                    </a:lnTo>
                    <a:lnTo>
                      <a:pt x="868" y="614"/>
                    </a:lnTo>
                    <a:lnTo>
                      <a:pt x="868" y="626"/>
                    </a:lnTo>
                    <a:lnTo>
                      <a:pt x="868" y="657"/>
                    </a:lnTo>
                    <a:lnTo>
                      <a:pt x="866" y="676"/>
                    </a:lnTo>
                    <a:lnTo>
                      <a:pt x="858" y="693"/>
                    </a:lnTo>
                    <a:lnTo>
                      <a:pt x="851" y="712"/>
                    </a:lnTo>
                    <a:lnTo>
                      <a:pt x="837" y="736"/>
                    </a:lnTo>
                    <a:lnTo>
                      <a:pt x="813" y="772"/>
                    </a:lnTo>
                    <a:lnTo>
                      <a:pt x="779" y="801"/>
                    </a:lnTo>
                    <a:lnTo>
                      <a:pt x="748" y="825"/>
                    </a:lnTo>
                    <a:lnTo>
                      <a:pt x="712" y="847"/>
                    </a:lnTo>
                    <a:lnTo>
                      <a:pt x="681" y="859"/>
                    </a:lnTo>
                    <a:lnTo>
                      <a:pt x="655" y="866"/>
                    </a:lnTo>
                    <a:lnTo>
                      <a:pt x="621" y="868"/>
                    </a:lnTo>
                    <a:lnTo>
                      <a:pt x="590" y="868"/>
                    </a:lnTo>
                    <a:lnTo>
                      <a:pt x="559" y="866"/>
                    </a:lnTo>
                    <a:lnTo>
                      <a:pt x="528" y="854"/>
                    </a:lnTo>
                    <a:lnTo>
                      <a:pt x="499" y="839"/>
                    </a:lnTo>
                    <a:lnTo>
                      <a:pt x="468" y="823"/>
                    </a:lnTo>
                    <a:lnTo>
                      <a:pt x="432" y="799"/>
                    </a:lnTo>
                    <a:lnTo>
                      <a:pt x="403" y="770"/>
                    </a:lnTo>
                    <a:lnTo>
                      <a:pt x="384" y="741"/>
                    </a:lnTo>
                    <a:lnTo>
                      <a:pt x="364" y="712"/>
                    </a:lnTo>
                    <a:lnTo>
                      <a:pt x="355" y="684"/>
                    </a:lnTo>
                    <a:lnTo>
                      <a:pt x="350" y="650"/>
                    </a:lnTo>
                    <a:lnTo>
                      <a:pt x="350" y="619"/>
                    </a:lnTo>
                    <a:lnTo>
                      <a:pt x="355" y="588"/>
                    </a:lnTo>
                    <a:lnTo>
                      <a:pt x="364" y="547"/>
                    </a:lnTo>
                    <a:lnTo>
                      <a:pt x="376" y="516"/>
                    </a:lnTo>
                    <a:lnTo>
                      <a:pt x="391" y="487"/>
                    </a:lnTo>
                    <a:lnTo>
                      <a:pt x="408" y="451"/>
                    </a:lnTo>
                    <a:lnTo>
                      <a:pt x="463" y="451"/>
                    </a:lnTo>
                    <a:lnTo>
                      <a:pt x="508" y="439"/>
                    </a:lnTo>
                    <a:lnTo>
                      <a:pt x="542" y="422"/>
                    </a:lnTo>
                    <a:lnTo>
                      <a:pt x="566" y="398"/>
                    </a:lnTo>
                    <a:lnTo>
                      <a:pt x="576" y="379"/>
                    </a:lnTo>
                    <a:lnTo>
                      <a:pt x="583" y="357"/>
                    </a:lnTo>
                    <a:lnTo>
                      <a:pt x="583" y="333"/>
                    </a:lnTo>
                    <a:lnTo>
                      <a:pt x="576" y="307"/>
                    </a:lnTo>
                    <a:lnTo>
                      <a:pt x="559" y="264"/>
                    </a:lnTo>
                    <a:lnTo>
                      <a:pt x="544" y="249"/>
                    </a:lnTo>
                    <a:lnTo>
                      <a:pt x="528" y="235"/>
                    </a:lnTo>
                    <a:lnTo>
                      <a:pt x="513" y="218"/>
                    </a:lnTo>
                    <a:lnTo>
                      <a:pt x="496" y="199"/>
                    </a:lnTo>
                    <a:lnTo>
                      <a:pt x="448" y="166"/>
                    </a:lnTo>
                    <a:lnTo>
                      <a:pt x="422" y="146"/>
                    </a:lnTo>
                    <a:lnTo>
                      <a:pt x="410" y="139"/>
                    </a:lnTo>
                    <a:lnTo>
                      <a:pt x="403" y="137"/>
                    </a:lnTo>
                    <a:lnTo>
                      <a:pt x="369" y="130"/>
                    </a:lnTo>
                    <a:lnTo>
                      <a:pt x="331" y="115"/>
                    </a:lnTo>
                    <a:lnTo>
                      <a:pt x="290" y="108"/>
                    </a:lnTo>
                    <a:lnTo>
                      <a:pt x="259" y="115"/>
                    </a:lnTo>
                    <a:lnTo>
                      <a:pt x="228" y="130"/>
                    </a:lnTo>
                    <a:lnTo>
                      <a:pt x="199" y="151"/>
                    </a:lnTo>
                    <a:lnTo>
                      <a:pt x="180" y="173"/>
                    </a:lnTo>
                    <a:lnTo>
                      <a:pt x="158" y="190"/>
                    </a:lnTo>
                    <a:lnTo>
                      <a:pt x="144" y="206"/>
                    </a:lnTo>
                    <a:lnTo>
                      <a:pt x="122" y="249"/>
                    </a:lnTo>
                    <a:lnTo>
                      <a:pt x="108" y="290"/>
                    </a:lnTo>
                    <a:lnTo>
                      <a:pt x="101" y="321"/>
                    </a:lnTo>
                    <a:lnTo>
                      <a:pt x="105" y="350"/>
                    </a:lnTo>
                    <a:lnTo>
                      <a:pt x="115" y="377"/>
                    </a:lnTo>
                    <a:lnTo>
                      <a:pt x="129" y="401"/>
                    </a:lnTo>
                    <a:lnTo>
                      <a:pt x="151" y="417"/>
                    </a:lnTo>
                    <a:lnTo>
                      <a:pt x="173" y="4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9" name="Freeform 58"/>
              <p:cNvSpPr>
                <a:spLocks noChangeAspect="1"/>
              </p:cNvSpPr>
              <p:nvPr/>
            </p:nvSpPr>
            <p:spPr bwMode="auto">
              <a:xfrm>
                <a:off x="5783" y="13490"/>
                <a:ext cx="820" cy="719"/>
              </a:xfrm>
              <a:custGeom>
                <a:avLst/>
                <a:gdLst>
                  <a:gd name="T0" fmla="*/ 643 w 820"/>
                  <a:gd name="T1" fmla="*/ 487 h 719"/>
                  <a:gd name="T2" fmla="*/ 679 w 820"/>
                  <a:gd name="T3" fmla="*/ 491 h 719"/>
                  <a:gd name="T4" fmla="*/ 676 w 820"/>
                  <a:gd name="T5" fmla="*/ 530 h 719"/>
                  <a:gd name="T6" fmla="*/ 583 w 820"/>
                  <a:gd name="T7" fmla="*/ 623 h 719"/>
                  <a:gd name="T8" fmla="*/ 556 w 820"/>
                  <a:gd name="T9" fmla="*/ 645 h 719"/>
                  <a:gd name="T10" fmla="*/ 436 w 820"/>
                  <a:gd name="T11" fmla="*/ 705 h 719"/>
                  <a:gd name="T12" fmla="*/ 326 w 820"/>
                  <a:gd name="T13" fmla="*/ 719 h 719"/>
                  <a:gd name="T14" fmla="*/ 197 w 820"/>
                  <a:gd name="T15" fmla="*/ 666 h 719"/>
                  <a:gd name="T16" fmla="*/ 62 w 820"/>
                  <a:gd name="T17" fmla="*/ 539 h 719"/>
                  <a:gd name="T18" fmla="*/ 7 w 820"/>
                  <a:gd name="T19" fmla="*/ 407 h 719"/>
                  <a:gd name="T20" fmla="*/ 74 w 820"/>
                  <a:gd name="T21" fmla="*/ 304 h 719"/>
                  <a:gd name="T22" fmla="*/ 208 w 820"/>
                  <a:gd name="T23" fmla="*/ 340 h 719"/>
                  <a:gd name="T24" fmla="*/ 235 w 820"/>
                  <a:gd name="T25" fmla="*/ 335 h 719"/>
                  <a:gd name="T26" fmla="*/ 242 w 820"/>
                  <a:gd name="T27" fmla="*/ 321 h 719"/>
                  <a:gd name="T28" fmla="*/ 213 w 820"/>
                  <a:gd name="T29" fmla="*/ 287 h 719"/>
                  <a:gd name="T30" fmla="*/ 77 w 820"/>
                  <a:gd name="T31" fmla="*/ 194 h 719"/>
                  <a:gd name="T32" fmla="*/ 256 w 820"/>
                  <a:gd name="T33" fmla="*/ 43 h 719"/>
                  <a:gd name="T34" fmla="*/ 307 w 820"/>
                  <a:gd name="T35" fmla="*/ 36 h 719"/>
                  <a:gd name="T36" fmla="*/ 338 w 820"/>
                  <a:gd name="T37" fmla="*/ 36 h 719"/>
                  <a:gd name="T38" fmla="*/ 412 w 820"/>
                  <a:gd name="T39" fmla="*/ 28 h 719"/>
                  <a:gd name="T40" fmla="*/ 451 w 820"/>
                  <a:gd name="T41" fmla="*/ 43 h 719"/>
                  <a:gd name="T42" fmla="*/ 491 w 820"/>
                  <a:gd name="T43" fmla="*/ 122 h 719"/>
                  <a:gd name="T44" fmla="*/ 573 w 820"/>
                  <a:gd name="T45" fmla="*/ 225 h 719"/>
                  <a:gd name="T46" fmla="*/ 635 w 820"/>
                  <a:gd name="T47" fmla="*/ 261 h 719"/>
                  <a:gd name="T48" fmla="*/ 707 w 820"/>
                  <a:gd name="T49" fmla="*/ 259 h 719"/>
                  <a:gd name="T50" fmla="*/ 738 w 820"/>
                  <a:gd name="T51" fmla="*/ 201 h 719"/>
                  <a:gd name="T52" fmla="*/ 695 w 820"/>
                  <a:gd name="T53" fmla="*/ 151 h 719"/>
                  <a:gd name="T54" fmla="*/ 633 w 820"/>
                  <a:gd name="T55" fmla="*/ 129 h 719"/>
                  <a:gd name="T56" fmla="*/ 611 w 820"/>
                  <a:gd name="T57" fmla="*/ 91 h 719"/>
                  <a:gd name="T58" fmla="*/ 640 w 820"/>
                  <a:gd name="T59" fmla="*/ 14 h 719"/>
                  <a:gd name="T60" fmla="*/ 738 w 820"/>
                  <a:gd name="T61" fmla="*/ 14 h 719"/>
                  <a:gd name="T62" fmla="*/ 806 w 820"/>
                  <a:gd name="T63" fmla="*/ 79 h 719"/>
                  <a:gd name="T64" fmla="*/ 820 w 820"/>
                  <a:gd name="T65" fmla="*/ 182 h 719"/>
                  <a:gd name="T66" fmla="*/ 791 w 820"/>
                  <a:gd name="T67" fmla="*/ 273 h 719"/>
                  <a:gd name="T68" fmla="*/ 715 w 820"/>
                  <a:gd name="T69" fmla="*/ 328 h 719"/>
                  <a:gd name="T70" fmla="*/ 609 w 820"/>
                  <a:gd name="T71" fmla="*/ 335 h 719"/>
                  <a:gd name="T72" fmla="*/ 535 w 820"/>
                  <a:gd name="T73" fmla="*/ 314 h 719"/>
                  <a:gd name="T74" fmla="*/ 436 w 820"/>
                  <a:gd name="T75" fmla="*/ 251 h 719"/>
                  <a:gd name="T76" fmla="*/ 352 w 820"/>
                  <a:gd name="T77" fmla="*/ 153 h 719"/>
                  <a:gd name="T78" fmla="*/ 220 w 820"/>
                  <a:gd name="T79" fmla="*/ 115 h 719"/>
                  <a:gd name="T80" fmla="*/ 218 w 820"/>
                  <a:gd name="T81" fmla="*/ 151 h 719"/>
                  <a:gd name="T82" fmla="*/ 288 w 820"/>
                  <a:gd name="T83" fmla="*/ 218 h 719"/>
                  <a:gd name="T84" fmla="*/ 307 w 820"/>
                  <a:gd name="T85" fmla="*/ 266 h 719"/>
                  <a:gd name="T86" fmla="*/ 314 w 820"/>
                  <a:gd name="T87" fmla="*/ 290 h 719"/>
                  <a:gd name="T88" fmla="*/ 285 w 820"/>
                  <a:gd name="T89" fmla="*/ 369 h 719"/>
                  <a:gd name="T90" fmla="*/ 156 w 820"/>
                  <a:gd name="T91" fmla="*/ 386 h 719"/>
                  <a:gd name="T92" fmla="*/ 194 w 820"/>
                  <a:gd name="T93" fmla="*/ 470 h 719"/>
                  <a:gd name="T94" fmla="*/ 273 w 820"/>
                  <a:gd name="T95" fmla="*/ 544 h 719"/>
                  <a:gd name="T96" fmla="*/ 420 w 820"/>
                  <a:gd name="T97" fmla="*/ 587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20" h="719">
                    <a:moveTo>
                      <a:pt x="525" y="561"/>
                    </a:moveTo>
                    <a:lnTo>
                      <a:pt x="602" y="515"/>
                    </a:lnTo>
                    <a:lnTo>
                      <a:pt x="643" y="487"/>
                    </a:lnTo>
                    <a:lnTo>
                      <a:pt x="657" y="487"/>
                    </a:lnTo>
                    <a:lnTo>
                      <a:pt x="671" y="487"/>
                    </a:lnTo>
                    <a:lnTo>
                      <a:pt x="679" y="491"/>
                    </a:lnTo>
                    <a:lnTo>
                      <a:pt x="683" y="501"/>
                    </a:lnTo>
                    <a:lnTo>
                      <a:pt x="683" y="515"/>
                    </a:lnTo>
                    <a:lnTo>
                      <a:pt x="676" y="530"/>
                    </a:lnTo>
                    <a:lnTo>
                      <a:pt x="643" y="568"/>
                    </a:lnTo>
                    <a:lnTo>
                      <a:pt x="602" y="609"/>
                    </a:lnTo>
                    <a:lnTo>
                      <a:pt x="583" y="623"/>
                    </a:lnTo>
                    <a:lnTo>
                      <a:pt x="566" y="633"/>
                    </a:lnTo>
                    <a:lnTo>
                      <a:pt x="563" y="640"/>
                    </a:lnTo>
                    <a:lnTo>
                      <a:pt x="556" y="645"/>
                    </a:lnTo>
                    <a:lnTo>
                      <a:pt x="518" y="669"/>
                    </a:lnTo>
                    <a:lnTo>
                      <a:pt x="475" y="690"/>
                    </a:lnTo>
                    <a:lnTo>
                      <a:pt x="436" y="705"/>
                    </a:lnTo>
                    <a:lnTo>
                      <a:pt x="400" y="714"/>
                    </a:lnTo>
                    <a:lnTo>
                      <a:pt x="362" y="719"/>
                    </a:lnTo>
                    <a:lnTo>
                      <a:pt x="326" y="719"/>
                    </a:lnTo>
                    <a:lnTo>
                      <a:pt x="292" y="712"/>
                    </a:lnTo>
                    <a:lnTo>
                      <a:pt x="256" y="698"/>
                    </a:lnTo>
                    <a:lnTo>
                      <a:pt x="197" y="666"/>
                    </a:lnTo>
                    <a:lnTo>
                      <a:pt x="144" y="626"/>
                    </a:lnTo>
                    <a:lnTo>
                      <a:pt x="98" y="587"/>
                    </a:lnTo>
                    <a:lnTo>
                      <a:pt x="62" y="539"/>
                    </a:lnTo>
                    <a:lnTo>
                      <a:pt x="38" y="494"/>
                    </a:lnTo>
                    <a:lnTo>
                      <a:pt x="17" y="451"/>
                    </a:lnTo>
                    <a:lnTo>
                      <a:pt x="7" y="407"/>
                    </a:lnTo>
                    <a:lnTo>
                      <a:pt x="0" y="364"/>
                    </a:lnTo>
                    <a:lnTo>
                      <a:pt x="36" y="290"/>
                    </a:lnTo>
                    <a:lnTo>
                      <a:pt x="74" y="304"/>
                    </a:lnTo>
                    <a:lnTo>
                      <a:pt x="113" y="319"/>
                    </a:lnTo>
                    <a:lnTo>
                      <a:pt x="158" y="328"/>
                    </a:lnTo>
                    <a:lnTo>
                      <a:pt x="208" y="340"/>
                    </a:lnTo>
                    <a:lnTo>
                      <a:pt x="225" y="340"/>
                    </a:lnTo>
                    <a:lnTo>
                      <a:pt x="232" y="340"/>
                    </a:lnTo>
                    <a:lnTo>
                      <a:pt x="235" y="335"/>
                    </a:lnTo>
                    <a:lnTo>
                      <a:pt x="240" y="333"/>
                    </a:lnTo>
                    <a:lnTo>
                      <a:pt x="242" y="333"/>
                    </a:lnTo>
                    <a:lnTo>
                      <a:pt x="242" y="321"/>
                    </a:lnTo>
                    <a:lnTo>
                      <a:pt x="240" y="311"/>
                    </a:lnTo>
                    <a:lnTo>
                      <a:pt x="228" y="302"/>
                    </a:lnTo>
                    <a:lnTo>
                      <a:pt x="213" y="287"/>
                    </a:lnTo>
                    <a:lnTo>
                      <a:pt x="149" y="232"/>
                    </a:lnTo>
                    <a:lnTo>
                      <a:pt x="113" y="211"/>
                    </a:lnTo>
                    <a:lnTo>
                      <a:pt x="77" y="194"/>
                    </a:lnTo>
                    <a:lnTo>
                      <a:pt x="137" y="62"/>
                    </a:lnTo>
                    <a:lnTo>
                      <a:pt x="225" y="48"/>
                    </a:lnTo>
                    <a:lnTo>
                      <a:pt x="256" y="43"/>
                    </a:lnTo>
                    <a:lnTo>
                      <a:pt x="280" y="40"/>
                    </a:lnTo>
                    <a:lnTo>
                      <a:pt x="295" y="36"/>
                    </a:lnTo>
                    <a:lnTo>
                      <a:pt x="307" y="36"/>
                    </a:lnTo>
                    <a:lnTo>
                      <a:pt x="314" y="36"/>
                    </a:lnTo>
                    <a:lnTo>
                      <a:pt x="324" y="36"/>
                    </a:lnTo>
                    <a:lnTo>
                      <a:pt x="338" y="36"/>
                    </a:lnTo>
                    <a:lnTo>
                      <a:pt x="355" y="33"/>
                    </a:lnTo>
                    <a:lnTo>
                      <a:pt x="386" y="28"/>
                    </a:lnTo>
                    <a:lnTo>
                      <a:pt x="412" y="28"/>
                    </a:lnTo>
                    <a:lnTo>
                      <a:pt x="429" y="33"/>
                    </a:lnTo>
                    <a:lnTo>
                      <a:pt x="444" y="36"/>
                    </a:lnTo>
                    <a:lnTo>
                      <a:pt x="451" y="43"/>
                    </a:lnTo>
                    <a:lnTo>
                      <a:pt x="460" y="62"/>
                    </a:lnTo>
                    <a:lnTo>
                      <a:pt x="475" y="86"/>
                    </a:lnTo>
                    <a:lnTo>
                      <a:pt x="491" y="122"/>
                    </a:lnTo>
                    <a:lnTo>
                      <a:pt x="513" y="158"/>
                    </a:lnTo>
                    <a:lnTo>
                      <a:pt x="544" y="196"/>
                    </a:lnTo>
                    <a:lnTo>
                      <a:pt x="573" y="225"/>
                    </a:lnTo>
                    <a:lnTo>
                      <a:pt x="590" y="240"/>
                    </a:lnTo>
                    <a:lnTo>
                      <a:pt x="619" y="254"/>
                    </a:lnTo>
                    <a:lnTo>
                      <a:pt x="635" y="261"/>
                    </a:lnTo>
                    <a:lnTo>
                      <a:pt x="647" y="266"/>
                    </a:lnTo>
                    <a:lnTo>
                      <a:pt x="679" y="266"/>
                    </a:lnTo>
                    <a:lnTo>
                      <a:pt x="707" y="259"/>
                    </a:lnTo>
                    <a:lnTo>
                      <a:pt x="724" y="247"/>
                    </a:lnTo>
                    <a:lnTo>
                      <a:pt x="738" y="232"/>
                    </a:lnTo>
                    <a:lnTo>
                      <a:pt x="738" y="201"/>
                    </a:lnTo>
                    <a:lnTo>
                      <a:pt x="729" y="175"/>
                    </a:lnTo>
                    <a:lnTo>
                      <a:pt x="715" y="158"/>
                    </a:lnTo>
                    <a:lnTo>
                      <a:pt x="695" y="151"/>
                    </a:lnTo>
                    <a:lnTo>
                      <a:pt x="671" y="146"/>
                    </a:lnTo>
                    <a:lnTo>
                      <a:pt x="650" y="139"/>
                    </a:lnTo>
                    <a:lnTo>
                      <a:pt x="633" y="129"/>
                    </a:lnTo>
                    <a:lnTo>
                      <a:pt x="623" y="117"/>
                    </a:lnTo>
                    <a:lnTo>
                      <a:pt x="616" y="103"/>
                    </a:lnTo>
                    <a:lnTo>
                      <a:pt x="611" y="91"/>
                    </a:lnTo>
                    <a:lnTo>
                      <a:pt x="611" y="62"/>
                    </a:lnTo>
                    <a:lnTo>
                      <a:pt x="616" y="40"/>
                    </a:lnTo>
                    <a:lnTo>
                      <a:pt x="640" y="14"/>
                    </a:lnTo>
                    <a:lnTo>
                      <a:pt x="669" y="0"/>
                    </a:lnTo>
                    <a:lnTo>
                      <a:pt x="700" y="0"/>
                    </a:lnTo>
                    <a:lnTo>
                      <a:pt x="738" y="14"/>
                    </a:lnTo>
                    <a:lnTo>
                      <a:pt x="767" y="33"/>
                    </a:lnTo>
                    <a:lnTo>
                      <a:pt x="789" y="55"/>
                    </a:lnTo>
                    <a:lnTo>
                      <a:pt x="806" y="79"/>
                    </a:lnTo>
                    <a:lnTo>
                      <a:pt x="815" y="115"/>
                    </a:lnTo>
                    <a:lnTo>
                      <a:pt x="820" y="151"/>
                    </a:lnTo>
                    <a:lnTo>
                      <a:pt x="820" y="182"/>
                    </a:lnTo>
                    <a:lnTo>
                      <a:pt x="813" y="216"/>
                    </a:lnTo>
                    <a:lnTo>
                      <a:pt x="801" y="247"/>
                    </a:lnTo>
                    <a:lnTo>
                      <a:pt x="791" y="273"/>
                    </a:lnTo>
                    <a:lnTo>
                      <a:pt x="777" y="287"/>
                    </a:lnTo>
                    <a:lnTo>
                      <a:pt x="746" y="311"/>
                    </a:lnTo>
                    <a:lnTo>
                      <a:pt x="715" y="328"/>
                    </a:lnTo>
                    <a:lnTo>
                      <a:pt x="679" y="335"/>
                    </a:lnTo>
                    <a:lnTo>
                      <a:pt x="643" y="340"/>
                    </a:lnTo>
                    <a:lnTo>
                      <a:pt x="609" y="335"/>
                    </a:lnTo>
                    <a:lnTo>
                      <a:pt x="578" y="328"/>
                    </a:lnTo>
                    <a:lnTo>
                      <a:pt x="551" y="321"/>
                    </a:lnTo>
                    <a:lnTo>
                      <a:pt x="535" y="314"/>
                    </a:lnTo>
                    <a:lnTo>
                      <a:pt x="511" y="304"/>
                    </a:lnTo>
                    <a:lnTo>
                      <a:pt x="475" y="283"/>
                    </a:lnTo>
                    <a:lnTo>
                      <a:pt x="436" y="251"/>
                    </a:lnTo>
                    <a:lnTo>
                      <a:pt x="379" y="182"/>
                    </a:lnTo>
                    <a:lnTo>
                      <a:pt x="364" y="168"/>
                    </a:lnTo>
                    <a:lnTo>
                      <a:pt x="352" y="153"/>
                    </a:lnTo>
                    <a:lnTo>
                      <a:pt x="309" y="124"/>
                    </a:lnTo>
                    <a:lnTo>
                      <a:pt x="242" y="115"/>
                    </a:lnTo>
                    <a:lnTo>
                      <a:pt x="220" y="115"/>
                    </a:lnTo>
                    <a:lnTo>
                      <a:pt x="208" y="117"/>
                    </a:lnTo>
                    <a:lnTo>
                      <a:pt x="180" y="129"/>
                    </a:lnTo>
                    <a:lnTo>
                      <a:pt x="218" y="151"/>
                    </a:lnTo>
                    <a:lnTo>
                      <a:pt x="256" y="182"/>
                    </a:lnTo>
                    <a:lnTo>
                      <a:pt x="273" y="201"/>
                    </a:lnTo>
                    <a:lnTo>
                      <a:pt x="288" y="218"/>
                    </a:lnTo>
                    <a:lnTo>
                      <a:pt x="300" y="237"/>
                    </a:lnTo>
                    <a:lnTo>
                      <a:pt x="302" y="259"/>
                    </a:lnTo>
                    <a:lnTo>
                      <a:pt x="307" y="266"/>
                    </a:lnTo>
                    <a:lnTo>
                      <a:pt x="309" y="273"/>
                    </a:lnTo>
                    <a:lnTo>
                      <a:pt x="314" y="283"/>
                    </a:lnTo>
                    <a:lnTo>
                      <a:pt x="314" y="290"/>
                    </a:lnTo>
                    <a:lnTo>
                      <a:pt x="309" y="319"/>
                    </a:lnTo>
                    <a:lnTo>
                      <a:pt x="302" y="340"/>
                    </a:lnTo>
                    <a:lnTo>
                      <a:pt x="285" y="369"/>
                    </a:lnTo>
                    <a:lnTo>
                      <a:pt x="254" y="386"/>
                    </a:lnTo>
                    <a:lnTo>
                      <a:pt x="211" y="391"/>
                    </a:lnTo>
                    <a:lnTo>
                      <a:pt x="156" y="386"/>
                    </a:lnTo>
                    <a:lnTo>
                      <a:pt x="158" y="400"/>
                    </a:lnTo>
                    <a:lnTo>
                      <a:pt x="168" y="422"/>
                    </a:lnTo>
                    <a:lnTo>
                      <a:pt x="194" y="470"/>
                    </a:lnTo>
                    <a:lnTo>
                      <a:pt x="213" y="494"/>
                    </a:lnTo>
                    <a:lnTo>
                      <a:pt x="240" y="518"/>
                    </a:lnTo>
                    <a:lnTo>
                      <a:pt x="273" y="544"/>
                    </a:lnTo>
                    <a:lnTo>
                      <a:pt x="316" y="566"/>
                    </a:lnTo>
                    <a:lnTo>
                      <a:pt x="364" y="582"/>
                    </a:lnTo>
                    <a:lnTo>
                      <a:pt x="420" y="587"/>
                    </a:lnTo>
                    <a:lnTo>
                      <a:pt x="472" y="580"/>
                    </a:lnTo>
                    <a:lnTo>
                      <a:pt x="525" y="5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0" name="Freeform 59"/>
              <p:cNvSpPr>
                <a:spLocks noChangeAspect="1" noEditPoints="1"/>
              </p:cNvSpPr>
              <p:nvPr/>
            </p:nvSpPr>
            <p:spPr bwMode="auto">
              <a:xfrm>
                <a:off x="6476" y="13749"/>
                <a:ext cx="439" cy="678"/>
              </a:xfrm>
              <a:custGeom>
                <a:avLst/>
                <a:gdLst>
                  <a:gd name="T0" fmla="*/ 247 w 439"/>
                  <a:gd name="T1" fmla="*/ 489 h 678"/>
                  <a:gd name="T2" fmla="*/ 187 w 439"/>
                  <a:gd name="T3" fmla="*/ 477 h 678"/>
                  <a:gd name="T4" fmla="*/ 211 w 439"/>
                  <a:gd name="T5" fmla="*/ 542 h 678"/>
                  <a:gd name="T6" fmla="*/ 221 w 439"/>
                  <a:gd name="T7" fmla="*/ 554 h 678"/>
                  <a:gd name="T8" fmla="*/ 228 w 439"/>
                  <a:gd name="T9" fmla="*/ 561 h 678"/>
                  <a:gd name="T10" fmla="*/ 257 w 439"/>
                  <a:gd name="T11" fmla="*/ 546 h 678"/>
                  <a:gd name="T12" fmla="*/ 288 w 439"/>
                  <a:gd name="T13" fmla="*/ 477 h 678"/>
                  <a:gd name="T14" fmla="*/ 326 w 439"/>
                  <a:gd name="T15" fmla="*/ 323 h 678"/>
                  <a:gd name="T16" fmla="*/ 326 w 439"/>
                  <a:gd name="T17" fmla="*/ 278 h 678"/>
                  <a:gd name="T18" fmla="*/ 307 w 439"/>
                  <a:gd name="T19" fmla="*/ 225 h 678"/>
                  <a:gd name="T20" fmla="*/ 288 w 439"/>
                  <a:gd name="T21" fmla="*/ 199 h 678"/>
                  <a:gd name="T22" fmla="*/ 254 w 439"/>
                  <a:gd name="T23" fmla="*/ 146 h 678"/>
                  <a:gd name="T24" fmla="*/ 211 w 439"/>
                  <a:gd name="T25" fmla="*/ 112 h 678"/>
                  <a:gd name="T26" fmla="*/ 168 w 439"/>
                  <a:gd name="T27" fmla="*/ 98 h 678"/>
                  <a:gd name="T28" fmla="*/ 108 w 439"/>
                  <a:gd name="T29" fmla="*/ 103 h 678"/>
                  <a:gd name="T30" fmla="*/ 60 w 439"/>
                  <a:gd name="T31" fmla="*/ 110 h 678"/>
                  <a:gd name="T32" fmla="*/ 0 w 439"/>
                  <a:gd name="T33" fmla="*/ 96 h 678"/>
                  <a:gd name="T34" fmla="*/ 113 w 439"/>
                  <a:gd name="T35" fmla="*/ 43 h 678"/>
                  <a:gd name="T36" fmla="*/ 141 w 439"/>
                  <a:gd name="T37" fmla="*/ 43 h 678"/>
                  <a:gd name="T38" fmla="*/ 194 w 439"/>
                  <a:gd name="T39" fmla="*/ 24 h 678"/>
                  <a:gd name="T40" fmla="*/ 266 w 439"/>
                  <a:gd name="T41" fmla="*/ 0 h 678"/>
                  <a:gd name="T42" fmla="*/ 293 w 439"/>
                  <a:gd name="T43" fmla="*/ 0 h 678"/>
                  <a:gd name="T44" fmla="*/ 316 w 439"/>
                  <a:gd name="T45" fmla="*/ 14 h 678"/>
                  <a:gd name="T46" fmla="*/ 352 w 439"/>
                  <a:gd name="T47" fmla="*/ 45 h 678"/>
                  <a:gd name="T48" fmla="*/ 393 w 439"/>
                  <a:gd name="T49" fmla="*/ 103 h 678"/>
                  <a:gd name="T50" fmla="*/ 436 w 439"/>
                  <a:gd name="T51" fmla="*/ 192 h 678"/>
                  <a:gd name="T52" fmla="*/ 439 w 439"/>
                  <a:gd name="T53" fmla="*/ 240 h 678"/>
                  <a:gd name="T54" fmla="*/ 417 w 439"/>
                  <a:gd name="T55" fmla="*/ 280 h 678"/>
                  <a:gd name="T56" fmla="*/ 302 w 439"/>
                  <a:gd name="T57" fmla="*/ 575 h 678"/>
                  <a:gd name="T58" fmla="*/ 285 w 439"/>
                  <a:gd name="T59" fmla="*/ 611 h 678"/>
                  <a:gd name="T60" fmla="*/ 247 w 439"/>
                  <a:gd name="T61" fmla="*/ 650 h 678"/>
                  <a:gd name="T62" fmla="*/ 201 w 439"/>
                  <a:gd name="T63" fmla="*/ 678 h 678"/>
                  <a:gd name="T64" fmla="*/ 144 w 439"/>
                  <a:gd name="T65" fmla="*/ 671 h 678"/>
                  <a:gd name="T66" fmla="*/ 98 w 439"/>
                  <a:gd name="T67" fmla="*/ 626 h 678"/>
                  <a:gd name="T68" fmla="*/ 91 w 439"/>
                  <a:gd name="T69" fmla="*/ 597 h 678"/>
                  <a:gd name="T70" fmla="*/ 89 w 439"/>
                  <a:gd name="T71" fmla="*/ 570 h 678"/>
                  <a:gd name="T72" fmla="*/ 74 w 439"/>
                  <a:gd name="T73" fmla="*/ 520 h 678"/>
                  <a:gd name="T74" fmla="*/ 91 w 439"/>
                  <a:gd name="T75" fmla="*/ 388 h 678"/>
                  <a:gd name="T76" fmla="*/ 168 w 439"/>
                  <a:gd name="T77" fmla="*/ 410 h 678"/>
                  <a:gd name="T78" fmla="*/ 225 w 439"/>
                  <a:gd name="T79" fmla="*/ 422 h 678"/>
                  <a:gd name="T80" fmla="*/ 264 w 439"/>
                  <a:gd name="T81" fmla="*/ 424 h 678"/>
                  <a:gd name="T82" fmla="*/ 295 w 439"/>
                  <a:gd name="T83" fmla="*/ 422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39" h="678">
                    <a:moveTo>
                      <a:pt x="288" y="477"/>
                    </a:moveTo>
                    <a:lnTo>
                      <a:pt x="247" y="489"/>
                    </a:lnTo>
                    <a:lnTo>
                      <a:pt x="221" y="489"/>
                    </a:lnTo>
                    <a:lnTo>
                      <a:pt x="187" y="477"/>
                    </a:lnTo>
                    <a:lnTo>
                      <a:pt x="197" y="506"/>
                    </a:lnTo>
                    <a:lnTo>
                      <a:pt x="211" y="542"/>
                    </a:lnTo>
                    <a:lnTo>
                      <a:pt x="218" y="549"/>
                    </a:lnTo>
                    <a:lnTo>
                      <a:pt x="221" y="554"/>
                    </a:lnTo>
                    <a:lnTo>
                      <a:pt x="225" y="556"/>
                    </a:lnTo>
                    <a:lnTo>
                      <a:pt x="228" y="561"/>
                    </a:lnTo>
                    <a:lnTo>
                      <a:pt x="242" y="561"/>
                    </a:lnTo>
                    <a:lnTo>
                      <a:pt x="257" y="546"/>
                    </a:lnTo>
                    <a:lnTo>
                      <a:pt x="271" y="518"/>
                    </a:lnTo>
                    <a:lnTo>
                      <a:pt x="288" y="477"/>
                    </a:lnTo>
                    <a:close/>
                    <a:moveTo>
                      <a:pt x="319" y="345"/>
                    </a:moveTo>
                    <a:lnTo>
                      <a:pt x="326" y="323"/>
                    </a:lnTo>
                    <a:lnTo>
                      <a:pt x="326" y="302"/>
                    </a:lnTo>
                    <a:lnTo>
                      <a:pt x="326" y="278"/>
                    </a:lnTo>
                    <a:lnTo>
                      <a:pt x="319" y="256"/>
                    </a:lnTo>
                    <a:lnTo>
                      <a:pt x="307" y="225"/>
                    </a:lnTo>
                    <a:lnTo>
                      <a:pt x="295" y="211"/>
                    </a:lnTo>
                    <a:lnTo>
                      <a:pt x="288" y="199"/>
                    </a:lnTo>
                    <a:lnTo>
                      <a:pt x="266" y="160"/>
                    </a:lnTo>
                    <a:lnTo>
                      <a:pt x="254" y="146"/>
                    </a:lnTo>
                    <a:lnTo>
                      <a:pt x="240" y="132"/>
                    </a:lnTo>
                    <a:lnTo>
                      <a:pt x="211" y="112"/>
                    </a:lnTo>
                    <a:lnTo>
                      <a:pt x="194" y="103"/>
                    </a:lnTo>
                    <a:lnTo>
                      <a:pt x="168" y="98"/>
                    </a:lnTo>
                    <a:lnTo>
                      <a:pt x="144" y="98"/>
                    </a:lnTo>
                    <a:lnTo>
                      <a:pt x="108" y="103"/>
                    </a:lnTo>
                    <a:lnTo>
                      <a:pt x="89" y="110"/>
                    </a:lnTo>
                    <a:lnTo>
                      <a:pt x="60" y="110"/>
                    </a:lnTo>
                    <a:lnTo>
                      <a:pt x="31" y="103"/>
                    </a:lnTo>
                    <a:lnTo>
                      <a:pt x="0" y="96"/>
                    </a:lnTo>
                    <a:lnTo>
                      <a:pt x="91" y="43"/>
                    </a:lnTo>
                    <a:lnTo>
                      <a:pt x="113" y="43"/>
                    </a:lnTo>
                    <a:lnTo>
                      <a:pt x="129" y="43"/>
                    </a:lnTo>
                    <a:lnTo>
                      <a:pt x="141" y="43"/>
                    </a:lnTo>
                    <a:lnTo>
                      <a:pt x="153" y="38"/>
                    </a:lnTo>
                    <a:lnTo>
                      <a:pt x="194" y="24"/>
                    </a:lnTo>
                    <a:lnTo>
                      <a:pt x="235" y="7"/>
                    </a:lnTo>
                    <a:lnTo>
                      <a:pt x="266" y="0"/>
                    </a:lnTo>
                    <a:lnTo>
                      <a:pt x="281" y="0"/>
                    </a:lnTo>
                    <a:lnTo>
                      <a:pt x="293" y="0"/>
                    </a:lnTo>
                    <a:lnTo>
                      <a:pt x="302" y="2"/>
                    </a:lnTo>
                    <a:lnTo>
                      <a:pt x="316" y="14"/>
                    </a:lnTo>
                    <a:lnTo>
                      <a:pt x="333" y="28"/>
                    </a:lnTo>
                    <a:lnTo>
                      <a:pt x="352" y="45"/>
                    </a:lnTo>
                    <a:lnTo>
                      <a:pt x="372" y="69"/>
                    </a:lnTo>
                    <a:lnTo>
                      <a:pt x="393" y="103"/>
                    </a:lnTo>
                    <a:lnTo>
                      <a:pt x="415" y="146"/>
                    </a:lnTo>
                    <a:lnTo>
                      <a:pt x="436" y="192"/>
                    </a:lnTo>
                    <a:lnTo>
                      <a:pt x="439" y="220"/>
                    </a:lnTo>
                    <a:lnTo>
                      <a:pt x="439" y="240"/>
                    </a:lnTo>
                    <a:lnTo>
                      <a:pt x="432" y="256"/>
                    </a:lnTo>
                    <a:lnTo>
                      <a:pt x="417" y="280"/>
                    </a:lnTo>
                    <a:lnTo>
                      <a:pt x="398" y="299"/>
                    </a:lnTo>
                    <a:lnTo>
                      <a:pt x="302" y="575"/>
                    </a:lnTo>
                    <a:lnTo>
                      <a:pt x="295" y="592"/>
                    </a:lnTo>
                    <a:lnTo>
                      <a:pt x="285" y="611"/>
                    </a:lnTo>
                    <a:lnTo>
                      <a:pt x="266" y="628"/>
                    </a:lnTo>
                    <a:lnTo>
                      <a:pt x="247" y="650"/>
                    </a:lnTo>
                    <a:lnTo>
                      <a:pt x="225" y="669"/>
                    </a:lnTo>
                    <a:lnTo>
                      <a:pt x="201" y="678"/>
                    </a:lnTo>
                    <a:lnTo>
                      <a:pt x="175" y="678"/>
                    </a:lnTo>
                    <a:lnTo>
                      <a:pt x="144" y="671"/>
                    </a:lnTo>
                    <a:lnTo>
                      <a:pt x="115" y="654"/>
                    </a:lnTo>
                    <a:lnTo>
                      <a:pt x="98" y="626"/>
                    </a:lnTo>
                    <a:lnTo>
                      <a:pt x="96" y="611"/>
                    </a:lnTo>
                    <a:lnTo>
                      <a:pt x="91" y="597"/>
                    </a:lnTo>
                    <a:lnTo>
                      <a:pt x="89" y="582"/>
                    </a:lnTo>
                    <a:lnTo>
                      <a:pt x="89" y="570"/>
                    </a:lnTo>
                    <a:lnTo>
                      <a:pt x="81" y="546"/>
                    </a:lnTo>
                    <a:lnTo>
                      <a:pt x="74" y="520"/>
                    </a:lnTo>
                    <a:lnTo>
                      <a:pt x="53" y="491"/>
                    </a:lnTo>
                    <a:lnTo>
                      <a:pt x="91" y="388"/>
                    </a:lnTo>
                    <a:lnTo>
                      <a:pt x="129" y="403"/>
                    </a:lnTo>
                    <a:lnTo>
                      <a:pt x="168" y="410"/>
                    </a:lnTo>
                    <a:lnTo>
                      <a:pt x="201" y="417"/>
                    </a:lnTo>
                    <a:lnTo>
                      <a:pt x="225" y="422"/>
                    </a:lnTo>
                    <a:lnTo>
                      <a:pt x="242" y="422"/>
                    </a:lnTo>
                    <a:lnTo>
                      <a:pt x="264" y="424"/>
                    </a:lnTo>
                    <a:lnTo>
                      <a:pt x="281" y="424"/>
                    </a:lnTo>
                    <a:lnTo>
                      <a:pt x="295" y="422"/>
                    </a:lnTo>
                    <a:lnTo>
                      <a:pt x="319" y="3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1" name="Freeform 60"/>
              <p:cNvSpPr>
                <a:spLocks noChangeAspect="1" noEditPoints="1"/>
              </p:cNvSpPr>
              <p:nvPr/>
            </p:nvSpPr>
            <p:spPr bwMode="auto">
              <a:xfrm>
                <a:off x="6920" y="13895"/>
                <a:ext cx="798" cy="751"/>
              </a:xfrm>
              <a:custGeom>
                <a:avLst/>
                <a:gdLst>
                  <a:gd name="T0" fmla="*/ 561 w 798"/>
                  <a:gd name="T1" fmla="*/ 576 h 751"/>
                  <a:gd name="T2" fmla="*/ 561 w 798"/>
                  <a:gd name="T3" fmla="*/ 612 h 751"/>
                  <a:gd name="T4" fmla="*/ 602 w 798"/>
                  <a:gd name="T5" fmla="*/ 626 h 751"/>
                  <a:gd name="T6" fmla="*/ 633 w 798"/>
                  <a:gd name="T7" fmla="*/ 556 h 751"/>
                  <a:gd name="T8" fmla="*/ 153 w 798"/>
                  <a:gd name="T9" fmla="*/ 204 h 751"/>
                  <a:gd name="T10" fmla="*/ 74 w 798"/>
                  <a:gd name="T11" fmla="*/ 177 h 751"/>
                  <a:gd name="T12" fmla="*/ 280 w 798"/>
                  <a:gd name="T13" fmla="*/ 7 h 751"/>
                  <a:gd name="T14" fmla="*/ 343 w 798"/>
                  <a:gd name="T15" fmla="*/ 10 h 751"/>
                  <a:gd name="T16" fmla="*/ 357 w 798"/>
                  <a:gd name="T17" fmla="*/ 31 h 751"/>
                  <a:gd name="T18" fmla="*/ 400 w 798"/>
                  <a:gd name="T19" fmla="*/ 89 h 751"/>
                  <a:gd name="T20" fmla="*/ 431 w 798"/>
                  <a:gd name="T21" fmla="*/ 120 h 751"/>
                  <a:gd name="T22" fmla="*/ 484 w 798"/>
                  <a:gd name="T23" fmla="*/ 139 h 751"/>
                  <a:gd name="T24" fmla="*/ 611 w 798"/>
                  <a:gd name="T25" fmla="*/ 86 h 751"/>
                  <a:gd name="T26" fmla="*/ 659 w 798"/>
                  <a:gd name="T27" fmla="*/ 82 h 751"/>
                  <a:gd name="T28" fmla="*/ 726 w 798"/>
                  <a:gd name="T29" fmla="*/ 163 h 751"/>
                  <a:gd name="T30" fmla="*/ 798 w 798"/>
                  <a:gd name="T31" fmla="*/ 221 h 751"/>
                  <a:gd name="T32" fmla="*/ 738 w 798"/>
                  <a:gd name="T33" fmla="*/ 290 h 751"/>
                  <a:gd name="T34" fmla="*/ 626 w 798"/>
                  <a:gd name="T35" fmla="*/ 254 h 751"/>
                  <a:gd name="T36" fmla="*/ 575 w 798"/>
                  <a:gd name="T37" fmla="*/ 206 h 751"/>
                  <a:gd name="T38" fmla="*/ 527 w 798"/>
                  <a:gd name="T39" fmla="*/ 189 h 751"/>
                  <a:gd name="T40" fmla="*/ 455 w 798"/>
                  <a:gd name="T41" fmla="*/ 204 h 751"/>
                  <a:gd name="T42" fmla="*/ 350 w 798"/>
                  <a:gd name="T43" fmla="*/ 197 h 751"/>
                  <a:gd name="T44" fmla="*/ 263 w 798"/>
                  <a:gd name="T45" fmla="*/ 132 h 751"/>
                  <a:gd name="T46" fmla="*/ 191 w 798"/>
                  <a:gd name="T47" fmla="*/ 108 h 751"/>
                  <a:gd name="T48" fmla="*/ 160 w 798"/>
                  <a:gd name="T49" fmla="*/ 120 h 751"/>
                  <a:gd name="T50" fmla="*/ 225 w 798"/>
                  <a:gd name="T51" fmla="*/ 163 h 751"/>
                  <a:gd name="T52" fmla="*/ 263 w 798"/>
                  <a:gd name="T53" fmla="*/ 218 h 751"/>
                  <a:gd name="T54" fmla="*/ 383 w 798"/>
                  <a:gd name="T55" fmla="*/ 233 h 751"/>
                  <a:gd name="T56" fmla="*/ 544 w 798"/>
                  <a:gd name="T57" fmla="*/ 285 h 751"/>
                  <a:gd name="T58" fmla="*/ 650 w 798"/>
                  <a:gd name="T59" fmla="*/ 343 h 751"/>
                  <a:gd name="T60" fmla="*/ 712 w 798"/>
                  <a:gd name="T61" fmla="*/ 403 h 751"/>
                  <a:gd name="T62" fmla="*/ 717 w 798"/>
                  <a:gd name="T63" fmla="*/ 436 h 751"/>
                  <a:gd name="T64" fmla="*/ 664 w 798"/>
                  <a:gd name="T65" fmla="*/ 633 h 751"/>
                  <a:gd name="T66" fmla="*/ 633 w 798"/>
                  <a:gd name="T67" fmla="*/ 691 h 751"/>
                  <a:gd name="T68" fmla="*/ 573 w 798"/>
                  <a:gd name="T69" fmla="*/ 746 h 751"/>
                  <a:gd name="T70" fmla="*/ 484 w 798"/>
                  <a:gd name="T71" fmla="*/ 731 h 751"/>
                  <a:gd name="T72" fmla="*/ 448 w 798"/>
                  <a:gd name="T73" fmla="*/ 655 h 751"/>
                  <a:gd name="T74" fmla="*/ 407 w 798"/>
                  <a:gd name="T75" fmla="*/ 576 h 751"/>
                  <a:gd name="T76" fmla="*/ 496 w 798"/>
                  <a:gd name="T77" fmla="*/ 504 h 751"/>
                  <a:gd name="T78" fmla="*/ 566 w 798"/>
                  <a:gd name="T79" fmla="*/ 508 h 751"/>
                  <a:gd name="T80" fmla="*/ 614 w 798"/>
                  <a:gd name="T81" fmla="*/ 504 h 751"/>
                  <a:gd name="T82" fmla="*/ 635 w 798"/>
                  <a:gd name="T83" fmla="*/ 494 h 751"/>
                  <a:gd name="T84" fmla="*/ 633 w 798"/>
                  <a:gd name="T85" fmla="*/ 475 h 751"/>
                  <a:gd name="T86" fmla="*/ 467 w 798"/>
                  <a:gd name="T87" fmla="*/ 379 h 751"/>
                  <a:gd name="T88" fmla="*/ 350 w 798"/>
                  <a:gd name="T89" fmla="*/ 345 h 751"/>
                  <a:gd name="T90" fmla="*/ 237 w 798"/>
                  <a:gd name="T91" fmla="*/ 329 h 751"/>
                  <a:gd name="T92" fmla="*/ 132 w 798"/>
                  <a:gd name="T93" fmla="*/ 345 h 751"/>
                  <a:gd name="T94" fmla="*/ 67 w 798"/>
                  <a:gd name="T95" fmla="*/ 403 h 751"/>
                  <a:gd name="T96" fmla="*/ 52 w 798"/>
                  <a:gd name="T97" fmla="*/ 444 h 751"/>
                  <a:gd name="T98" fmla="*/ 93 w 798"/>
                  <a:gd name="T99" fmla="*/ 501 h 751"/>
                  <a:gd name="T100" fmla="*/ 124 w 798"/>
                  <a:gd name="T101" fmla="*/ 480 h 751"/>
                  <a:gd name="T102" fmla="*/ 165 w 798"/>
                  <a:gd name="T103" fmla="*/ 417 h 751"/>
                  <a:gd name="T104" fmla="*/ 227 w 798"/>
                  <a:gd name="T105" fmla="*/ 415 h 751"/>
                  <a:gd name="T106" fmla="*/ 285 w 798"/>
                  <a:gd name="T107" fmla="*/ 458 h 751"/>
                  <a:gd name="T108" fmla="*/ 297 w 798"/>
                  <a:gd name="T109" fmla="*/ 523 h 751"/>
                  <a:gd name="T110" fmla="*/ 273 w 798"/>
                  <a:gd name="T111" fmla="*/ 600 h 751"/>
                  <a:gd name="T112" fmla="*/ 218 w 798"/>
                  <a:gd name="T113" fmla="*/ 643 h 751"/>
                  <a:gd name="T114" fmla="*/ 143 w 798"/>
                  <a:gd name="T115" fmla="*/ 657 h 751"/>
                  <a:gd name="T116" fmla="*/ 60 w 798"/>
                  <a:gd name="T117" fmla="*/ 621 h 751"/>
                  <a:gd name="T118" fmla="*/ 9 w 798"/>
                  <a:gd name="T119" fmla="*/ 547 h 751"/>
                  <a:gd name="T120" fmla="*/ 0 w 798"/>
                  <a:gd name="T121" fmla="*/ 453 h 751"/>
                  <a:gd name="T122" fmla="*/ 24 w 798"/>
                  <a:gd name="T123" fmla="*/ 324 h 751"/>
                  <a:gd name="T124" fmla="*/ 124 w 798"/>
                  <a:gd name="T125" fmla="*/ 235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98" h="751">
                    <a:moveTo>
                      <a:pt x="633" y="556"/>
                    </a:moveTo>
                    <a:lnTo>
                      <a:pt x="597" y="571"/>
                    </a:lnTo>
                    <a:lnTo>
                      <a:pt x="561" y="576"/>
                    </a:lnTo>
                    <a:lnTo>
                      <a:pt x="534" y="571"/>
                    </a:lnTo>
                    <a:lnTo>
                      <a:pt x="549" y="592"/>
                    </a:lnTo>
                    <a:lnTo>
                      <a:pt x="561" y="612"/>
                    </a:lnTo>
                    <a:lnTo>
                      <a:pt x="575" y="621"/>
                    </a:lnTo>
                    <a:lnTo>
                      <a:pt x="587" y="628"/>
                    </a:lnTo>
                    <a:lnTo>
                      <a:pt x="602" y="626"/>
                    </a:lnTo>
                    <a:lnTo>
                      <a:pt x="611" y="614"/>
                    </a:lnTo>
                    <a:lnTo>
                      <a:pt x="621" y="590"/>
                    </a:lnTo>
                    <a:lnTo>
                      <a:pt x="633" y="556"/>
                    </a:lnTo>
                    <a:close/>
                    <a:moveTo>
                      <a:pt x="184" y="221"/>
                    </a:moveTo>
                    <a:lnTo>
                      <a:pt x="172" y="211"/>
                    </a:lnTo>
                    <a:lnTo>
                      <a:pt x="153" y="204"/>
                    </a:lnTo>
                    <a:lnTo>
                      <a:pt x="139" y="197"/>
                    </a:lnTo>
                    <a:lnTo>
                      <a:pt x="124" y="192"/>
                    </a:lnTo>
                    <a:lnTo>
                      <a:pt x="74" y="177"/>
                    </a:lnTo>
                    <a:lnTo>
                      <a:pt x="100" y="58"/>
                    </a:lnTo>
                    <a:lnTo>
                      <a:pt x="182" y="36"/>
                    </a:lnTo>
                    <a:lnTo>
                      <a:pt x="280" y="7"/>
                    </a:lnTo>
                    <a:lnTo>
                      <a:pt x="311" y="0"/>
                    </a:lnTo>
                    <a:lnTo>
                      <a:pt x="333" y="2"/>
                    </a:lnTo>
                    <a:lnTo>
                      <a:pt x="343" y="10"/>
                    </a:lnTo>
                    <a:lnTo>
                      <a:pt x="350" y="17"/>
                    </a:lnTo>
                    <a:lnTo>
                      <a:pt x="355" y="22"/>
                    </a:lnTo>
                    <a:lnTo>
                      <a:pt x="357" y="31"/>
                    </a:lnTo>
                    <a:lnTo>
                      <a:pt x="376" y="53"/>
                    </a:lnTo>
                    <a:lnTo>
                      <a:pt x="391" y="72"/>
                    </a:lnTo>
                    <a:lnTo>
                      <a:pt x="400" y="89"/>
                    </a:lnTo>
                    <a:lnTo>
                      <a:pt x="410" y="101"/>
                    </a:lnTo>
                    <a:lnTo>
                      <a:pt x="417" y="108"/>
                    </a:lnTo>
                    <a:lnTo>
                      <a:pt x="431" y="120"/>
                    </a:lnTo>
                    <a:lnTo>
                      <a:pt x="448" y="134"/>
                    </a:lnTo>
                    <a:lnTo>
                      <a:pt x="462" y="141"/>
                    </a:lnTo>
                    <a:lnTo>
                      <a:pt x="484" y="139"/>
                    </a:lnTo>
                    <a:lnTo>
                      <a:pt x="515" y="127"/>
                    </a:lnTo>
                    <a:lnTo>
                      <a:pt x="594" y="94"/>
                    </a:lnTo>
                    <a:lnTo>
                      <a:pt x="611" y="86"/>
                    </a:lnTo>
                    <a:lnTo>
                      <a:pt x="628" y="79"/>
                    </a:lnTo>
                    <a:lnTo>
                      <a:pt x="650" y="74"/>
                    </a:lnTo>
                    <a:lnTo>
                      <a:pt x="659" y="82"/>
                    </a:lnTo>
                    <a:lnTo>
                      <a:pt x="678" y="101"/>
                    </a:lnTo>
                    <a:lnTo>
                      <a:pt x="700" y="127"/>
                    </a:lnTo>
                    <a:lnTo>
                      <a:pt x="726" y="163"/>
                    </a:lnTo>
                    <a:lnTo>
                      <a:pt x="755" y="197"/>
                    </a:lnTo>
                    <a:lnTo>
                      <a:pt x="777" y="211"/>
                    </a:lnTo>
                    <a:lnTo>
                      <a:pt x="798" y="221"/>
                    </a:lnTo>
                    <a:lnTo>
                      <a:pt x="786" y="257"/>
                    </a:lnTo>
                    <a:lnTo>
                      <a:pt x="765" y="278"/>
                    </a:lnTo>
                    <a:lnTo>
                      <a:pt x="738" y="290"/>
                    </a:lnTo>
                    <a:lnTo>
                      <a:pt x="702" y="285"/>
                    </a:lnTo>
                    <a:lnTo>
                      <a:pt x="659" y="276"/>
                    </a:lnTo>
                    <a:lnTo>
                      <a:pt x="626" y="254"/>
                    </a:lnTo>
                    <a:lnTo>
                      <a:pt x="597" y="235"/>
                    </a:lnTo>
                    <a:lnTo>
                      <a:pt x="587" y="218"/>
                    </a:lnTo>
                    <a:lnTo>
                      <a:pt x="575" y="206"/>
                    </a:lnTo>
                    <a:lnTo>
                      <a:pt x="561" y="197"/>
                    </a:lnTo>
                    <a:lnTo>
                      <a:pt x="549" y="192"/>
                    </a:lnTo>
                    <a:lnTo>
                      <a:pt x="527" y="189"/>
                    </a:lnTo>
                    <a:lnTo>
                      <a:pt x="513" y="192"/>
                    </a:lnTo>
                    <a:lnTo>
                      <a:pt x="489" y="197"/>
                    </a:lnTo>
                    <a:lnTo>
                      <a:pt x="455" y="204"/>
                    </a:lnTo>
                    <a:lnTo>
                      <a:pt x="429" y="211"/>
                    </a:lnTo>
                    <a:lnTo>
                      <a:pt x="379" y="211"/>
                    </a:lnTo>
                    <a:lnTo>
                      <a:pt x="350" y="197"/>
                    </a:lnTo>
                    <a:lnTo>
                      <a:pt x="340" y="189"/>
                    </a:lnTo>
                    <a:lnTo>
                      <a:pt x="285" y="149"/>
                    </a:lnTo>
                    <a:lnTo>
                      <a:pt x="263" y="132"/>
                    </a:lnTo>
                    <a:lnTo>
                      <a:pt x="244" y="120"/>
                    </a:lnTo>
                    <a:lnTo>
                      <a:pt x="213" y="108"/>
                    </a:lnTo>
                    <a:lnTo>
                      <a:pt x="191" y="108"/>
                    </a:lnTo>
                    <a:lnTo>
                      <a:pt x="182" y="110"/>
                    </a:lnTo>
                    <a:lnTo>
                      <a:pt x="172" y="117"/>
                    </a:lnTo>
                    <a:lnTo>
                      <a:pt x="160" y="120"/>
                    </a:lnTo>
                    <a:lnTo>
                      <a:pt x="167" y="132"/>
                    </a:lnTo>
                    <a:lnTo>
                      <a:pt x="211" y="153"/>
                    </a:lnTo>
                    <a:lnTo>
                      <a:pt x="225" y="163"/>
                    </a:lnTo>
                    <a:lnTo>
                      <a:pt x="237" y="177"/>
                    </a:lnTo>
                    <a:lnTo>
                      <a:pt x="251" y="192"/>
                    </a:lnTo>
                    <a:lnTo>
                      <a:pt x="263" y="218"/>
                    </a:lnTo>
                    <a:lnTo>
                      <a:pt x="297" y="221"/>
                    </a:lnTo>
                    <a:lnTo>
                      <a:pt x="331" y="225"/>
                    </a:lnTo>
                    <a:lnTo>
                      <a:pt x="383" y="233"/>
                    </a:lnTo>
                    <a:lnTo>
                      <a:pt x="448" y="249"/>
                    </a:lnTo>
                    <a:lnTo>
                      <a:pt x="498" y="269"/>
                    </a:lnTo>
                    <a:lnTo>
                      <a:pt x="544" y="285"/>
                    </a:lnTo>
                    <a:lnTo>
                      <a:pt x="582" y="305"/>
                    </a:lnTo>
                    <a:lnTo>
                      <a:pt x="618" y="321"/>
                    </a:lnTo>
                    <a:lnTo>
                      <a:pt x="650" y="343"/>
                    </a:lnTo>
                    <a:lnTo>
                      <a:pt x="673" y="360"/>
                    </a:lnTo>
                    <a:lnTo>
                      <a:pt x="695" y="381"/>
                    </a:lnTo>
                    <a:lnTo>
                      <a:pt x="712" y="403"/>
                    </a:lnTo>
                    <a:lnTo>
                      <a:pt x="717" y="417"/>
                    </a:lnTo>
                    <a:lnTo>
                      <a:pt x="717" y="424"/>
                    </a:lnTo>
                    <a:lnTo>
                      <a:pt x="717" y="436"/>
                    </a:lnTo>
                    <a:lnTo>
                      <a:pt x="709" y="446"/>
                    </a:lnTo>
                    <a:lnTo>
                      <a:pt x="702" y="453"/>
                    </a:lnTo>
                    <a:lnTo>
                      <a:pt x="664" y="633"/>
                    </a:lnTo>
                    <a:lnTo>
                      <a:pt x="657" y="650"/>
                    </a:lnTo>
                    <a:lnTo>
                      <a:pt x="650" y="669"/>
                    </a:lnTo>
                    <a:lnTo>
                      <a:pt x="633" y="691"/>
                    </a:lnTo>
                    <a:lnTo>
                      <a:pt x="614" y="715"/>
                    </a:lnTo>
                    <a:lnTo>
                      <a:pt x="594" y="736"/>
                    </a:lnTo>
                    <a:lnTo>
                      <a:pt x="573" y="746"/>
                    </a:lnTo>
                    <a:lnTo>
                      <a:pt x="544" y="751"/>
                    </a:lnTo>
                    <a:lnTo>
                      <a:pt x="515" y="746"/>
                    </a:lnTo>
                    <a:lnTo>
                      <a:pt x="484" y="731"/>
                    </a:lnTo>
                    <a:lnTo>
                      <a:pt x="474" y="719"/>
                    </a:lnTo>
                    <a:lnTo>
                      <a:pt x="467" y="705"/>
                    </a:lnTo>
                    <a:lnTo>
                      <a:pt x="448" y="655"/>
                    </a:lnTo>
                    <a:lnTo>
                      <a:pt x="443" y="626"/>
                    </a:lnTo>
                    <a:lnTo>
                      <a:pt x="429" y="604"/>
                    </a:lnTo>
                    <a:lnTo>
                      <a:pt x="407" y="576"/>
                    </a:lnTo>
                    <a:lnTo>
                      <a:pt x="424" y="489"/>
                    </a:lnTo>
                    <a:lnTo>
                      <a:pt x="462" y="501"/>
                    </a:lnTo>
                    <a:lnTo>
                      <a:pt x="496" y="504"/>
                    </a:lnTo>
                    <a:lnTo>
                      <a:pt x="522" y="508"/>
                    </a:lnTo>
                    <a:lnTo>
                      <a:pt x="549" y="508"/>
                    </a:lnTo>
                    <a:lnTo>
                      <a:pt x="566" y="508"/>
                    </a:lnTo>
                    <a:lnTo>
                      <a:pt x="582" y="508"/>
                    </a:lnTo>
                    <a:lnTo>
                      <a:pt x="604" y="504"/>
                    </a:lnTo>
                    <a:lnTo>
                      <a:pt x="614" y="504"/>
                    </a:lnTo>
                    <a:lnTo>
                      <a:pt x="626" y="501"/>
                    </a:lnTo>
                    <a:lnTo>
                      <a:pt x="633" y="496"/>
                    </a:lnTo>
                    <a:lnTo>
                      <a:pt x="635" y="494"/>
                    </a:lnTo>
                    <a:lnTo>
                      <a:pt x="640" y="489"/>
                    </a:lnTo>
                    <a:lnTo>
                      <a:pt x="640" y="487"/>
                    </a:lnTo>
                    <a:lnTo>
                      <a:pt x="633" y="475"/>
                    </a:lnTo>
                    <a:lnTo>
                      <a:pt x="580" y="439"/>
                    </a:lnTo>
                    <a:lnTo>
                      <a:pt x="491" y="388"/>
                    </a:lnTo>
                    <a:lnTo>
                      <a:pt x="467" y="379"/>
                    </a:lnTo>
                    <a:lnTo>
                      <a:pt x="436" y="367"/>
                    </a:lnTo>
                    <a:lnTo>
                      <a:pt x="395" y="357"/>
                    </a:lnTo>
                    <a:lnTo>
                      <a:pt x="350" y="345"/>
                    </a:lnTo>
                    <a:lnTo>
                      <a:pt x="309" y="336"/>
                    </a:lnTo>
                    <a:lnTo>
                      <a:pt x="285" y="331"/>
                    </a:lnTo>
                    <a:lnTo>
                      <a:pt x="237" y="329"/>
                    </a:lnTo>
                    <a:lnTo>
                      <a:pt x="199" y="331"/>
                    </a:lnTo>
                    <a:lnTo>
                      <a:pt x="160" y="336"/>
                    </a:lnTo>
                    <a:lnTo>
                      <a:pt x="132" y="345"/>
                    </a:lnTo>
                    <a:lnTo>
                      <a:pt x="105" y="360"/>
                    </a:lnTo>
                    <a:lnTo>
                      <a:pt x="84" y="379"/>
                    </a:lnTo>
                    <a:lnTo>
                      <a:pt x="67" y="403"/>
                    </a:lnTo>
                    <a:lnTo>
                      <a:pt x="52" y="429"/>
                    </a:lnTo>
                    <a:lnTo>
                      <a:pt x="52" y="436"/>
                    </a:lnTo>
                    <a:lnTo>
                      <a:pt x="52" y="444"/>
                    </a:lnTo>
                    <a:lnTo>
                      <a:pt x="62" y="468"/>
                    </a:lnTo>
                    <a:lnTo>
                      <a:pt x="79" y="489"/>
                    </a:lnTo>
                    <a:lnTo>
                      <a:pt x="93" y="501"/>
                    </a:lnTo>
                    <a:lnTo>
                      <a:pt x="108" y="501"/>
                    </a:lnTo>
                    <a:lnTo>
                      <a:pt x="120" y="494"/>
                    </a:lnTo>
                    <a:lnTo>
                      <a:pt x="124" y="480"/>
                    </a:lnTo>
                    <a:lnTo>
                      <a:pt x="132" y="460"/>
                    </a:lnTo>
                    <a:lnTo>
                      <a:pt x="143" y="436"/>
                    </a:lnTo>
                    <a:lnTo>
                      <a:pt x="165" y="417"/>
                    </a:lnTo>
                    <a:lnTo>
                      <a:pt x="184" y="410"/>
                    </a:lnTo>
                    <a:lnTo>
                      <a:pt x="199" y="408"/>
                    </a:lnTo>
                    <a:lnTo>
                      <a:pt x="227" y="415"/>
                    </a:lnTo>
                    <a:lnTo>
                      <a:pt x="251" y="424"/>
                    </a:lnTo>
                    <a:lnTo>
                      <a:pt x="271" y="439"/>
                    </a:lnTo>
                    <a:lnTo>
                      <a:pt x="285" y="458"/>
                    </a:lnTo>
                    <a:lnTo>
                      <a:pt x="290" y="475"/>
                    </a:lnTo>
                    <a:lnTo>
                      <a:pt x="297" y="496"/>
                    </a:lnTo>
                    <a:lnTo>
                      <a:pt x="297" y="523"/>
                    </a:lnTo>
                    <a:lnTo>
                      <a:pt x="295" y="547"/>
                    </a:lnTo>
                    <a:lnTo>
                      <a:pt x="285" y="583"/>
                    </a:lnTo>
                    <a:lnTo>
                      <a:pt x="273" y="600"/>
                    </a:lnTo>
                    <a:lnTo>
                      <a:pt x="251" y="621"/>
                    </a:lnTo>
                    <a:lnTo>
                      <a:pt x="235" y="633"/>
                    </a:lnTo>
                    <a:lnTo>
                      <a:pt x="218" y="643"/>
                    </a:lnTo>
                    <a:lnTo>
                      <a:pt x="196" y="650"/>
                    </a:lnTo>
                    <a:lnTo>
                      <a:pt x="172" y="657"/>
                    </a:lnTo>
                    <a:lnTo>
                      <a:pt x="143" y="657"/>
                    </a:lnTo>
                    <a:lnTo>
                      <a:pt x="112" y="650"/>
                    </a:lnTo>
                    <a:lnTo>
                      <a:pt x="74" y="633"/>
                    </a:lnTo>
                    <a:lnTo>
                      <a:pt x="60" y="621"/>
                    </a:lnTo>
                    <a:lnTo>
                      <a:pt x="45" y="607"/>
                    </a:lnTo>
                    <a:lnTo>
                      <a:pt x="21" y="571"/>
                    </a:lnTo>
                    <a:lnTo>
                      <a:pt x="9" y="547"/>
                    </a:lnTo>
                    <a:lnTo>
                      <a:pt x="2" y="523"/>
                    </a:lnTo>
                    <a:lnTo>
                      <a:pt x="0" y="489"/>
                    </a:lnTo>
                    <a:lnTo>
                      <a:pt x="0" y="453"/>
                    </a:lnTo>
                    <a:lnTo>
                      <a:pt x="0" y="429"/>
                    </a:lnTo>
                    <a:lnTo>
                      <a:pt x="7" y="374"/>
                    </a:lnTo>
                    <a:lnTo>
                      <a:pt x="24" y="324"/>
                    </a:lnTo>
                    <a:lnTo>
                      <a:pt x="48" y="285"/>
                    </a:lnTo>
                    <a:lnTo>
                      <a:pt x="84" y="257"/>
                    </a:lnTo>
                    <a:lnTo>
                      <a:pt x="124" y="235"/>
                    </a:lnTo>
                    <a:lnTo>
                      <a:pt x="184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2" name="Freeform 61"/>
              <p:cNvSpPr>
                <a:spLocks noChangeAspect="1" noEditPoints="1"/>
              </p:cNvSpPr>
              <p:nvPr/>
            </p:nvSpPr>
            <p:spPr bwMode="auto">
              <a:xfrm>
                <a:off x="7258" y="13600"/>
                <a:ext cx="508" cy="297"/>
              </a:xfrm>
              <a:custGeom>
                <a:avLst/>
                <a:gdLst>
                  <a:gd name="T0" fmla="*/ 0 w 508"/>
                  <a:gd name="T1" fmla="*/ 96 h 297"/>
                  <a:gd name="T2" fmla="*/ 9 w 508"/>
                  <a:gd name="T3" fmla="*/ 65 h 297"/>
                  <a:gd name="T4" fmla="*/ 36 w 508"/>
                  <a:gd name="T5" fmla="*/ 29 h 297"/>
                  <a:gd name="T6" fmla="*/ 79 w 508"/>
                  <a:gd name="T7" fmla="*/ 7 h 297"/>
                  <a:gd name="T8" fmla="*/ 144 w 508"/>
                  <a:gd name="T9" fmla="*/ 0 h 297"/>
                  <a:gd name="T10" fmla="*/ 201 w 508"/>
                  <a:gd name="T11" fmla="*/ 7 h 297"/>
                  <a:gd name="T12" fmla="*/ 285 w 508"/>
                  <a:gd name="T13" fmla="*/ 38 h 297"/>
                  <a:gd name="T14" fmla="*/ 362 w 508"/>
                  <a:gd name="T15" fmla="*/ 89 h 297"/>
                  <a:gd name="T16" fmla="*/ 436 w 508"/>
                  <a:gd name="T17" fmla="*/ 163 h 297"/>
                  <a:gd name="T18" fmla="*/ 508 w 508"/>
                  <a:gd name="T19" fmla="*/ 259 h 297"/>
                  <a:gd name="T20" fmla="*/ 472 w 508"/>
                  <a:gd name="T21" fmla="*/ 293 h 297"/>
                  <a:gd name="T22" fmla="*/ 415 w 508"/>
                  <a:gd name="T23" fmla="*/ 295 h 297"/>
                  <a:gd name="T24" fmla="*/ 379 w 508"/>
                  <a:gd name="T25" fmla="*/ 283 h 297"/>
                  <a:gd name="T26" fmla="*/ 309 w 508"/>
                  <a:gd name="T27" fmla="*/ 218 h 297"/>
                  <a:gd name="T28" fmla="*/ 206 w 508"/>
                  <a:gd name="T29" fmla="*/ 180 h 297"/>
                  <a:gd name="T30" fmla="*/ 144 w 508"/>
                  <a:gd name="T31" fmla="*/ 168 h 297"/>
                  <a:gd name="T32" fmla="*/ 60 w 508"/>
                  <a:gd name="T33" fmla="*/ 168 h 297"/>
                  <a:gd name="T34" fmla="*/ 29 w 508"/>
                  <a:gd name="T35" fmla="*/ 161 h 297"/>
                  <a:gd name="T36" fmla="*/ 9 w 508"/>
                  <a:gd name="T37" fmla="*/ 134 h 297"/>
                  <a:gd name="T38" fmla="*/ 417 w 508"/>
                  <a:gd name="T39" fmla="*/ 261 h 297"/>
                  <a:gd name="T40" fmla="*/ 364 w 508"/>
                  <a:gd name="T41" fmla="*/ 192 h 297"/>
                  <a:gd name="T42" fmla="*/ 304 w 508"/>
                  <a:gd name="T43" fmla="*/ 144 h 297"/>
                  <a:gd name="T44" fmla="*/ 242 w 508"/>
                  <a:gd name="T45" fmla="*/ 110 h 297"/>
                  <a:gd name="T46" fmla="*/ 182 w 508"/>
                  <a:gd name="T47" fmla="*/ 91 h 297"/>
                  <a:gd name="T48" fmla="*/ 134 w 508"/>
                  <a:gd name="T49" fmla="*/ 82 h 297"/>
                  <a:gd name="T50" fmla="*/ 91 w 508"/>
                  <a:gd name="T51" fmla="*/ 91 h 297"/>
                  <a:gd name="T52" fmla="*/ 74 w 508"/>
                  <a:gd name="T53" fmla="*/ 113 h 297"/>
                  <a:gd name="T54" fmla="*/ 76 w 508"/>
                  <a:gd name="T55" fmla="*/ 130 h 297"/>
                  <a:gd name="T56" fmla="*/ 196 w 508"/>
                  <a:gd name="T57" fmla="*/ 137 h 297"/>
                  <a:gd name="T58" fmla="*/ 278 w 508"/>
                  <a:gd name="T59" fmla="*/ 165 h 297"/>
                  <a:gd name="T60" fmla="*/ 340 w 508"/>
                  <a:gd name="T61" fmla="*/ 199 h 297"/>
                  <a:gd name="T62" fmla="*/ 386 w 508"/>
                  <a:gd name="T63" fmla="*/ 235 h 297"/>
                  <a:gd name="T64" fmla="*/ 417 w 508"/>
                  <a:gd name="T65" fmla="*/ 261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8" h="297">
                    <a:moveTo>
                      <a:pt x="5" y="115"/>
                    </a:moveTo>
                    <a:lnTo>
                      <a:pt x="0" y="96"/>
                    </a:lnTo>
                    <a:lnTo>
                      <a:pt x="5" y="82"/>
                    </a:lnTo>
                    <a:lnTo>
                      <a:pt x="9" y="65"/>
                    </a:lnTo>
                    <a:lnTo>
                      <a:pt x="17" y="53"/>
                    </a:lnTo>
                    <a:lnTo>
                      <a:pt x="36" y="29"/>
                    </a:lnTo>
                    <a:lnTo>
                      <a:pt x="60" y="14"/>
                    </a:lnTo>
                    <a:lnTo>
                      <a:pt x="79" y="7"/>
                    </a:lnTo>
                    <a:lnTo>
                      <a:pt x="98" y="5"/>
                    </a:lnTo>
                    <a:lnTo>
                      <a:pt x="144" y="0"/>
                    </a:lnTo>
                    <a:lnTo>
                      <a:pt x="170" y="2"/>
                    </a:lnTo>
                    <a:lnTo>
                      <a:pt x="201" y="7"/>
                    </a:lnTo>
                    <a:lnTo>
                      <a:pt x="242" y="19"/>
                    </a:lnTo>
                    <a:lnTo>
                      <a:pt x="285" y="38"/>
                    </a:lnTo>
                    <a:lnTo>
                      <a:pt x="324" y="60"/>
                    </a:lnTo>
                    <a:lnTo>
                      <a:pt x="362" y="89"/>
                    </a:lnTo>
                    <a:lnTo>
                      <a:pt x="400" y="122"/>
                    </a:lnTo>
                    <a:lnTo>
                      <a:pt x="436" y="163"/>
                    </a:lnTo>
                    <a:lnTo>
                      <a:pt x="472" y="209"/>
                    </a:lnTo>
                    <a:lnTo>
                      <a:pt x="508" y="259"/>
                    </a:lnTo>
                    <a:lnTo>
                      <a:pt x="494" y="281"/>
                    </a:lnTo>
                    <a:lnTo>
                      <a:pt x="472" y="293"/>
                    </a:lnTo>
                    <a:lnTo>
                      <a:pt x="446" y="297"/>
                    </a:lnTo>
                    <a:lnTo>
                      <a:pt x="415" y="295"/>
                    </a:lnTo>
                    <a:lnTo>
                      <a:pt x="391" y="288"/>
                    </a:lnTo>
                    <a:lnTo>
                      <a:pt x="379" y="283"/>
                    </a:lnTo>
                    <a:lnTo>
                      <a:pt x="347" y="247"/>
                    </a:lnTo>
                    <a:lnTo>
                      <a:pt x="309" y="218"/>
                    </a:lnTo>
                    <a:lnTo>
                      <a:pt x="261" y="194"/>
                    </a:lnTo>
                    <a:lnTo>
                      <a:pt x="206" y="180"/>
                    </a:lnTo>
                    <a:lnTo>
                      <a:pt x="175" y="173"/>
                    </a:lnTo>
                    <a:lnTo>
                      <a:pt x="144" y="168"/>
                    </a:lnTo>
                    <a:lnTo>
                      <a:pt x="72" y="165"/>
                    </a:lnTo>
                    <a:lnTo>
                      <a:pt x="60" y="168"/>
                    </a:lnTo>
                    <a:lnTo>
                      <a:pt x="45" y="165"/>
                    </a:lnTo>
                    <a:lnTo>
                      <a:pt x="29" y="161"/>
                    </a:lnTo>
                    <a:lnTo>
                      <a:pt x="19" y="149"/>
                    </a:lnTo>
                    <a:lnTo>
                      <a:pt x="9" y="134"/>
                    </a:lnTo>
                    <a:lnTo>
                      <a:pt x="5" y="115"/>
                    </a:lnTo>
                    <a:close/>
                    <a:moveTo>
                      <a:pt x="417" y="261"/>
                    </a:moveTo>
                    <a:lnTo>
                      <a:pt x="393" y="223"/>
                    </a:lnTo>
                    <a:lnTo>
                      <a:pt x="364" y="192"/>
                    </a:lnTo>
                    <a:lnTo>
                      <a:pt x="338" y="165"/>
                    </a:lnTo>
                    <a:lnTo>
                      <a:pt x="304" y="144"/>
                    </a:lnTo>
                    <a:lnTo>
                      <a:pt x="273" y="127"/>
                    </a:lnTo>
                    <a:lnTo>
                      <a:pt x="242" y="110"/>
                    </a:lnTo>
                    <a:lnTo>
                      <a:pt x="211" y="98"/>
                    </a:lnTo>
                    <a:lnTo>
                      <a:pt x="182" y="91"/>
                    </a:lnTo>
                    <a:lnTo>
                      <a:pt x="151" y="84"/>
                    </a:lnTo>
                    <a:lnTo>
                      <a:pt x="134" y="82"/>
                    </a:lnTo>
                    <a:lnTo>
                      <a:pt x="110" y="84"/>
                    </a:lnTo>
                    <a:lnTo>
                      <a:pt x="91" y="91"/>
                    </a:lnTo>
                    <a:lnTo>
                      <a:pt x="79" y="98"/>
                    </a:lnTo>
                    <a:lnTo>
                      <a:pt x="74" y="113"/>
                    </a:lnTo>
                    <a:lnTo>
                      <a:pt x="74" y="122"/>
                    </a:lnTo>
                    <a:lnTo>
                      <a:pt x="76" y="130"/>
                    </a:lnTo>
                    <a:lnTo>
                      <a:pt x="139" y="130"/>
                    </a:lnTo>
                    <a:lnTo>
                      <a:pt x="196" y="137"/>
                    </a:lnTo>
                    <a:lnTo>
                      <a:pt x="237" y="149"/>
                    </a:lnTo>
                    <a:lnTo>
                      <a:pt x="278" y="165"/>
                    </a:lnTo>
                    <a:lnTo>
                      <a:pt x="312" y="182"/>
                    </a:lnTo>
                    <a:lnTo>
                      <a:pt x="340" y="199"/>
                    </a:lnTo>
                    <a:lnTo>
                      <a:pt x="364" y="218"/>
                    </a:lnTo>
                    <a:lnTo>
                      <a:pt x="386" y="235"/>
                    </a:lnTo>
                    <a:lnTo>
                      <a:pt x="405" y="247"/>
                    </a:lnTo>
                    <a:lnTo>
                      <a:pt x="417" y="2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3" name="Freeform 62"/>
              <p:cNvSpPr>
                <a:spLocks noChangeAspect="1"/>
              </p:cNvSpPr>
              <p:nvPr/>
            </p:nvSpPr>
            <p:spPr bwMode="auto">
              <a:xfrm>
                <a:off x="7752" y="14034"/>
                <a:ext cx="717" cy="1084"/>
              </a:xfrm>
              <a:custGeom>
                <a:avLst/>
                <a:gdLst>
                  <a:gd name="T0" fmla="*/ 640 w 717"/>
                  <a:gd name="T1" fmla="*/ 837 h 1084"/>
                  <a:gd name="T2" fmla="*/ 664 w 717"/>
                  <a:gd name="T3" fmla="*/ 815 h 1084"/>
                  <a:gd name="T4" fmla="*/ 700 w 717"/>
                  <a:gd name="T5" fmla="*/ 823 h 1084"/>
                  <a:gd name="T6" fmla="*/ 717 w 717"/>
                  <a:gd name="T7" fmla="*/ 856 h 1084"/>
                  <a:gd name="T8" fmla="*/ 702 w 717"/>
                  <a:gd name="T9" fmla="*/ 921 h 1084"/>
                  <a:gd name="T10" fmla="*/ 662 w 717"/>
                  <a:gd name="T11" fmla="*/ 991 h 1084"/>
                  <a:gd name="T12" fmla="*/ 619 w 717"/>
                  <a:gd name="T13" fmla="*/ 1041 h 1084"/>
                  <a:gd name="T14" fmla="*/ 568 w 717"/>
                  <a:gd name="T15" fmla="*/ 1062 h 1084"/>
                  <a:gd name="T16" fmla="*/ 511 w 717"/>
                  <a:gd name="T17" fmla="*/ 1082 h 1084"/>
                  <a:gd name="T18" fmla="*/ 400 w 717"/>
                  <a:gd name="T19" fmla="*/ 1084 h 1084"/>
                  <a:gd name="T20" fmla="*/ 316 w 717"/>
                  <a:gd name="T21" fmla="*/ 1070 h 1084"/>
                  <a:gd name="T22" fmla="*/ 235 w 717"/>
                  <a:gd name="T23" fmla="*/ 1046 h 1084"/>
                  <a:gd name="T24" fmla="*/ 134 w 717"/>
                  <a:gd name="T25" fmla="*/ 983 h 1084"/>
                  <a:gd name="T26" fmla="*/ 77 w 717"/>
                  <a:gd name="T27" fmla="*/ 923 h 1084"/>
                  <a:gd name="T28" fmla="*/ 36 w 717"/>
                  <a:gd name="T29" fmla="*/ 856 h 1084"/>
                  <a:gd name="T30" fmla="*/ 31 w 717"/>
                  <a:gd name="T31" fmla="*/ 703 h 1084"/>
                  <a:gd name="T32" fmla="*/ 67 w 717"/>
                  <a:gd name="T33" fmla="*/ 698 h 1084"/>
                  <a:gd name="T34" fmla="*/ 122 w 717"/>
                  <a:gd name="T35" fmla="*/ 669 h 1084"/>
                  <a:gd name="T36" fmla="*/ 168 w 717"/>
                  <a:gd name="T37" fmla="*/ 612 h 1084"/>
                  <a:gd name="T38" fmla="*/ 194 w 717"/>
                  <a:gd name="T39" fmla="*/ 508 h 1084"/>
                  <a:gd name="T40" fmla="*/ 201 w 717"/>
                  <a:gd name="T41" fmla="*/ 386 h 1084"/>
                  <a:gd name="T42" fmla="*/ 172 w 717"/>
                  <a:gd name="T43" fmla="*/ 348 h 1084"/>
                  <a:gd name="T44" fmla="*/ 120 w 717"/>
                  <a:gd name="T45" fmla="*/ 326 h 1084"/>
                  <a:gd name="T46" fmla="*/ 19 w 717"/>
                  <a:gd name="T47" fmla="*/ 312 h 1084"/>
                  <a:gd name="T48" fmla="*/ 14 w 717"/>
                  <a:gd name="T49" fmla="*/ 137 h 1084"/>
                  <a:gd name="T50" fmla="*/ 53 w 717"/>
                  <a:gd name="T51" fmla="*/ 96 h 1084"/>
                  <a:gd name="T52" fmla="*/ 103 w 717"/>
                  <a:gd name="T53" fmla="*/ 50 h 1084"/>
                  <a:gd name="T54" fmla="*/ 151 w 717"/>
                  <a:gd name="T55" fmla="*/ 14 h 1084"/>
                  <a:gd name="T56" fmla="*/ 192 w 717"/>
                  <a:gd name="T57" fmla="*/ 0 h 1084"/>
                  <a:gd name="T58" fmla="*/ 223 w 717"/>
                  <a:gd name="T59" fmla="*/ 22 h 1084"/>
                  <a:gd name="T60" fmla="*/ 254 w 717"/>
                  <a:gd name="T61" fmla="*/ 72 h 1084"/>
                  <a:gd name="T62" fmla="*/ 297 w 717"/>
                  <a:gd name="T63" fmla="*/ 110 h 1084"/>
                  <a:gd name="T64" fmla="*/ 314 w 717"/>
                  <a:gd name="T65" fmla="*/ 139 h 1084"/>
                  <a:gd name="T66" fmla="*/ 285 w 717"/>
                  <a:gd name="T67" fmla="*/ 178 h 1084"/>
                  <a:gd name="T68" fmla="*/ 254 w 717"/>
                  <a:gd name="T69" fmla="*/ 190 h 1084"/>
                  <a:gd name="T70" fmla="*/ 196 w 717"/>
                  <a:gd name="T71" fmla="*/ 178 h 1084"/>
                  <a:gd name="T72" fmla="*/ 144 w 717"/>
                  <a:gd name="T73" fmla="*/ 154 h 1084"/>
                  <a:gd name="T74" fmla="*/ 89 w 717"/>
                  <a:gd name="T75" fmla="*/ 154 h 1084"/>
                  <a:gd name="T76" fmla="*/ 57 w 717"/>
                  <a:gd name="T77" fmla="*/ 178 h 1084"/>
                  <a:gd name="T78" fmla="*/ 50 w 717"/>
                  <a:gd name="T79" fmla="*/ 199 h 1084"/>
                  <a:gd name="T80" fmla="*/ 65 w 717"/>
                  <a:gd name="T81" fmla="*/ 214 h 1084"/>
                  <a:gd name="T82" fmla="*/ 148 w 717"/>
                  <a:gd name="T83" fmla="*/ 226 h 1084"/>
                  <a:gd name="T84" fmla="*/ 216 w 717"/>
                  <a:gd name="T85" fmla="*/ 261 h 1084"/>
                  <a:gd name="T86" fmla="*/ 249 w 717"/>
                  <a:gd name="T87" fmla="*/ 300 h 1084"/>
                  <a:gd name="T88" fmla="*/ 261 w 717"/>
                  <a:gd name="T89" fmla="*/ 333 h 1084"/>
                  <a:gd name="T90" fmla="*/ 235 w 717"/>
                  <a:gd name="T91" fmla="*/ 576 h 1084"/>
                  <a:gd name="T92" fmla="*/ 199 w 717"/>
                  <a:gd name="T93" fmla="*/ 684 h 1084"/>
                  <a:gd name="T94" fmla="*/ 151 w 717"/>
                  <a:gd name="T95" fmla="*/ 732 h 1084"/>
                  <a:gd name="T96" fmla="*/ 101 w 717"/>
                  <a:gd name="T97" fmla="*/ 748 h 1084"/>
                  <a:gd name="T98" fmla="*/ 93 w 717"/>
                  <a:gd name="T99" fmla="*/ 763 h 1084"/>
                  <a:gd name="T100" fmla="*/ 101 w 717"/>
                  <a:gd name="T101" fmla="*/ 791 h 1084"/>
                  <a:gd name="T102" fmla="*/ 129 w 717"/>
                  <a:gd name="T103" fmla="*/ 820 h 1084"/>
                  <a:gd name="T104" fmla="*/ 165 w 717"/>
                  <a:gd name="T105" fmla="*/ 849 h 1084"/>
                  <a:gd name="T106" fmla="*/ 204 w 717"/>
                  <a:gd name="T107" fmla="*/ 873 h 1084"/>
                  <a:gd name="T108" fmla="*/ 302 w 717"/>
                  <a:gd name="T109" fmla="*/ 923 h 1084"/>
                  <a:gd name="T110" fmla="*/ 391 w 717"/>
                  <a:gd name="T111" fmla="*/ 943 h 1084"/>
                  <a:gd name="T112" fmla="*/ 460 w 717"/>
                  <a:gd name="T113" fmla="*/ 943 h 1084"/>
                  <a:gd name="T114" fmla="*/ 559 w 717"/>
                  <a:gd name="T115" fmla="*/ 916 h 1084"/>
                  <a:gd name="T116" fmla="*/ 616 w 717"/>
                  <a:gd name="T117" fmla="*/ 878 h 10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7" h="1084">
                    <a:moveTo>
                      <a:pt x="623" y="933"/>
                    </a:moveTo>
                    <a:lnTo>
                      <a:pt x="640" y="837"/>
                    </a:lnTo>
                    <a:lnTo>
                      <a:pt x="650" y="823"/>
                    </a:lnTo>
                    <a:lnTo>
                      <a:pt x="664" y="815"/>
                    </a:lnTo>
                    <a:lnTo>
                      <a:pt x="681" y="815"/>
                    </a:lnTo>
                    <a:lnTo>
                      <a:pt x="700" y="823"/>
                    </a:lnTo>
                    <a:lnTo>
                      <a:pt x="710" y="835"/>
                    </a:lnTo>
                    <a:lnTo>
                      <a:pt x="717" y="856"/>
                    </a:lnTo>
                    <a:lnTo>
                      <a:pt x="717" y="880"/>
                    </a:lnTo>
                    <a:lnTo>
                      <a:pt x="702" y="921"/>
                    </a:lnTo>
                    <a:lnTo>
                      <a:pt x="681" y="957"/>
                    </a:lnTo>
                    <a:lnTo>
                      <a:pt x="662" y="991"/>
                    </a:lnTo>
                    <a:lnTo>
                      <a:pt x="633" y="1027"/>
                    </a:lnTo>
                    <a:lnTo>
                      <a:pt x="619" y="1041"/>
                    </a:lnTo>
                    <a:lnTo>
                      <a:pt x="597" y="1053"/>
                    </a:lnTo>
                    <a:lnTo>
                      <a:pt x="568" y="1062"/>
                    </a:lnTo>
                    <a:lnTo>
                      <a:pt x="542" y="1074"/>
                    </a:lnTo>
                    <a:lnTo>
                      <a:pt x="511" y="1082"/>
                    </a:lnTo>
                    <a:lnTo>
                      <a:pt x="477" y="1084"/>
                    </a:lnTo>
                    <a:lnTo>
                      <a:pt x="400" y="1084"/>
                    </a:lnTo>
                    <a:lnTo>
                      <a:pt x="355" y="1077"/>
                    </a:lnTo>
                    <a:lnTo>
                      <a:pt x="316" y="1070"/>
                    </a:lnTo>
                    <a:lnTo>
                      <a:pt x="278" y="1060"/>
                    </a:lnTo>
                    <a:lnTo>
                      <a:pt x="235" y="1046"/>
                    </a:lnTo>
                    <a:lnTo>
                      <a:pt x="165" y="1005"/>
                    </a:lnTo>
                    <a:lnTo>
                      <a:pt x="134" y="983"/>
                    </a:lnTo>
                    <a:lnTo>
                      <a:pt x="105" y="957"/>
                    </a:lnTo>
                    <a:lnTo>
                      <a:pt x="77" y="923"/>
                    </a:lnTo>
                    <a:lnTo>
                      <a:pt x="55" y="892"/>
                    </a:lnTo>
                    <a:lnTo>
                      <a:pt x="36" y="856"/>
                    </a:lnTo>
                    <a:lnTo>
                      <a:pt x="21" y="820"/>
                    </a:lnTo>
                    <a:lnTo>
                      <a:pt x="31" y="703"/>
                    </a:lnTo>
                    <a:lnTo>
                      <a:pt x="48" y="703"/>
                    </a:lnTo>
                    <a:lnTo>
                      <a:pt x="67" y="698"/>
                    </a:lnTo>
                    <a:lnTo>
                      <a:pt x="93" y="688"/>
                    </a:lnTo>
                    <a:lnTo>
                      <a:pt x="122" y="669"/>
                    </a:lnTo>
                    <a:lnTo>
                      <a:pt x="151" y="645"/>
                    </a:lnTo>
                    <a:lnTo>
                      <a:pt x="168" y="612"/>
                    </a:lnTo>
                    <a:lnTo>
                      <a:pt x="187" y="566"/>
                    </a:lnTo>
                    <a:lnTo>
                      <a:pt x="194" y="508"/>
                    </a:lnTo>
                    <a:lnTo>
                      <a:pt x="204" y="403"/>
                    </a:lnTo>
                    <a:lnTo>
                      <a:pt x="201" y="386"/>
                    </a:lnTo>
                    <a:lnTo>
                      <a:pt x="194" y="372"/>
                    </a:lnTo>
                    <a:lnTo>
                      <a:pt x="172" y="348"/>
                    </a:lnTo>
                    <a:lnTo>
                      <a:pt x="148" y="336"/>
                    </a:lnTo>
                    <a:lnTo>
                      <a:pt x="120" y="326"/>
                    </a:lnTo>
                    <a:lnTo>
                      <a:pt x="53" y="314"/>
                    </a:lnTo>
                    <a:lnTo>
                      <a:pt x="19" y="312"/>
                    </a:lnTo>
                    <a:lnTo>
                      <a:pt x="0" y="314"/>
                    </a:lnTo>
                    <a:lnTo>
                      <a:pt x="14" y="137"/>
                    </a:lnTo>
                    <a:lnTo>
                      <a:pt x="29" y="122"/>
                    </a:lnTo>
                    <a:lnTo>
                      <a:pt x="53" y="96"/>
                    </a:lnTo>
                    <a:lnTo>
                      <a:pt x="79" y="79"/>
                    </a:lnTo>
                    <a:lnTo>
                      <a:pt x="103" y="50"/>
                    </a:lnTo>
                    <a:lnTo>
                      <a:pt x="127" y="29"/>
                    </a:lnTo>
                    <a:lnTo>
                      <a:pt x="151" y="14"/>
                    </a:lnTo>
                    <a:lnTo>
                      <a:pt x="172" y="2"/>
                    </a:lnTo>
                    <a:lnTo>
                      <a:pt x="192" y="0"/>
                    </a:lnTo>
                    <a:lnTo>
                      <a:pt x="208" y="7"/>
                    </a:lnTo>
                    <a:lnTo>
                      <a:pt x="223" y="22"/>
                    </a:lnTo>
                    <a:lnTo>
                      <a:pt x="240" y="43"/>
                    </a:lnTo>
                    <a:lnTo>
                      <a:pt x="254" y="72"/>
                    </a:lnTo>
                    <a:lnTo>
                      <a:pt x="276" y="96"/>
                    </a:lnTo>
                    <a:lnTo>
                      <a:pt x="297" y="110"/>
                    </a:lnTo>
                    <a:lnTo>
                      <a:pt x="321" y="118"/>
                    </a:lnTo>
                    <a:lnTo>
                      <a:pt x="314" y="139"/>
                    </a:lnTo>
                    <a:lnTo>
                      <a:pt x="300" y="166"/>
                    </a:lnTo>
                    <a:lnTo>
                      <a:pt x="285" y="178"/>
                    </a:lnTo>
                    <a:lnTo>
                      <a:pt x="271" y="185"/>
                    </a:lnTo>
                    <a:lnTo>
                      <a:pt x="254" y="190"/>
                    </a:lnTo>
                    <a:lnTo>
                      <a:pt x="232" y="190"/>
                    </a:lnTo>
                    <a:lnTo>
                      <a:pt x="196" y="178"/>
                    </a:lnTo>
                    <a:lnTo>
                      <a:pt x="165" y="161"/>
                    </a:lnTo>
                    <a:lnTo>
                      <a:pt x="144" y="154"/>
                    </a:lnTo>
                    <a:lnTo>
                      <a:pt x="120" y="146"/>
                    </a:lnTo>
                    <a:lnTo>
                      <a:pt x="89" y="154"/>
                    </a:lnTo>
                    <a:lnTo>
                      <a:pt x="65" y="168"/>
                    </a:lnTo>
                    <a:lnTo>
                      <a:pt x="57" y="178"/>
                    </a:lnTo>
                    <a:lnTo>
                      <a:pt x="50" y="192"/>
                    </a:lnTo>
                    <a:lnTo>
                      <a:pt x="50" y="199"/>
                    </a:lnTo>
                    <a:lnTo>
                      <a:pt x="53" y="204"/>
                    </a:lnTo>
                    <a:lnTo>
                      <a:pt x="65" y="214"/>
                    </a:lnTo>
                    <a:lnTo>
                      <a:pt x="105" y="218"/>
                    </a:lnTo>
                    <a:lnTo>
                      <a:pt x="148" y="226"/>
                    </a:lnTo>
                    <a:lnTo>
                      <a:pt x="187" y="240"/>
                    </a:lnTo>
                    <a:lnTo>
                      <a:pt x="216" y="261"/>
                    </a:lnTo>
                    <a:lnTo>
                      <a:pt x="237" y="285"/>
                    </a:lnTo>
                    <a:lnTo>
                      <a:pt x="249" y="300"/>
                    </a:lnTo>
                    <a:lnTo>
                      <a:pt x="256" y="319"/>
                    </a:lnTo>
                    <a:lnTo>
                      <a:pt x="261" y="333"/>
                    </a:lnTo>
                    <a:lnTo>
                      <a:pt x="247" y="508"/>
                    </a:lnTo>
                    <a:lnTo>
                      <a:pt x="235" y="576"/>
                    </a:lnTo>
                    <a:lnTo>
                      <a:pt x="213" y="648"/>
                    </a:lnTo>
                    <a:lnTo>
                      <a:pt x="199" y="684"/>
                    </a:lnTo>
                    <a:lnTo>
                      <a:pt x="180" y="710"/>
                    </a:lnTo>
                    <a:lnTo>
                      <a:pt x="151" y="732"/>
                    </a:lnTo>
                    <a:lnTo>
                      <a:pt x="120" y="741"/>
                    </a:lnTo>
                    <a:lnTo>
                      <a:pt x="101" y="748"/>
                    </a:lnTo>
                    <a:lnTo>
                      <a:pt x="98" y="756"/>
                    </a:lnTo>
                    <a:lnTo>
                      <a:pt x="93" y="763"/>
                    </a:lnTo>
                    <a:lnTo>
                      <a:pt x="98" y="777"/>
                    </a:lnTo>
                    <a:lnTo>
                      <a:pt x="101" y="791"/>
                    </a:lnTo>
                    <a:lnTo>
                      <a:pt x="115" y="806"/>
                    </a:lnTo>
                    <a:lnTo>
                      <a:pt x="129" y="820"/>
                    </a:lnTo>
                    <a:lnTo>
                      <a:pt x="144" y="830"/>
                    </a:lnTo>
                    <a:lnTo>
                      <a:pt x="165" y="849"/>
                    </a:lnTo>
                    <a:lnTo>
                      <a:pt x="187" y="863"/>
                    </a:lnTo>
                    <a:lnTo>
                      <a:pt x="204" y="873"/>
                    </a:lnTo>
                    <a:lnTo>
                      <a:pt x="252" y="902"/>
                    </a:lnTo>
                    <a:lnTo>
                      <a:pt x="302" y="923"/>
                    </a:lnTo>
                    <a:lnTo>
                      <a:pt x="348" y="935"/>
                    </a:lnTo>
                    <a:lnTo>
                      <a:pt x="391" y="943"/>
                    </a:lnTo>
                    <a:lnTo>
                      <a:pt x="429" y="945"/>
                    </a:lnTo>
                    <a:lnTo>
                      <a:pt x="460" y="943"/>
                    </a:lnTo>
                    <a:lnTo>
                      <a:pt x="513" y="935"/>
                    </a:lnTo>
                    <a:lnTo>
                      <a:pt x="559" y="916"/>
                    </a:lnTo>
                    <a:lnTo>
                      <a:pt x="590" y="895"/>
                    </a:lnTo>
                    <a:lnTo>
                      <a:pt x="616" y="878"/>
                    </a:lnTo>
                    <a:lnTo>
                      <a:pt x="623" y="9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Freeform 63"/>
              <p:cNvSpPr>
                <a:spLocks noChangeAspect="1"/>
              </p:cNvSpPr>
              <p:nvPr/>
            </p:nvSpPr>
            <p:spPr bwMode="auto">
              <a:xfrm>
                <a:off x="8920" y="13981"/>
                <a:ext cx="1033" cy="751"/>
              </a:xfrm>
              <a:custGeom>
                <a:avLst/>
                <a:gdLst>
                  <a:gd name="T0" fmla="*/ 218 w 1033"/>
                  <a:gd name="T1" fmla="*/ 732 h 751"/>
                  <a:gd name="T2" fmla="*/ 79 w 1033"/>
                  <a:gd name="T3" fmla="*/ 619 h 751"/>
                  <a:gd name="T4" fmla="*/ 21 w 1033"/>
                  <a:gd name="T5" fmla="*/ 504 h 751"/>
                  <a:gd name="T6" fmla="*/ 0 w 1033"/>
                  <a:gd name="T7" fmla="*/ 322 h 751"/>
                  <a:gd name="T8" fmla="*/ 43 w 1033"/>
                  <a:gd name="T9" fmla="*/ 175 h 751"/>
                  <a:gd name="T10" fmla="*/ 158 w 1033"/>
                  <a:gd name="T11" fmla="*/ 103 h 751"/>
                  <a:gd name="T12" fmla="*/ 249 w 1033"/>
                  <a:gd name="T13" fmla="*/ 142 h 751"/>
                  <a:gd name="T14" fmla="*/ 292 w 1033"/>
                  <a:gd name="T15" fmla="*/ 243 h 751"/>
                  <a:gd name="T16" fmla="*/ 292 w 1033"/>
                  <a:gd name="T17" fmla="*/ 394 h 751"/>
                  <a:gd name="T18" fmla="*/ 247 w 1033"/>
                  <a:gd name="T19" fmla="*/ 449 h 751"/>
                  <a:gd name="T20" fmla="*/ 134 w 1033"/>
                  <a:gd name="T21" fmla="*/ 439 h 751"/>
                  <a:gd name="T22" fmla="*/ 96 w 1033"/>
                  <a:gd name="T23" fmla="*/ 365 h 751"/>
                  <a:gd name="T24" fmla="*/ 132 w 1033"/>
                  <a:gd name="T25" fmla="*/ 286 h 751"/>
                  <a:gd name="T26" fmla="*/ 194 w 1033"/>
                  <a:gd name="T27" fmla="*/ 264 h 751"/>
                  <a:gd name="T28" fmla="*/ 240 w 1033"/>
                  <a:gd name="T29" fmla="*/ 252 h 751"/>
                  <a:gd name="T30" fmla="*/ 158 w 1033"/>
                  <a:gd name="T31" fmla="*/ 228 h 751"/>
                  <a:gd name="T32" fmla="*/ 79 w 1033"/>
                  <a:gd name="T33" fmla="*/ 288 h 751"/>
                  <a:gd name="T34" fmla="*/ 72 w 1033"/>
                  <a:gd name="T35" fmla="*/ 442 h 751"/>
                  <a:gd name="T36" fmla="*/ 165 w 1033"/>
                  <a:gd name="T37" fmla="*/ 569 h 751"/>
                  <a:gd name="T38" fmla="*/ 314 w 1033"/>
                  <a:gd name="T39" fmla="*/ 607 h 751"/>
                  <a:gd name="T40" fmla="*/ 482 w 1033"/>
                  <a:gd name="T41" fmla="*/ 583 h 751"/>
                  <a:gd name="T42" fmla="*/ 580 w 1033"/>
                  <a:gd name="T43" fmla="*/ 521 h 751"/>
                  <a:gd name="T44" fmla="*/ 611 w 1033"/>
                  <a:gd name="T45" fmla="*/ 425 h 751"/>
                  <a:gd name="T46" fmla="*/ 513 w 1033"/>
                  <a:gd name="T47" fmla="*/ 379 h 751"/>
                  <a:gd name="T48" fmla="*/ 388 w 1033"/>
                  <a:gd name="T49" fmla="*/ 389 h 751"/>
                  <a:gd name="T50" fmla="*/ 472 w 1033"/>
                  <a:gd name="T51" fmla="*/ 67 h 751"/>
                  <a:gd name="T52" fmla="*/ 546 w 1033"/>
                  <a:gd name="T53" fmla="*/ 55 h 751"/>
                  <a:gd name="T54" fmla="*/ 633 w 1033"/>
                  <a:gd name="T55" fmla="*/ 127 h 751"/>
                  <a:gd name="T56" fmla="*/ 638 w 1033"/>
                  <a:gd name="T57" fmla="*/ 199 h 751"/>
                  <a:gd name="T58" fmla="*/ 566 w 1033"/>
                  <a:gd name="T59" fmla="*/ 223 h 751"/>
                  <a:gd name="T60" fmla="*/ 467 w 1033"/>
                  <a:gd name="T61" fmla="*/ 204 h 751"/>
                  <a:gd name="T62" fmla="*/ 407 w 1033"/>
                  <a:gd name="T63" fmla="*/ 259 h 751"/>
                  <a:gd name="T64" fmla="*/ 513 w 1033"/>
                  <a:gd name="T65" fmla="*/ 271 h 751"/>
                  <a:gd name="T66" fmla="*/ 626 w 1033"/>
                  <a:gd name="T67" fmla="*/ 324 h 751"/>
                  <a:gd name="T68" fmla="*/ 662 w 1033"/>
                  <a:gd name="T69" fmla="*/ 382 h 751"/>
                  <a:gd name="T70" fmla="*/ 671 w 1033"/>
                  <a:gd name="T71" fmla="*/ 482 h 751"/>
                  <a:gd name="T72" fmla="*/ 750 w 1033"/>
                  <a:gd name="T73" fmla="*/ 557 h 751"/>
                  <a:gd name="T74" fmla="*/ 909 w 1033"/>
                  <a:gd name="T75" fmla="*/ 511 h 751"/>
                  <a:gd name="T76" fmla="*/ 976 w 1033"/>
                  <a:gd name="T77" fmla="*/ 422 h 751"/>
                  <a:gd name="T78" fmla="*/ 964 w 1033"/>
                  <a:gd name="T79" fmla="*/ 360 h 751"/>
                  <a:gd name="T80" fmla="*/ 803 w 1033"/>
                  <a:gd name="T81" fmla="*/ 331 h 751"/>
                  <a:gd name="T82" fmla="*/ 791 w 1033"/>
                  <a:gd name="T83" fmla="*/ 67 h 751"/>
                  <a:gd name="T84" fmla="*/ 865 w 1033"/>
                  <a:gd name="T85" fmla="*/ 0 h 751"/>
                  <a:gd name="T86" fmla="*/ 942 w 1033"/>
                  <a:gd name="T87" fmla="*/ 53 h 751"/>
                  <a:gd name="T88" fmla="*/ 1017 w 1033"/>
                  <a:gd name="T89" fmla="*/ 106 h 751"/>
                  <a:gd name="T90" fmla="*/ 971 w 1033"/>
                  <a:gd name="T91" fmla="*/ 171 h 751"/>
                  <a:gd name="T92" fmla="*/ 875 w 1033"/>
                  <a:gd name="T93" fmla="*/ 163 h 751"/>
                  <a:gd name="T94" fmla="*/ 777 w 1033"/>
                  <a:gd name="T95" fmla="*/ 190 h 751"/>
                  <a:gd name="T96" fmla="*/ 789 w 1033"/>
                  <a:gd name="T97" fmla="*/ 231 h 751"/>
                  <a:gd name="T98" fmla="*/ 947 w 1033"/>
                  <a:gd name="T99" fmla="*/ 243 h 751"/>
                  <a:gd name="T100" fmla="*/ 1002 w 1033"/>
                  <a:gd name="T101" fmla="*/ 302 h 751"/>
                  <a:gd name="T102" fmla="*/ 1031 w 1033"/>
                  <a:gd name="T103" fmla="*/ 382 h 751"/>
                  <a:gd name="T104" fmla="*/ 1007 w 1033"/>
                  <a:gd name="T105" fmla="*/ 547 h 751"/>
                  <a:gd name="T106" fmla="*/ 870 w 1033"/>
                  <a:gd name="T107" fmla="*/ 674 h 751"/>
                  <a:gd name="T108" fmla="*/ 654 w 1033"/>
                  <a:gd name="T109" fmla="*/ 674 h 751"/>
                  <a:gd name="T110" fmla="*/ 556 w 1033"/>
                  <a:gd name="T111" fmla="*/ 693 h 751"/>
                  <a:gd name="T112" fmla="*/ 388 w 1033"/>
                  <a:gd name="T113" fmla="*/ 746 h 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33" h="751">
                    <a:moveTo>
                      <a:pt x="388" y="746"/>
                    </a:moveTo>
                    <a:lnTo>
                      <a:pt x="323" y="751"/>
                    </a:lnTo>
                    <a:lnTo>
                      <a:pt x="268" y="746"/>
                    </a:lnTo>
                    <a:lnTo>
                      <a:pt x="218" y="732"/>
                    </a:lnTo>
                    <a:lnTo>
                      <a:pt x="172" y="708"/>
                    </a:lnTo>
                    <a:lnTo>
                      <a:pt x="136" y="679"/>
                    </a:lnTo>
                    <a:lnTo>
                      <a:pt x="103" y="650"/>
                    </a:lnTo>
                    <a:lnTo>
                      <a:pt x="79" y="619"/>
                    </a:lnTo>
                    <a:lnTo>
                      <a:pt x="57" y="585"/>
                    </a:lnTo>
                    <a:lnTo>
                      <a:pt x="43" y="557"/>
                    </a:lnTo>
                    <a:lnTo>
                      <a:pt x="31" y="528"/>
                    </a:lnTo>
                    <a:lnTo>
                      <a:pt x="21" y="504"/>
                    </a:lnTo>
                    <a:lnTo>
                      <a:pt x="14" y="485"/>
                    </a:lnTo>
                    <a:lnTo>
                      <a:pt x="7" y="430"/>
                    </a:lnTo>
                    <a:lnTo>
                      <a:pt x="5" y="372"/>
                    </a:lnTo>
                    <a:lnTo>
                      <a:pt x="0" y="322"/>
                    </a:lnTo>
                    <a:lnTo>
                      <a:pt x="7" y="274"/>
                    </a:lnTo>
                    <a:lnTo>
                      <a:pt x="14" y="235"/>
                    </a:lnTo>
                    <a:lnTo>
                      <a:pt x="28" y="204"/>
                    </a:lnTo>
                    <a:lnTo>
                      <a:pt x="43" y="175"/>
                    </a:lnTo>
                    <a:lnTo>
                      <a:pt x="60" y="154"/>
                    </a:lnTo>
                    <a:lnTo>
                      <a:pt x="79" y="135"/>
                    </a:lnTo>
                    <a:lnTo>
                      <a:pt x="120" y="113"/>
                    </a:lnTo>
                    <a:lnTo>
                      <a:pt x="158" y="103"/>
                    </a:lnTo>
                    <a:lnTo>
                      <a:pt x="187" y="106"/>
                    </a:lnTo>
                    <a:lnTo>
                      <a:pt x="211" y="113"/>
                    </a:lnTo>
                    <a:lnTo>
                      <a:pt x="232" y="125"/>
                    </a:lnTo>
                    <a:lnTo>
                      <a:pt x="249" y="142"/>
                    </a:lnTo>
                    <a:lnTo>
                      <a:pt x="264" y="161"/>
                    </a:lnTo>
                    <a:lnTo>
                      <a:pt x="278" y="185"/>
                    </a:lnTo>
                    <a:lnTo>
                      <a:pt x="285" y="211"/>
                    </a:lnTo>
                    <a:lnTo>
                      <a:pt x="292" y="243"/>
                    </a:lnTo>
                    <a:lnTo>
                      <a:pt x="299" y="288"/>
                    </a:lnTo>
                    <a:lnTo>
                      <a:pt x="299" y="331"/>
                    </a:lnTo>
                    <a:lnTo>
                      <a:pt x="295" y="365"/>
                    </a:lnTo>
                    <a:lnTo>
                      <a:pt x="292" y="394"/>
                    </a:lnTo>
                    <a:lnTo>
                      <a:pt x="285" y="410"/>
                    </a:lnTo>
                    <a:lnTo>
                      <a:pt x="275" y="430"/>
                    </a:lnTo>
                    <a:lnTo>
                      <a:pt x="264" y="439"/>
                    </a:lnTo>
                    <a:lnTo>
                      <a:pt x="247" y="449"/>
                    </a:lnTo>
                    <a:lnTo>
                      <a:pt x="208" y="461"/>
                    </a:lnTo>
                    <a:lnTo>
                      <a:pt x="184" y="461"/>
                    </a:lnTo>
                    <a:lnTo>
                      <a:pt x="151" y="449"/>
                    </a:lnTo>
                    <a:lnTo>
                      <a:pt x="134" y="439"/>
                    </a:lnTo>
                    <a:lnTo>
                      <a:pt x="117" y="425"/>
                    </a:lnTo>
                    <a:lnTo>
                      <a:pt x="105" y="403"/>
                    </a:lnTo>
                    <a:lnTo>
                      <a:pt x="96" y="379"/>
                    </a:lnTo>
                    <a:lnTo>
                      <a:pt x="96" y="365"/>
                    </a:lnTo>
                    <a:lnTo>
                      <a:pt x="98" y="350"/>
                    </a:lnTo>
                    <a:lnTo>
                      <a:pt x="110" y="314"/>
                    </a:lnTo>
                    <a:lnTo>
                      <a:pt x="120" y="295"/>
                    </a:lnTo>
                    <a:lnTo>
                      <a:pt x="132" y="286"/>
                    </a:lnTo>
                    <a:lnTo>
                      <a:pt x="144" y="274"/>
                    </a:lnTo>
                    <a:lnTo>
                      <a:pt x="163" y="267"/>
                    </a:lnTo>
                    <a:lnTo>
                      <a:pt x="180" y="264"/>
                    </a:lnTo>
                    <a:lnTo>
                      <a:pt x="194" y="264"/>
                    </a:lnTo>
                    <a:lnTo>
                      <a:pt x="216" y="267"/>
                    </a:lnTo>
                    <a:lnTo>
                      <a:pt x="240" y="271"/>
                    </a:lnTo>
                    <a:lnTo>
                      <a:pt x="247" y="267"/>
                    </a:lnTo>
                    <a:lnTo>
                      <a:pt x="240" y="252"/>
                    </a:lnTo>
                    <a:lnTo>
                      <a:pt x="232" y="250"/>
                    </a:lnTo>
                    <a:lnTo>
                      <a:pt x="223" y="243"/>
                    </a:lnTo>
                    <a:lnTo>
                      <a:pt x="189" y="235"/>
                    </a:lnTo>
                    <a:lnTo>
                      <a:pt x="158" y="228"/>
                    </a:lnTo>
                    <a:lnTo>
                      <a:pt x="132" y="235"/>
                    </a:lnTo>
                    <a:lnTo>
                      <a:pt x="110" y="245"/>
                    </a:lnTo>
                    <a:lnTo>
                      <a:pt x="91" y="267"/>
                    </a:lnTo>
                    <a:lnTo>
                      <a:pt x="79" y="288"/>
                    </a:lnTo>
                    <a:lnTo>
                      <a:pt x="72" y="322"/>
                    </a:lnTo>
                    <a:lnTo>
                      <a:pt x="67" y="353"/>
                    </a:lnTo>
                    <a:lnTo>
                      <a:pt x="67" y="396"/>
                    </a:lnTo>
                    <a:lnTo>
                      <a:pt x="72" y="442"/>
                    </a:lnTo>
                    <a:lnTo>
                      <a:pt x="110" y="511"/>
                    </a:lnTo>
                    <a:lnTo>
                      <a:pt x="124" y="533"/>
                    </a:lnTo>
                    <a:lnTo>
                      <a:pt x="141" y="550"/>
                    </a:lnTo>
                    <a:lnTo>
                      <a:pt x="165" y="569"/>
                    </a:lnTo>
                    <a:lnTo>
                      <a:pt x="194" y="583"/>
                    </a:lnTo>
                    <a:lnTo>
                      <a:pt x="230" y="593"/>
                    </a:lnTo>
                    <a:lnTo>
                      <a:pt x="268" y="605"/>
                    </a:lnTo>
                    <a:lnTo>
                      <a:pt x="314" y="607"/>
                    </a:lnTo>
                    <a:lnTo>
                      <a:pt x="367" y="607"/>
                    </a:lnTo>
                    <a:lnTo>
                      <a:pt x="407" y="600"/>
                    </a:lnTo>
                    <a:lnTo>
                      <a:pt x="448" y="593"/>
                    </a:lnTo>
                    <a:lnTo>
                      <a:pt x="482" y="583"/>
                    </a:lnTo>
                    <a:lnTo>
                      <a:pt x="511" y="571"/>
                    </a:lnTo>
                    <a:lnTo>
                      <a:pt x="539" y="557"/>
                    </a:lnTo>
                    <a:lnTo>
                      <a:pt x="563" y="540"/>
                    </a:lnTo>
                    <a:lnTo>
                      <a:pt x="580" y="521"/>
                    </a:lnTo>
                    <a:lnTo>
                      <a:pt x="599" y="499"/>
                    </a:lnTo>
                    <a:lnTo>
                      <a:pt x="616" y="468"/>
                    </a:lnTo>
                    <a:lnTo>
                      <a:pt x="618" y="442"/>
                    </a:lnTo>
                    <a:lnTo>
                      <a:pt x="611" y="425"/>
                    </a:lnTo>
                    <a:lnTo>
                      <a:pt x="606" y="410"/>
                    </a:lnTo>
                    <a:lnTo>
                      <a:pt x="585" y="394"/>
                    </a:lnTo>
                    <a:lnTo>
                      <a:pt x="549" y="386"/>
                    </a:lnTo>
                    <a:lnTo>
                      <a:pt x="513" y="379"/>
                    </a:lnTo>
                    <a:lnTo>
                      <a:pt x="479" y="379"/>
                    </a:lnTo>
                    <a:lnTo>
                      <a:pt x="441" y="382"/>
                    </a:lnTo>
                    <a:lnTo>
                      <a:pt x="412" y="386"/>
                    </a:lnTo>
                    <a:lnTo>
                      <a:pt x="388" y="389"/>
                    </a:lnTo>
                    <a:lnTo>
                      <a:pt x="367" y="219"/>
                    </a:lnTo>
                    <a:lnTo>
                      <a:pt x="434" y="113"/>
                    </a:lnTo>
                    <a:lnTo>
                      <a:pt x="453" y="89"/>
                    </a:lnTo>
                    <a:lnTo>
                      <a:pt x="472" y="67"/>
                    </a:lnTo>
                    <a:lnTo>
                      <a:pt x="489" y="53"/>
                    </a:lnTo>
                    <a:lnTo>
                      <a:pt x="506" y="46"/>
                    </a:lnTo>
                    <a:lnTo>
                      <a:pt x="525" y="46"/>
                    </a:lnTo>
                    <a:lnTo>
                      <a:pt x="546" y="55"/>
                    </a:lnTo>
                    <a:lnTo>
                      <a:pt x="563" y="75"/>
                    </a:lnTo>
                    <a:lnTo>
                      <a:pt x="585" y="99"/>
                    </a:lnTo>
                    <a:lnTo>
                      <a:pt x="611" y="118"/>
                    </a:lnTo>
                    <a:lnTo>
                      <a:pt x="633" y="127"/>
                    </a:lnTo>
                    <a:lnTo>
                      <a:pt x="662" y="132"/>
                    </a:lnTo>
                    <a:lnTo>
                      <a:pt x="659" y="154"/>
                    </a:lnTo>
                    <a:lnTo>
                      <a:pt x="647" y="183"/>
                    </a:lnTo>
                    <a:lnTo>
                      <a:pt x="638" y="199"/>
                    </a:lnTo>
                    <a:lnTo>
                      <a:pt x="626" y="211"/>
                    </a:lnTo>
                    <a:lnTo>
                      <a:pt x="609" y="219"/>
                    </a:lnTo>
                    <a:lnTo>
                      <a:pt x="592" y="221"/>
                    </a:lnTo>
                    <a:lnTo>
                      <a:pt x="566" y="223"/>
                    </a:lnTo>
                    <a:lnTo>
                      <a:pt x="554" y="221"/>
                    </a:lnTo>
                    <a:lnTo>
                      <a:pt x="518" y="211"/>
                    </a:lnTo>
                    <a:lnTo>
                      <a:pt x="494" y="204"/>
                    </a:lnTo>
                    <a:lnTo>
                      <a:pt x="467" y="204"/>
                    </a:lnTo>
                    <a:lnTo>
                      <a:pt x="441" y="214"/>
                    </a:lnTo>
                    <a:lnTo>
                      <a:pt x="419" y="235"/>
                    </a:lnTo>
                    <a:lnTo>
                      <a:pt x="412" y="245"/>
                    </a:lnTo>
                    <a:lnTo>
                      <a:pt x="407" y="259"/>
                    </a:lnTo>
                    <a:lnTo>
                      <a:pt x="415" y="271"/>
                    </a:lnTo>
                    <a:lnTo>
                      <a:pt x="429" y="281"/>
                    </a:lnTo>
                    <a:lnTo>
                      <a:pt x="467" y="274"/>
                    </a:lnTo>
                    <a:lnTo>
                      <a:pt x="513" y="271"/>
                    </a:lnTo>
                    <a:lnTo>
                      <a:pt x="554" y="279"/>
                    </a:lnTo>
                    <a:lnTo>
                      <a:pt x="585" y="288"/>
                    </a:lnTo>
                    <a:lnTo>
                      <a:pt x="611" y="310"/>
                    </a:lnTo>
                    <a:lnTo>
                      <a:pt x="626" y="324"/>
                    </a:lnTo>
                    <a:lnTo>
                      <a:pt x="633" y="336"/>
                    </a:lnTo>
                    <a:lnTo>
                      <a:pt x="645" y="350"/>
                    </a:lnTo>
                    <a:lnTo>
                      <a:pt x="654" y="365"/>
                    </a:lnTo>
                    <a:lnTo>
                      <a:pt x="662" y="382"/>
                    </a:lnTo>
                    <a:lnTo>
                      <a:pt x="664" y="403"/>
                    </a:lnTo>
                    <a:lnTo>
                      <a:pt x="669" y="432"/>
                    </a:lnTo>
                    <a:lnTo>
                      <a:pt x="671" y="456"/>
                    </a:lnTo>
                    <a:lnTo>
                      <a:pt x="671" y="482"/>
                    </a:lnTo>
                    <a:lnTo>
                      <a:pt x="664" y="533"/>
                    </a:lnTo>
                    <a:lnTo>
                      <a:pt x="693" y="542"/>
                    </a:lnTo>
                    <a:lnTo>
                      <a:pt x="722" y="554"/>
                    </a:lnTo>
                    <a:lnTo>
                      <a:pt x="750" y="557"/>
                    </a:lnTo>
                    <a:lnTo>
                      <a:pt x="777" y="554"/>
                    </a:lnTo>
                    <a:lnTo>
                      <a:pt x="856" y="540"/>
                    </a:lnTo>
                    <a:lnTo>
                      <a:pt x="882" y="526"/>
                    </a:lnTo>
                    <a:lnTo>
                      <a:pt x="909" y="511"/>
                    </a:lnTo>
                    <a:lnTo>
                      <a:pt x="923" y="499"/>
                    </a:lnTo>
                    <a:lnTo>
                      <a:pt x="935" y="490"/>
                    </a:lnTo>
                    <a:lnTo>
                      <a:pt x="961" y="454"/>
                    </a:lnTo>
                    <a:lnTo>
                      <a:pt x="976" y="422"/>
                    </a:lnTo>
                    <a:lnTo>
                      <a:pt x="978" y="408"/>
                    </a:lnTo>
                    <a:lnTo>
                      <a:pt x="978" y="396"/>
                    </a:lnTo>
                    <a:lnTo>
                      <a:pt x="976" y="379"/>
                    </a:lnTo>
                    <a:lnTo>
                      <a:pt x="964" y="360"/>
                    </a:lnTo>
                    <a:lnTo>
                      <a:pt x="942" y="346"/>
                    </a:lnTo>
                    <a:lnTo>
                      <a:pt x="909" y="338"/>
                    </a:lnTo>
                    <a:lnTo>
                      <a:pt x="873" y="331"/>
                    </a:lnTo>
                    <a:lnTo>
                      <a:pt x="803" y="331"/>
                    </a:lnTo>
                    <a:lnTo>
                      <a:pt x="770" y="336"/>
                    </a:lnTo>
                    <a:lnTo>
                      <a:pt x="746" y="338"/>
                    </a:lnTo>
                    <a:lnTo>
                      <a:pt x="724" y="168"/>
                    </a:lnTo>
                    <a:lnTo>
                      <a:pt x="791" y="67"/>
                    </a:lnTo>
                    <a:lnTo>
                      <a:pt x="813" y="41"/>
                    </a:lnTo>
                    <a:lnTo>
                      <a:pt x="829" y="22"/>
                    </a:lnTo>
                    <a:lnTo>
                      <a:pt x="849" y="8"/>
                    </a:lnTo>
                    <a:lnTo>
                      <a:pt x="865" y="0"/>
                    </a:lnTo>
                    <a:lnTo>
                      <a:pt x="882" y="0"/>
                    </a:lnTo>
                    <a:lnTo>
                      <a:pt x="904" y="10"/>
                    </a:lnTo>
                    <a:lnTo>
                      <a:pt x="923" y="27"/>
                    </a:lnTo>
                    <a:lnTo>
                      <a:pt x="942" y="53"/>
                    </a:lnTo>
                    <a:lnTo>
                      <a:pt x="971" y="70"/>
                    </a:lnTo>
                    <a:lnTo>
                      <a:pt x="993" y="77"/>
                    </a:lnTo>
                    <a:lnTo>
                      <a:pt x="1021" y="84"/>
                    </a:lnTo>
                    <a:lnTo>
                      <a:pt x="1017" y="106"/>
                    </a:lnTo>
                    <a:lnTo>
                      <a:pt x="1007" y="135"/>
                    </a:lnTo>
                    <a:lnTo>
                      <a:pt x="1000" y="149"/>
                    </a:lnTo>
                    <a:lnTo>
                      <a:pt x="988" y="161"/>
                    </a:lnTo>
                    <a:lnTo>
                      <a:pt x="971" y="171"/>
                    </a:lnTo>
                    <a:lnTo>
                      <a:pt x="949" y="175"/>
                    </a:lnTo>
                    <a:lnTo>
                      <a:pt x="928" y="178"/>
                    </a:lnTo>
                    <a:lnTo>
                      <a:pt x="911" y="175"/>
                    </a:lnTo>
                    <a:lnTo>
                      <a:pt x="875" y="163"/>
                    </a:lnTo>
                    <a:lnTo>
                      <a:pt x="856" y="156"/>
                    </a:lnTo>
                    <a:lnTo>
                      <a:pt x="829" y="156"/>
                    </a:lnTo>
                    <a:lnTo>
                      <a:pt x="798" y="168"/>
                    </a:lnTo>
                    <a:lnTo>
                      <a:pt x="777" y="190"/>
                    </a:lnTo>
                    <a:lnTo>
                      <a:pt x="770" y="197"/>
                    </a:lnTo>
                    <a:lnTo>
                      <a:pt x="767" y="214"/>
                    </a:lnTo>
                    <a:lnTo>
                      <a:pt x="774" y="223"/>
                    </a:lnTo>
                    <a:lnTo>
                      <a:pt x="789" y="231"/>
                    </a:lnTo>
                    <a:lnTo>
                      <a:pt x="829" y="228"/>
                    </a:lnTo>
                    <a:lnTo>
                      <a:pt x="873" y="223"/>
                    </a:lnTo>
                    <a:lnTo>
                      <a:pt x="911" y="231"/>
                    </a:lnTo>
                    <a:lnTo>
                      <a:pt x="947" y="243"/>
                    </a:lnTo>
                    <a:lnTo>
                      <a:pt x="976" y="264"/>
                    </a:lnTo>
                    <a:lnTo>
                      <a:pt x="985" y="279"/>
                    </a:lnTo>
                    <a:lnTo>
                      <a:pt x="993" y="288"/>
                    </a:lnTo>
                    <a:lnTo>
                      <a:pt x="1002" y="302"/>
                    </a:lnTo>
                    <a:lnTo>
                      <a:pt x="1014" y="317"/>
                    </a:lnTo>
                    <a:lnTo>
                      <a:pt x="1021" y="336"/>
                    </a:lnTo>
                    <a:lnTo>
                      <a:pt x="1029" y="358"/>
                    </a:lnTo>
                    <a:lnTo>
                      <a:pt x="1031" y="382"/>
                    </a:lnTo>
                    <a:lnTo>
                      <a:pt x="1033" y="425"/>
                    </a:lnTo>
                    <a:lnTo>
                      <a:pt x="1031" y="468"/>
                    </a:lnTo>
                    <a:lnTo>
                      <a:pt x="1021" y="506"/>
                    </a:lnTo>
                    <a:lnTo>
                      <a:pt x="1007" y="547"/>
                    </a:lnTo>
                    <a:lnTo>
                      <a:pt x="993" y="578"/>
                    </a:lnTo>
                    <a:lnTo>
                      <a:pt x="971" y="605"/>
                    </a:lnTo>
                    <a:lnTo>
                      <a:pt x="925" y="645"/>
                    </a:lnTo>
                    <a:lnTo>
                      <a:pt x="870" y="674"/>
                    </a:lnTo>
                    <a:lnTo>
                      <a:pt x="803" y="693"/>
                    </a:lnTo>
                    <a:lnTo>
                      <a:pt x="746" y="696"/>
                    </a:lnTo>
                    <a:lnTo>
                      <a:pt x="698" y="689"/>
                    </a:lnTo>
                    <a:lnTo>
                      <a:pt x="654" y="674"/>
                    </a:lnTo>
                    <a:lnTo>
                      <a:pt x="616" y="650"/>
                    </a:lnTo>
                    <a:lnTo>
                      <a:pt x="602" y="665"/>
                    </a:lnTo>
                    <a:lnTo>
                      <a:pt x="580" y="679"/>
                    </a:lnTo>
                    <a:lnTo>
                      <a:pt x="556" y="693"/>
                    </a:lnTo>
                    <a:lnTo>
                      <a:pt x="520" y="708"/>
                    </a:lnTo>
                    <a:lnTo>
                      <a:pt x="453" y="732"/>
                    </a:lnTo>
                    <a:lnTo>
                      <a:pt x="419" y="744"/>
                    </a:lnTo>
                    <a:lnTo>
                      <a:pt x="388" y="7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>
                <a:off x="9697" y="14722"/>
                <a:ext cx="256" cy="317"/>
              </a:xfrm>
              <a:custGeom>
                <a:avLst/>
                <a:gdLst>
                  <a:gd name="T0" fmla="*/ 115 w 256"/>
                  <a:gd name="T1" fmla="*/ 0 h 317"/>
                  <a:gd name="T2" fmla="*/ 163 w 256"/>
                  <a:gd name="T3" fmla="*/ 8 h 317"/>
                  <a:gd name="T4" fmla="*/ 194 w 256"/>
                  <a:gd name="T5" fmla="*/ 22 h 317"/>
                  <a:gd name="T6" fmla="*/ 223 w 256"/>
                  <a:gd name="T7" fmla="*/ 48 h 317"/>
                  <a:gd name="T8" fmla="*/ 244 w 256"/>
                  <a:gd name="T9" fmla="*/ 72 h 317"/>
                  <a:gd name="T10" fmla="*/ 252 w 256"/>
                  <a:gd name="T11" fmla="*/ 118 h 317"/>
                  <a:gd name="T12" fmla="*/ 256 w 256"/>
                  <a:gd name="T13" fmla="*/ 183 h 317"/>
                  <a:gd name="T14" fmla="*/ 247 w 256"/>
                  <a:gd name="T15" fmla="*/ 233 h 317"/>
                  <a:gd name="T16" fmla="*/ 220 w 256"/>
                  <a:gd name="T17" fmla="*/ 267 h 317"/>
                  <a:gd name="T18" fmla="*/ 182 w 256"/>
                  <a:gd name="T19" fmla="*/ 281 h 317"/>
                  <a:gd name="T20" fmla="*/ 151 w 256"/>
                  <a:gd name="T21" fmla="*/ 288 h 317"/>
                  <a:gd name="T22" fmla="*/ 115 w 256"/>
                  <a:gd name="T23" fmla="*/ 286 h 317"/>
                  <a:gd name="T24" fmla="*/ 48 w 256"/>
                  <a:gd name="T25" fmla="*/ 300 h 317"/>
                  <a:gd name="T26" fmla="*/ 24 w 256"/>
                  <a:gd name="T27" fmla="*/ 279 h 317"/>
                  <a:gd name="T28" fmla="*/ 72 w 256"/>
                  <a:gd name="T29" fmla="*/ 228 h 317"/>
                  <a:gd name="T30" fmla="*/ 122 w 256"/>
                  <a:gd name="T31" fmla="*/ 216 h 317"/>
                  <a:gd name="T32" fmla="*/ 158 w 256"/>
                  <a:gd name="T33" fmla="*/ 214 h 317"/>
                  <a:gd name="T34" fmla="*/ 196 w 256"/>
                  <a:gd name="T35" fmla="*/ 195 h 317"/>
                  <a:gd name="T36" fmla="*/ 220 w 256"/>
                  <a:gd name="T37" fmla="*/ 173 h 317"/>
                  <a:gd name="T38" fmla="*/ 228 w 256"/>
                  <a:gd name="T39" fmla="*/ 144 h 317"/>
                  <a:gd name="T40" fmla="*/ 220 w 256"/>
                  <a:gd name="T41" fmla="*/ 108 h 317"/>
                  <a:gd name="T42" fmla="*/ 199 w 256"/>
                  <a:gd name="T43" fmla="*/ 84 h 317"/>
                  <a:gd name="T44" fmla="*/ 170 w 256"/>
                  <a:gd name="T45" fmla="*/ 75 h 317"/>
                  <a:gd name="T46" fmla="*/ 141 w 256"/>
                  <a:gd name="T47" fmla="*/ 82 h 317"/>
                  <a:gd name="T48" fmla="*/ 115 w 256"/>
                  <a:gd name="T49" fmla="*/ 99 h 317"/>
                  <a:gd name="T50" fmla="*/ 139 w 256"/>
                  <a:gd name="T51" fmla="*/ 111 h 317"/>
                  <a:gd name="T52" fmla="*/ 151 w 256"/>
                  <a:gd name="T53" fmla="*/ 127 h 317"/>
                  <a:gd name="T54" fmla="*/ 146 w 256"/>
                  <a:gd name="T55" fmla="*/ 154 h 317"/>
                  <a:gd name="T56" fmla="*/ 127 w 256"/>
                  <a:gd name="T57" fmla="*/ 178 h 317"/>
                  <a:gd name="T58" fmla="*/ 88 w 256"/>
                  <a:gd name="T59" fmla="*/ 187 h 317"/>
                  <a:gd name="T60" fmla="*/ 55 w 256"/>
                  <a:gd name="T61" fmla="*/ 183 h 317"/>
                  <a:gd name="T62" fmla="*/ 31 w 256"/>
                  <a:gd name="T63" fmla="*/ 163 h 317"/>
                  <a:gd name="T64" fmla="*/ 9 w 256"/>
                  <a:gd name="T65" fmla="*/ 139 h 317"/>
                  <a:gd name="T66" fmla="*/ 0 w 256"/>
                  <a:gd name="T67" fmla="*/ 103 h 317"/>
                  <a:gd name="T68" fmla="*/ 5 w 256"/>
                  <a:gd name="T69" fmla="*/ 65 h 317"/>
                  <a:gd name="T70" fmla="*/ 24 w 256"/>
                  <a:gd name="T71" fmla="*/ 34 h 317"/>
                  <a:gd name="T72" fmla="*/ 55 w 256"/>
                  <a:gd name="T73" fmla="*/ 12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6" h="317">
                    <a:moveTo>
                      <a:pt x="74" y="5"/>
                    </a:moveTo>
                    <a:lnTo>
                      <a:pt x="115" y="0"/>
                    </a:lnTo>
                    <a:lnTo>
                      <a:pt x="146" y="5"/>
                    </a:lnTo>
                    <a:lnTo>
                      <a:pt x="163" y="8"/>
                    </a:lnTo>
                    <a:lnTo>
                      <a:pt x="177" y="15"/>
                    </a:lnTo>
                    <a:lnTo>
                      <a:pt x="194" y="22"/>
                    </a:lnTo>
                    <a:lnTo>
                      <a:pt x="211" y="34"/>
                    </a:lnTo>
                    <a:lnTo>
                      <a:pt x="223" y="48"/>
                    </a:lnTo>
                    <a:lnTo>
                      <a:pt x="237" y="60"/>
                    </a:lnTo>
                    <a:lnTo>
                      <a:pt x="244" y="72"/>
                    </a:lnTo>
                    <a:lnTo>
                      <a:pt x="247" y="84"/>
                    </a:lnTo>
                    <a:lnTo>
                      <a:pt x="252" y="118"/>
                    </a:lnTo>
                    <a:lnTo>
                      <a:pt x="256" y="151"/>
                    </a:lnTo>
                    <a:lnTo>
                      <a:pt x="256" y="183"/>
                    </a:lnTo>
                    <a:lnTo>
                      <a:pt x="252" y="211"/>
                    </a:lnTo>
                    <a:lnTo>
                      <a:pt x="247" y="233"/>
                    </a:lnTo>
                    <a:lnTo>
                      <a:pt x="237" y="250"/>
                    </a:lnTo>
                    <a:lnTo>
                      <a:pt x="220" y="267"/>
                    </a:lnTo>
                    <a:lnTo>
                      <a:pt x="204" y="276"/>
                    </a:lnTo>
                    <a:lnTo>
                      <a:pt x="182" y="281"/>
                    </a:lnTo>
                    <a:lnTo>
                      <a:pt x="163" y="286"/>
                    </a:lnTo>
                    <a:lnTo>
                      <a:pt x="151" y="288"/>
                    </a:lnTo>
                    <a:lnTo>
                      <a:pt x="127" y="288"/>
                    </a:lnTo>
                    <a:lnTo>
                      <a:pt x="115" y="286"/>
                    </a:lnTo>
                    <a:lnTo>
                      <a:pt x="86" y="288"/>
                    </a:lnTo>
                    <a:lnTo>
                      <a:pt x="48" y="300"/>
                    </a:lnTo>
                    <a:lnTo>
                      <a:pt x="9" y="317"/>
                    </a:lnTo>
                    <a:lnTo>
                      <a:pt x="24" y="279"/>
                    </a:lnTo>
                    <a:lnTo>
                      <a:pt x="45" y="250"/>
                    </a:lnTo>
                    <a:lnTo>
                      <a:pt x="72" y="228"/>
                    </a:lnTo>
                    <a:lnTo>
                      <a:pt x="103" y="219"/>
                    </a:lnTo>
                    <a:lnTo>
                      <a:pt x="122" y="216"/>
                    </a:lnTo>
                    <a:lnTo>
                      <a:pt x="134" y="219"/>
                    </a:lnTo>
                    <a:lnTo>
                      <a:pt x="158" y="214"/>
                    </a:lnTo>
                    <a:lnTo>
                      <a:pt x="180" y="207"/>
                    </a:lnTo>
                    <a:lnTo>
                      <a:pt x="196" y="195"/>
                    </a:lnTo>
                    <a:lnTo>
                      <a:pt x="211" y="185"/>
                    </a:lnTo>
                    <a:lnTo>
                      <a:pt x="220" y="173"/>
                    </a:lnTo>
                    <a:lnTo>
                      <a:pt x="225" y="159"/>
                    </a:lnTo>
                    <a:lnTo>
                      <a:pt x="228" y="144"/>
                    </a:lnTo>
                    <a:lnTo>
                      <a:pt x="228" y="125"/>
                    </a:lnTo>
                    <a:lnTo>
                      <a:pt x="220" y="108"/>
                    </a:lnTo>
                    <a:lnTo>
                      <a:pt x="206" y="89"/>
                    </a:lnTo>
                    <a:lnTo>
                      <a:pt x="199" y="84"/>
                    </a:lnTo>
                    <a:lnTo>
                      <a:pt x="187" y="80"/>
                    </a:lnTo>
                    <a:lnTo>
                      <a:pt x="170" y="75"/>
                    </a:lnTo>
                    <a:lnTo>
                      <a:pt x="153" y="80"/>
                    </a:lnTo>
                    <a:lnTo>
                      <a:pt x="141" y="82"/>
                    </a:lnTo>
                    <a:lnTo>
                      <a:pt x="134" y="84"/>
                    </a:lnTo>
                    <a:lnTo>
                      <a:pt x="115" y="99"/>
                    </a:lnTo>
                    <a:lnTo>
                      <a:pt x="127" y="103"/>
                    </a:lnTo>
                    <a:lnTo>
                      <a:pt x="139" y="111"/>
                    </a:lnTo>
                    <a:lnTo>
                      <a:pt x="144" y="115"/>
                    </a:lnTo>
                    <a:lnTo>
                      <a:pt x="151" y="127"/>
                    </a:lnTo>
                    <a:lnTo>
                      <a:pt x="151" y="147"/>
                    </a:lnTo>
                    <a:lnTo>
                      <a:pt x="146" y="154"/>
                    </a:lnTo>
                    <a:lnTo>
                      <a:pt x="141" y="163"/>
                    </a:lnTo>
                    <a:lnTo>
                      <a:pt x="127" y="178"/>
                    </a:lnTo>
                    <a:lnTo>
                      <a:pt x="105" y="185"/>
                    </a:lnTo>
                    <a:lnTo>
                      <a:pt x="88" y="187"/>
                    </a:lnTo>
                    <a:lnTo>
                      <a:pt x="72" y="185"/>
                    </a:lnTo>
                    <a:lnTo>
                      <a:pt x="55" y="183"/>
                    </a:lnTo>
                    <a:lnTo>
                      <a:pt x="40" y="175"/>
                    </a:lnTo>
                    <a:lnTo>
                      <a:pt x="31" y="163"/>
                    </a:lnTo>
                    <a:lnTo>
                      <a:pt x="17" y="154"/>
                    </a:lnTo>
                    <a:lnTo>
                      <a:pt x="9" y="139"/>
                    </a:lnTo>
                    <a:lnTo>
                      <a:pt x="2" y="123"/>
                    </a:lnTo>
                    <a:lnTo>
                      <a:pt x="0" y="103"/>
                    </a:lnTo>
                    <a:lnTo>
                      <a:pt x="2" y="84"/>
                    </a:lnTo>
                    <a:lnTo>
                      <a:pt x="5" y="65"/>
                    </a:lnTo>
                    <a:lnTo>
                      <a:pt x="14" y="51"/>
                    </a:lnTo>
                    <a:lnTo>
                      <a:pt x="24" y="34"/>
                    </a:lnTo>
                    <a:lnTo>
                      <a:pt x="38" y="24"/>
                    </a:lnTo>
                    <a:lnTo>
                      <a:pt x="55" y="1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10020" y="13799"/>
                <a:ext cx="761" cy="732"/>
              </a:xfrm>
              <a:custGeom>
                <a:avLst/>
                <a:gdLst>
                  <a:gd name="T0" fmla="*/ 571 w 761"/>
                  <a:gd name="T1" fmla="*/ 417 h 732"/>
                  <a:gd name="T2" fmla="*/ 473 w 761"/>
                  <a:gd name="T3" fmla="*/ 482 h 732"/>
                  <a:gd name="T4" fmla="*/ 399 w 761"/>
                  <a:gd name="T5" fmla="*/ 703 h 732"/>
                  <a:gd name="T6" fmla="*/ 303 w 761"/>
                  <a:gd name="T7" fmla="*/ 732 h 732"/>
                  <a:gd name="T8" fmla="*/ 140 w 761"/>
                  <a:gd name="T9" fmla="*/ 619 h 732"/>
                  <a:gd name="T10" fmla="*/ 118 w 761"/>
                  <a:gd name="T11" fmla="*/ 506 h 732"/>
                  <a:gd name="T12" fmla="*/ 257 w 761"/>
                  <a:gd name="T13" fmla="*/ 425 h 732"/>
                  <a:gd name="T14" fmla="*/ 264 w 761"/>
                  <a:gd name="T15" fmla="*/ 410 h 732"/>
                  <a:gd name="T16" fmla="*/ 212 w 761"/>
                  <a:gd name="T17" fmla="*/ 396 h 732"/>
                  <a:gd name="T18" fmla="*/ 0 w 761"/>
                  <a:gd name="T19" fmla="*/ 281 h 732"/>
                  <a:gd name="T20" fmla="*/ 178 w 761"/>
                  <a:gd name="T21" fmla="*/ 67 h 732"/>
                  <a:gd name="T22" fmla="*/ 317 w 761"/>
                  <a:gd name="T23" fmla="*/ 10 h 732"/>
                  <a:gd name="T24" fmla="*/ 468 w 761"/>
                  <a:gd name="T25" fmla="*/ 5 h 732"/>
                  <a:gd name="T26" fmla="*/ 631 w 761"/>
                  <a:gd name="T27" fmla="*/ 89 h 732"/>
                  <a:gd name="T28" fmla="*/ 672 w 761"/>
                  <a:gd name="T29" fmla="*/ 149 h 732"/>
                  <a:gd name="T30" fmla="*/ 667 w 761"/>
                  <a:gd name="T31" fmla="*/ 209 h 732"/>
                  <a:gd name="T32" fmla="*/ 607 w 761"/>
                  <a:gd name="T33" fmla="*/ 278 h 732"/>
                  <a:gd name="T34" fmla="*/ 518 w 761"/>
                  <a:gd name="T35" fmla="*/ 309 h 732"/>
                  <a:gd name="T36" fmla="*/ 420 w 761"/>
                  <a:gd name="T37" fmla="*/ 285 h 732"/>
                  <a:gd name="T38" fmla="*/ 415 w 761"/>
                  <a:gd name="T39" fmla="*/ 216 h 732"/>
                  <a:gd name="T40" fmla="*/ 473 w 761"/>
                  <a:gd name="T41" fmla="*/ 170 h 732"/>
                  <a:gd name="T42" fmla="*/ 540 w 761"/>
                  <a:gd name="T43" fmla="*/ 170 h 732"/>
                  <a:gd name="T44" fmla="*/ 626 w 761"/>
                  <a:gd name="T45" fmla="*/ 192 h 732"/>
                  <a:gd name="T46" fmla="*/ 638 w 761"/>
                  <a:gd name="T47" fmla="*/ 163 h 732"/>
                  <a:gd name="T48" fmla="*/ 586 w 761"/>
                  <a:gd name="T49" fmla="*/ 134 h 732"/>
                  <a:gd name="T50" fmla="*/ 413 w 761"/>
                  <a:gd name="T51" fmla="*/ 127 h 732"/>
                  <a:gd name="T52" fmla="*/ 303 w 761"/>
                  <a:gd name="T53" fmla="*/ 156 h 732"/>
                  <a:gd name="T54" fmla="*/ 144 w 761"/>
                  <a:gd name="T55" fmla="*/ 230 h 732"/>
                  <a:gd name="T56" fmla="*/ 80 w 761"/>
                  <a:gd name="T57" fmla="*/ 302 h 732"/>
                  <a:gd name="T58" fmla="*/ 226 w 761"/>
                  <a:gd name="T59" fmla="*/ 295 h 732"/>
                  <a:gd name="T60" fmla="*/ 293 w 761"/>
                  <a:gd name="T61" fmla="*/ 336 h 732"/>
                  <a:gd name="T62" fmla="*/ 324 w 761"/>
                  <a:gd name="T63" fmla="*/ 417 h 732"/>
                  <a:gd name="T64" fmla="*/ 283 w 761"/>
                  <a:gd name="T65" fmla="*/ 482 h 732"/>
                  <a:gd name="T66" fmla="*/ 255 w 761"/>
                  <a:gd name="T67" fmla="*/ 520 h 732"/>
                  <a:gd name="T68" fmla="*/ 329 w 761"/>
                  <a:gd name="T69" fmla="*/ 547 h 732"/>
                  <a:gd name="T70" fmla="*/ 339 w 761"/>
                  <a:gd name="T71" fmla="*/ 554 h 732"/>
                  <a:gd name="T72" fmla="*/ 399 w 761"/>
                  <a:gd name="T73" fmla="*/ 470 h 732"/>
                  <a:gd name="T74" fmla="*/ 511 w 761"/>
                  <a:gd name="T75" fmla="*/ 353 h 732"/>
                  <a:gd name="T76" fmla="*/ 619 w 761"/>
                  <a:gd name="T77" fmla="*/ 336 h 732"/>
                  <a:gd name="T78" fmla="*/ 737 w 761"/>
                  <a:gd name="T79" fmla="*/ 410 h 732"/>
                  <a:gd name="T80" fmla="*/ 754 w 761"/>
                  <a:gd name="T81" fmla="*/ 540 h 732"/>
                  <a:gd name="T82" fmla="*/ 653 w 761"/>
                  <a:gd name="T83" fmla="*/ 636 h 732"/>
                  <a:gd name="T84" fmla="*/ 557 w 761"/>
                  <a:gd name="T85" fmla="*/ 624 h 732"/>
                  <a:gd name="T86" fmla="*/ 509 w 761"/>
                  <a:gd name="T87" fmla="*/ 554 h 732"/>
                  <a:gd name="T88" fmla="*/ 542 w 761"/>
                  <a:gd name="T89" fmla="*/ 482 h 732"/>
                  <a:gd name="T90" fmla="*/ 619 w 761"/>
                  <a:gd name="T91" fmla="*/ 484 h 732"/>
                  <a:gd name="T92" fmla="*/ 667 w 761"/>
                  <a:gd name="T93" fmla="*/ 504 h 732"/>
                  <a:gd name="T94" fmla="*/ 686 w 761"/>
                  <a:gd name="T95" fmla="*/ 453 h 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61" h="732">
                    <a:moveTo>
                      <a:pt x="648" y="425"/>
                    </a:moveTo>
                    <a:lnTo>
                      <a:pt x="626" y="417"/>
                    </a:lnTo>
                    <a:lnTo>
                      <a:pt x="602" y="413"/>
                    </a:lnTo>
                    <a:lnTo>
                      <a:pt x="571" y="417"/>
                    </a:lnTo>
                    <a:lnTo>
                      <a:pt x="535" y="425"/>
                    </a:lnTo>
                    <a:lnTo>
                      <a:pt x="511" y="434"/>
                    </a:lnTo>
                    <a:lnTo>
                      <a:pt x="490" y="456"/>
                    </a:lnTo>
                    <a:lnTo>
                      <a:pt x="473" y="482"/>
                    </a:lnTo>
                    <a:lnTo>
                      <a:pt x="456" y="513"/>
                    </a:lnTo>
                    <a:lnTo>
                      <a:pt x="420" y="664"/>
                    </a:lnTo>
                    <a:lnTo>
                      <a:pt x="413" y="686"/>
                    </a:lnTo>
                    <a:lnTo>
                      <a:pt x="399" y="703"/>
                    </a:lnTo>
                    <a:lnTo>
                      <a:pt x="382" y="715"/>
                    </a:lnTo>
                    <a:lnTo>
                      <a:pt x="360" y="724"/>
                    </a:lnTo>
                    <a:lnTo>
                      <a:pt x="329" y="732"/>
                    </a:lnTo>
                    <a:lnTo>
                      <a:pt x="303" y="732"/>
                    </a:lnTo>
                    <a:lnTo>
                      <a:pt x="276" y="724"/>
                    </a:lnTo>
                    <a:lnTo>
                      <a:pt x="250" y="710"/>
                    </a:lnTo>
                    <a:lnTo>
                      <a:pt x="202" y="667"/>
                    </a:lnTo>
                    <a:lnTo>
                      <a:pt x="140" y="619"/>
                    </a:lnTo>
                    <a:lnTo>
                      <a:pt x="118" y="604"/>
                    </a:lnTo>
                    <a:lnTo>
                      <a:pt x="99" y="600"/>
                    </a:lnTo>
                    <a:lnTo>
                      <a:pt x="75" y="520"/>
                    </a:lnTo>
                    <a:lnTo>
                      <a:pt x="118" y="506"/>
                    </a:lnTo>
                    <a:lnTo>
                      <a:pt x="159" y="489"/>
                    </a:lnTo>
                    <a:lnTo>
                      <a:pt x="202" y="468"/>
                    </a:lnTo>
                    <a:lnTo>
                      <a:pt x="245" y="439"/>
                    </a:lnTo>
                    <a:lnTo>
                      <a:pt x="257" y="425"/>
                    </a:lnTo>
                    <a:lnTo>
                      <a:pt x="262" y="420"/>
                    </a:lnTo>
                    <a:lnTo>
                      <a:pt x="264" y="417"/>
                    </a:lnTo>
                    <a:lnTo>
                      <a:pt x="264" y="413"/>
                    </a:lnTo>
                    <a:lnTo>
                      <a:pt x="264" y="410"/>
                    </a:lnTo>
                    <a:lnTo>
                      <a:pt x="262" y="403"/>
                    </a:lnTo>
                    <a:lnTo>
                      <a:pt x="250" y="401"/>
                    </a:lnTo>
                    <a:lnTo>
                      <a:pt x="233" y="396"/>
                    </a:lnTo>
                    <a:lnTo>
                      <a:pt x="212" y="396"/>
                    </a:lnTo>
                    <a:lnTo>
                      <a:pt x="166" y="401"/>
                    </a:lnTo>
                    <a:lnTo>
                      <a:pt x="125" y="403"/>
                    </a:lnTo>
                    <a:lnTo>
                      <a:pt x="39" y="420"/>
                    </a:lnTo>
                    <a:lnTo>
                      <a:pt x="0" y="281"/>
                    </a:lnTo>
                    <a:lnTo>
                      <a:pt x="44" y="223"/>
                    </a:lnTo>
                    <a:lnTo>
                      <a:pt x="106" y="132"/>
                    </a:lnTo>
                    <a:lnTo>
                      <a:pt x="142" y="96"/>
                    </a:lnTo>
                    <a:lnTo>
                      <a:pt x="178" y="67"/>
                    </a:lnTo>
                    <a:lnTo>
                      <a:pt x="224" y="41"/>
                    </a:lnTo>
                    <a:lnTo>
                      <a:pt x="247" y="31"/>
                    </a:lnTo>
                    <a:lnTo>
                      <a:pt x="271" y="24"/>
                    </a:lnTo>
                    <a:lnTo>
                      <a:pt x="317" y="10"/>
                    </a:lnTo>
                    <a:lnTo>
                      <a:pt x="363" y="2"/>
                    </a:lnTo>
                    <a:lnTo>
                      <a:pt x="403" y="0"/>
                    </a:lnTo>
                    <a:lnTo>
                      <a:pt x="437" y="2"/>
                    </a:lnTo>
                    <a:lnTo>
                      <a:pt x="468" y="5"/>
                    </a:lnTo>
                    <a:lnTo>
                      <a:pt x="502" y="17"/>
                    </a:lnTo>
                    <a:lnTo>
                      <a:pt x="564" y="41"/>
                    </a:lnTo>
                    <a:lnTo>
                      <a:pt x="602" y="62"/>
                    </a:lnTo>
                    <a:lnTo>
                      <a:pt x="631" y="89"/>
                    </a:lnTo>
                    <a:lnTo>
                      <a:pt x="653" y="110"/>
                    </a:lnTo>
                    <a:lnTo>
                      <a:pt x="655" y="120"/>
                    </a:lnTo>
                    <a:lnTo>
                      <a:pt x="660" y="127"/>
                    </a:lnTo>
                    <a:lnTo>
                      <a:pt x="672" y="149"/>
                    </a:lnTo>
                    <a:lnTo>
                      <a:pt x="677" y="168"/>
                    </a:lnTo>
                    <a:lnTo>
                      <a:pt x="677" y="182"/>
                    </a:lnTo>
                    <a:lnTo>
                      <a:pt x="670" y="204"/>
                    </a:lnTo>
                    <a:lnTo>
                      <a:pt x="667" y="209"/>
                    </a:lnTo>
                    <a:lnTo>
                      <a:pt x="646" y="245"/>
                    </a:lnTo>
                    <a:lnTo>
                      <a:pt x="634" y="257"/>
                    </a:lnTo>
                    <a:lnTo>
                      <a:pt x="619" y="266"/>
                    </a:lnTo>
                    <a:lnTo>
                      <a:pt x="607" y="278"/>
                    </a:lnTo>
                    <a:lnTo>
                      <a:pt x="586" y="288"/>
                    </a:lnTo>
                    <a:lnTo>
                      <a:pt x="566" y="300"/>
                    </a:lnTo>
                    <a:lnTo>
                      <a:pt x="550" y="302"/>
                    </a:lnTo>
                    <a:lnTo>
                      <a:pt x="518" y="309"/>
                    </a:lnTo>
                    <a:lnTo>
                      <a:pt x="490" y="314"/>
                    </a:lnTo>
                    <a:lnTo>
                      <a:pt x="459" y="307"/>
                    </a:lnTo>
                    <a:lnTo>
                      <a:pt x="430" y="295"/>
                    </a:lnTo>
                    <a:lnTo>
                      <a:pt x="420" y="285"/>
                    </a:lnTo>
                    <a:lnTo>
                      <a:pt x="408" y="259"/>
                    </a:lnTo>
                    <a:lnTo>
                      <a:pt x="408" y="245"/>
                    </a:lnTo>
                    <a:lnTo>
                      <a:pt x="408" y="230"/>
                    </a:lnTo>
                    <a:lnTo>
                      <a:pt x="415" y="216"/>
                    </a:lnTo>
                    <a:lnTo>
                      <a:pt x="427" y="204"/>
                    </a:lnTo>
                    <a:lnTo>
                      <a:pt x="442" y="190"/>
                    </a:lnTo>
                    <a:lnTo>
                      <a:pt x="459" y="178"/>
                    </a:lnTo>
                    <a:lnTo>
                      <a:pt x="473" y="170"/>
                    </a:lnTo>
                    <a:lnTo>
                      <a:pt x="483" y="163"/>
                    </a:lnTo>
                    <a:lnTo>
                      <a:pt x="509" y="163"/>
                    </a:lnTo>
                    <a:lnTo>
                      <a:pt x="526" y="163"/>
                    </a:lnTo>
                    <a:lnTo>
                      <a:pt x="540" y="170"/>
                    </a:lnTo>
                    <a:lnTo>
                      <a:pt x="574" y="192"/>
                    </a:lnTo>
                    <a:lnTo>
                      <a:pt x="593" y="197"/>
                    </a:lnTo>
                    <a:lnTo>
                      <a:pt x="614" y="197"/>
                    </a:lnTo>
                    <a:lnTo>
                      <a:pt x="626" y="192"/>
                    </a:lnTo>
                    <a:lnTo>
                      <a:pt x="638" y="185"/>
                    </a:lnTo>
                    <a:lnTo>
                      <a:pt x="641" y="182"/>
                    </a:lnTo>
                    <a:lnTo>
                      <a:pt x="641" y="175"/>
                    </a:lnTo>
                    <a:lnTo>
                      <a:pt x="638" y="163"/>
                    </a:lnTo>
                    <a:lnTo>
                      <a:pt x="631" y="161"/>
                    </a:lnTo>
                    <a:lnTo>
                      <a:pt x="624" y="154"/>
                    </a:lnTo>
                    <a:lnTo>
                      <a:pt x="617" y="149"/>
                    </a:lnTo>
                    <a:lnTo>
                      <a:pt x="586" y="134"/>
                    </a:lnTo>
                    <a:lnTo>
                      <a:pt x="554" y="127"/>
                    </a:lnTo>
                    <a:lnTo>
                      <a:pt x="497" y="118"/>
                    </a:lnTo>
                    <a:lnTo>
                      <a:pt x="451" y="118"/>
                    </a:lnTo>
                    <a:lnTo>
                      <a:pt x="413" y="127"/>
                    </a:lnTo>
                    <a:lnTo>
                      <a:pt x="384" y="132"/>
                    </a:lnTo>
                    <a:lnTo>
                      <a:pt x="351" y="142"/>
                    </a:lnTo>
                    <a:lnTo>
                      <a:pt x="329" y="149"/>
                    </a:lnTo>
                    <a:lnTo>
                      <a:pt x="303" y="156"/>
                    </a:lnTo>
                    <a:lnTo>
                      <a:pt x="255" y="175"/>
                    </a:lnTo>
                    <a:lnTo>
                      <a:pt x="212" y="192"/>
                    </a:lnTo>
                    <a:lnTo>
                      <a:pt x="173" y="209"/>
                    </a:lnTo>
                    <a:lnTo>
                      <a:pt x="144" y="230"/>
                    </a:lnTo>
                    <a:lnTo>
                      <a:pt x="120" y="257"/>
                    </a:lnTo>
                    <a:lnTo>
                      <a:pt x="99" y="273"/>
                    </a:lnTo>
                    <a:lnTo>
                      <a:pt x="87" y="293"/>
                    </a:lnTo>
                    <a:lnTo>
                      <a:pt x="80" y="302"/>
                    </a:lnTo>
                    <a:lnTo>
                      <a:pt x="125" y="295"/>
                    </a:lnTo>
                    <a:lnTo>
                      <a:pt x="173" y="293"/>
                    </a:lnTo>
                    <a:lnTo>
                      <a:pt x="202" y="293"/>
                    </a:lnTo>
                    <a:lnTo>
                      <a:pt x="226" y="295"/>
                    </a:lnTo>
                    <a:lnTo>
                      <a:pt x="247" y="307"/>
                    </a:lnTo>
                    <a:lnTo>
                      <a:pt x="269" y="317"/>
                    </a:lnTo>
                    <a:lnTo>
                      <a:pt x="279" y="321"/>
                    </a:lnTo>
                    <a:lnTo>
                      <a:pt x="293" y="336"/>
                    </a:lnTo>
                    <a:lnTo>
                      <a:pt x="310" y="357"/>
                    </a:lnTo>
                    <a:lnTo>
                      <a:pt x="322" y="381"/>
                    </a:lnTo>
                    <a:lnTo>
                      <a:pt x="324" y="401"/>
                    </a:lnTo>
                    <a:lnTo>
                      <a:pt x="324" y="417"/>
                    </a:lnTo>
                    <a:lnTo>
                      <a:pt x="322" y="434"/>
                    </a:lnTo>
                    <a:lnTo>
                      <a:pt x="310" y="449"/>
                    </a:lnTo>
                    <a:lnTo>
                      <a:pt x="300" y="468"/>
                    </a:lnTo>
                    <a:lnTo>
                      <a:pt x="283" y="482"/>
                    </a:lnTo>
                    <a:lnTo>
                      <a:pt x="264" y="499"/>
                    </a:lnTo>
                    <a:lnTo>
                      <a:pt x="240" y="513"/>
                    </a:lnTo>
                    <a:lnTo>
                      <a:pt x="245" y="518"/>
                    </a:lnTo>
                    <a:lnTo>
                      <a:pt x="255" y="520"/>
                    </a:lnTo>
                    <a:lnTo>
                      <a:pt x="264" y="528"/>
                    </a:lnTo>
                    <a:lnTo>
                      <a:pt x="279" y="535"/>
                    </a:lnTo>
                    <a:lnTo>
                      <a:pt x="307" y="547"/>
                    </a:lnTo>
                    <a:lnTo>
                      <a:pt x="329" y="547"/>
                    </a:lnTo>
                    <a:lnTo>
                      <a:pt x="331" y="549"/>
                    </a:lnTo>
                    <a:lnTo>
                      <a:pt x="336" y="549"/>
                    </a:lnTo>
                    <a:lnTo>
                      <a:pt x="336" y="554"/>
                    </a:lnTo>
                    <a:lnTo>
                      <a:pt x="339" y="554"/>
                    </a:lnTo>
                    <a:lnTo>
                      <a:pt x="343" y="554"/>
                    </a:lnTo>
                    <a:lnTo>
                      <a:pt x="351" y="547"/>
                    </a:lnTo>
                    <a:lnTo>
                      <a:pt x="363" y="528"/>
                    </a:lnTo>
                    <a:lnTo>
                      <a:pt x="399" y="470"/>
                    </a:lnTo>
                    <a:lnTo>
                      <a:pt x="435" y="413"/>
                    </a:lnTo>
                    <a:lnTo>
                      <a:pt x="461" y="389"/>
                    </a:lnTo>
                    <a:lnTo>
                      <a:pt x="490" y="365"/>
                    </a:lnTo>
                    <a:lnTo>
                      <a:pt x="511" y="353"/>
                    </a:lnTo>
                    <a:lnTo>
                      <a:pt x="542" y="338"/>
                    </a:lnTo>
                    <a:lnTo>
                      <a:pt x="571" y="331"/>
                    </a:lnTo>
                    <a:lnTo>
                      <a:pt x="595" y="331"/>
                    </a:lnTo>
                    <a:lnTo>
                      <a:pt x="619" y="336"/>
                    </a:lnTo>
                    <a:lnTo>
                      <a:pt x="646" y="345"/>
                    </a:lnTo>
                    <a:lnTo>
                      <a:pt x="684" y="365"/>
                    </a:lnTo>
                    <a:lnTo>
                      <a:pt x="715" y="386"/>
                    </a:lnTo>
                    <a:lnTo>
                      <a:pt x="737" y="410"/>
                    </a:lnTo>
                    <a:lnTo>
                      <a:pt x="751" y="439"/>
                    </a:lnTo>
                    <a:lnTo>
                      <a:pt x="758" y="475"/>
                    </a:lnTo>
                    <a:lnTo>
                      <a:pt x="761" y="504"/>
                    </a:lnTo>
                    <a:lnTo>
                      <a:pt x="754" y="540"/>
                    </a:lnTo>
                    <a:lnTo>
                      <a:pt x="732" y="576"/>
                    </a:lnTo>
                    <a:lnTo>
                      <a:pt x="713" y="604"/>
                    </a:lnTo>
                    <a:lnTo>
                      <a:pt x="684" y="624"/>
                    </a:lnTo>
                    <a:lnTo>
                      <a:pt x="653" y="636"/>
                    </a:lnTo>
                    <a:lnTo>
                      <a:pt x="626" y="643"/>
                    </a:lnTo>
                    <a:lnTo>
                      <a:pt x="607" y="643"/>
                    </a:lnTo>
                    <a:lnTo>
                      <a:pt x="581" y="636"/>
                    </a:lnTo>
                    <a:lnTo>
                      <a:pt x="557" y="624"/>
                    </a:lnTo>
                    <a:lnTo>
                      <a:pt x="533" y="607"/>
                    </a:lnTo>
                    <a:lnTo>
                      <a:pt x="521" y="592"/>
                    </a:lnTo>
                    <a:lnTo>
                      <a:pt x="511" y="571"/>
                    </a:lnTo>
                    <a:lnTo>
                      <a:pt x="509" y="554"/>
                    </a:lnTo>
                    <a:lnTo>
                      <a:pt x="511" y="535"/>
                    </a:lnTo>
                    <a:lnTo>
                      <a:pt x="518" y="518"/>
                    </a:lnTo>
                    <a:lnTo>
                      <a:pt x="533" y="496"/>
                    </a:lnTo>
                    <a:lnTo>
                      <a:pt x="542" y="482"/>
                    </a:lnTo>
                    <a:lnTo>
                      <a:pt x="566" y="475"/>
                    </a:lnTo>
                    <a:lnTo>
                      <a:pt x="593" y="475"/>
                    </a:lnTo>
                    <a:lnTo>
                      <a:pt x="607" y="477"/>
                    </a:lnTo>
                    <a:lnTo>
                      <a:pt x="619" y="484"/>
                    </a:lnTo>
                    <a:lnTo>
                      <a:pt x="624" y="492"/>
                    </a:lnTo>
                    <a:lnTo>
                      <a:pt x="638" y="499"/>
                    </a:lnTo>
                    <a:lnTo>
                      <a:pt x="653" y="504"/>
                    </a:lnTo>
                    <a:lnTo>
                      <a:pt x="667" y="504"/>
                    </a:lnTo>
                    <a:lnTo>
                      <a:pt x="686" y="489"/>
                    </a:lnTo>
                    <a:lnTo>
                      <a:pt x="694" y="477"/>
                    </a:lnTo>
                    <a:lnTo>
                      <a:pt x="691" y="463"/>
                    </a:lnTo>
                    <a:lnTo>
                      <a:pt x="686" y="453"/>
                    </a:lnTo>
                    <a:lnTo>
                      <a:pt x="677" y="441"/>
                    </a:lnTo>
                    <a:lnTo>
                      <a:pt x="667" y="432"/>
                    </a:lnTo>
                    <a:lnTo>
                      <a:pt x="648" y="4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7" name="Freeform 66"/>
              <p:cNvSpPr>
                <a:spLocks noChangeAspect="1" noEditPoints="1"/>
              </p:cNvSpPr>
              <p:nvPr/>
            </p:nvSpPr>
            <p:spPr bwMode="auto">
              <a:xfrm>
                <a:off x="10361" y="14495"/>
                <a:ext cx="439" cy="400"/>
              </a:xfrm>
              <a:custGeom>
                <a:avLst/>
                <a:gdLst>
                  <a:gd name="T0" fmla="*/ 130 w 439"/>
                  <a:gd name="T1" fmla="*/ 295 h 400"/>
                  <a:gd name="T2" fmla="*/ 199 w 439"/>
                  <a:gd name="T3" fmla="*/ 271 h 400"/>
                  <a:gd name="T4" fmla="*/ 230 w 439"/>
                  <a:gd name="T5" fmla="*/ 247 h 400"/>
                  <a:gd name="T6" fmla="*/ 245 w 439"/>
                  <a:gd name="T7" fmla="*/ 218 h 400"/>
                  <a:gd name="T8" fmla="*/ 257 w 439"/>
                  <a:gd name="T9" fmla="*/ 194 h 400"/>
                  <a:gd name="T10" fmla="*/ 271 w 439"/>
                  <a:gd name="T11" fmla="*/ 187 h 400"/>
                  <a:gd name="T12" fmla="*/ 297 w 439"/>
                  <a:gd name="T13" fmla="*/ 175 h 400"/>
                  <a:gd name="T14" fmla="*/ 338 w 439"/>
                  <a:gd name="T15" fmla="*/ 158 h 400"/>
                  <a:gd name="T16" fmla="*/ 367 w 439"/>
                  <a:gd name="T17" fmla="*/ 136 h 400"/>
                  <a:gd name="T18" fmla="*/ 379 w 439"/>
                  <a:gd name="T19" fmla="*/ 112 h 400"/>
                  <a:gd name="T20" fmla="*/ 377 w 439"/>
                  <a:gd name="T21" fmla="*/ 81 h 400"/>
                  <a:gd name="T22" fmla="*/ 360 w 439"/>
                  <a:gd name="T23" fmla="*/ 47 h 400"/>
                  <a:gd name="T24" fmla="*/ 317 w 439"/>
                  <a:gd name="T25" fmla="*/ 107 h 400"/>
                  <a:gd name="T26" fmla="*/ 273 w 439"/>
                  <a:gd name="T27" fmla="*/ 153 h 400"/>
                  <a:gd name="T28" fmla="*/ 230 w 439"/>
                  <a:gd name="T29" fmla="*/ 189 h 400"/>
                  <a:gd name="T30" fmla="*/ 156 w 439"/>
                  <a:gd name="T31" fmla="*/ 237 h 400"/>
                  <a:gd name="T32" fmla="*/ 58 w 439"/>
                  <a:gd name="T33" fmla="*/ 268 h 400"/>
                  <a:gd name="T34" fmla="*/ 50 w 439"/>
                  <a:gd name="T35" fmla="*/ 287 h 400"/>
                  <a:gd name="T36" fmla="*/ 58 w 439"/>
                  <a:gd name="T37" fmla="*/ 304 h 400"/>
                  <a:gd name="T38" fmla="*/ 77 w 439"/>
                  <a:gd name="T39" fmla="*/ 309 h 400"/>
                  <a:gd name="T40" fmla="*/ 353 w 439"/>
                  <a:gd name="T41" fmla="*/ 0 h 400"/>
                  <a:gd name="T42" fmla="*/ 408 w 439"/>
                  <a:gd name="T43" fmla="*/ 28 h 400"/>
                  <a:gd name="T44" fmla="*/ 434 w 439"/>
                  <a:gd name="T45" fmla="*/ 79 h 400"/>
                  <a:gd name="T46" fmla="*/ 439 w 439"/>
                  <a:gd name="T47" fmla="*/ 124 h 400"/>
                  <a:gd name="T48" fmla="*/ 434 w 439"/>
                  <a:gd name="T49" fmla="*/ 148 h 400"/>
                  <a:gd name="T50" fmla="*/ 429 w 439"/>
                  <a:gd name="T51" fmla="*/ 165 h 400"/>
                  <a:gd name="T52" fmla="*/ 398 w 439"/>
                  <a:gd name="T53" fmla="*/ 199 h 400"/>
                  <a:gd name="T54" fmla="*/ 348 w 439"/>
                  <a:gd name="T55" fmla="*/ 220 h 400"/>
                  <a:gd name="T56" fmla="*/ 300 w 439"/>
                  <a:gd name="T57" fmla="*/ 232 h 400"/>
                  <a:gd name="T58" fmla="*/ 293 w 439"/>
                  <a:gd name="T59" fmla="*/ 287 h 400"/>
                  <a:gd name="T60" fmla="*/ 266 w 439"/>
                  <a:gd name="T61" fmla="*/ 330 h 400"/>
                  <a:gd name="T62" fmla="*/ 230 w 439"/>
                  <a:gd name="T63" fmla="*/ 364 h 400"/>
                  <a:gd name="T64" fmla="*/ 175 w 439"/>
                  <a:gd name="T65" fmla="*/ 390 h 400"/>
                  <a:gd name="T66" fmla="*/ 91 w 439"/>
                  <a:gd name="T67" fmla="*/ 400 h 400"/>
                  <a:gd name="T68" fmla="*/ 62 w 439"/>
                  <a:gd name="T69" fmla="*/ 393 h 400"/>
                  <a:gd name="T70" fmla="*/ 31 w 439"/>
                  <a:gd name="T71" fmla="*/ 374 h 400"/>
                  <a:gd name="T72" fmla="*/ 2 w 439"/>
                  <a:gd name="T73" fmla="*/ 328 h 400"/>
                  <a:gd name="T74" fmla="*/ 0 w 439"/>
                  <a:gd name="T75" fmla="*/ 290 h 400"/>
                  <a:gd name="T76" fmla="*/ 10 w 439"/>
                  <a:gd name="T77" fmla="*/ 259 h 400"/>
                  <a:gd name="T78" fmla="*/ 48 w 439"/>
                  <a:gd name="T79" fmla="*/ 239 h 400"/>
                  <a:gd name="T80" fmla="*/ 130 w 439"/>
                  <a:gd name="T81" fmla="*/ 215 h 400"/>
                  <a:gd name="T82" fmla="*/ 194 w 439"/>
                  <a:gd name="T83" fmla="*/ 182 h 400"/>
                  <a:gd name="T84" fmla="*/ 254 w 439"/>
                  <a:gd name="T85" fmla="*/ 134 h 400"/>
                  <a:gd name="T86" fmla="*/ 297 w 439"/>
                  <a:gd name="T87" fmla="*/ 88 h 400"/>
                  <a:gd name="T88" fmla="*/ 329 w 439"/>
                  <a:gd name="T89" fmla="*/ 45 h 400"/>
                  <a:gd name="T90" fmla="*/ 350 w 439"/>
                  <a:gd name="T91" fmla="*/ 12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39" h="400">
                    <a:moveTo>
                      <a:pt x="91" y="307"/>
                    </a:moveTo>
                    <a:lnTo>
                      <a:pt x="130" y="295"/>
                    </a:lnTo>
                    <a:lnTo>
                      <a:pt x="177" y="278"/>
                    </a:lnTo>
                    <a:lnTo>
                      <a:pt x="199" y="271"/>
                    </a:lnTo>
                    <a:lnTo>
                      <a:pt x="216" y="259"/>
                    </a:lnTo>
                    <a:lnTo>
                      <a:pt x="230" y="247"/>
                    </a:lnTo>
                    <a:lnTo>
                      <a:pt x="240" y="227"/>
                    </a:lnTo>
                    <a:lnTo>
                      <a:pt x="245" y="218"/>
                    </a:lnTo>
                    <a:lnTo>
                      <a:pt x="249" y="208"/>
                    </a:lnTo>
                    <a:lnTo>
                      <a:pt x="257" y="194"/>
                    </a:lnTo>
                    <a:lnTo>
                      <a:pt x="261" y="191"/>
                    </a:lnTo>
                    <a:lnTo>
                      <a:pt x="271" y="187"/>
                    </a:lnTo>
                    <a:lnTo>
                      <a:pt x="283" y="182"/>
                    </a:lnTo>
                    <a:lnTo>
                      <a:pt x="297" y="175"/>
                    </a:lnTo>
                    <a:lnTo>
                      <a:pt x="319" y="167"/>
                    </a:lnTo>
                    <a:lnTo>
                      <a:pt x="338" y="158"/>
                    </a:lnTo>
                    <a:lnTo>
                      <a:pt x="355" y="148"/>
                    </a:lnTo>
                    <a:lnTo>
                      <a:pt x="367" y="136"/>
                    </a:lnTo>
                    <a:lnTo>
                      <a:pt x="374" y="124"/>
                    </a:lnTo>
                    <a:lnTo>
                      <a:pt x="379" y="112"/>
                    </a:lnTo>
                    <a:lnTo>
                      <a:pt x="379" y="98"/>
                    </a:lnTo>
                    <a:lnTo>
                      <a:pt x="377" y="81"/>
                    </a:lnTo>
                    <a:lnTo>
                      <a:pt x="369" y="59"/>
                    </a:lnTo>
                    <a:lnTo>
                      <a:pt x="360" y="47"/>
                    </a:lnTo>
                    <a:lnTo>
                      <a:pt x="341" y="76"/>
                    </a:lnTo>
                    <a:lnTo>
                      <a:pt x="317" y="107"/>
                    </a:lnTo>
                    <a:lnTo>
                      <a:pt x="285" y="139"/>
                    </a:lnTo>
                    <a:lnTo>
                      <a:pt x="273" y="153"/>
                    </a:lnTo>
                    <a:lnTo>
                      <a:pt x="254" y="172"/>
                    </a:lnTo>
                    <a:lnTo>
                      <a:pt x="230" y="189"/>
                    </a:lnTo>
                    <a:lnTo>
                      <a:pt x="206" y="208"/>
                    </a:lnTo>
                    <a:lnTo>
                      <a:pt x="156" y="237"/>
                    </a:lnTo>
                    <a:lnTo>
                      <a:pt x="103" y="256"/>
                    </a:lnTo>
                    <a:lnTo>
                      <a:pt x="58" y="268"/>
                    </a:lnTo>
                    <a:lnTo>
                      <a:pt x="50" y="280"/>
                    </a:lnTo>
                    <a:lnTo>
                      <a:pt x="50" y="287"/>
                    </a:lnTo>
                    <a:lnTo>
                      <a:pt x="50" y="297"/>
                    </a:lnTo>
                    <a:lnTo>
                      <a:pt x="58" y="304"/>
                    </a:lnTo>
                    <a:lnTo>
                      <a:pt x="65" y="309"/>
                    </a:lnTo>
                    <a:lnTo>
                      <a:pt x="77" y="309"/>
                    </a:lnTo>
                    <a:lnTo>
                      <a:pt x="91" y="307"/>
                    </a:lnTo>
                    <a:close/>
                    <a:moveTo>
                      <a:pt x="353" y="0"/>
                    </a:moveTo>
                    <a:lnTo>
                      <a:pt x="381" y="12"/>
                    </a:lnTo>
                    <a:lnTo>
                      <a:pt x="408" y="28"/>
                    </a:lnTo>
                    <a:lnTo>
                      <a:pt x="422" y="50"/>
                    </a:lnTo>
                    <a:lnTo>
                      <a:pt x="434" y="79"/>
                    </a:lnTo>
                    <a:lnTo>
                      <a:pt x="439" y="103"/>
                    </a:lnTo>
                    <a:lnTo>
                      <a:pt x="439" y="124"/>
                    </a:lnTo>
                    <a:lnTo>
                      <a:pt x="437" y="136"/>
                    </a:lnTo>
                    <a:lnTo>
                      <a:pt x="434" y="148"/>
                    </a:lnTo>
                    <a:lnTo>
                      <a:pt x="432" y="155"/>
                    </a:lnTo>
                    <a:lnTo>
                      <a:pt x="429" y="165"/>
                    </a:lnTo>
                    <a:lnTo>
                      <a:pt x="415" y="182"/>
                    </a:lnTo>
                    <a:lnTo>
                      <a:pt x="398" y="199"/>
                    </a:lnTo>
                    <a:lnTo>
                      <a:pt x="374" y="208"/>
                    </a:lnTo>
                    <a:lnTo>
                      <a:pt x="348" y="220"/>
                    </a:lnTo>
                    <a:lnTo>
                      <a:pt x="317" y="225"/>
                    </a:lnTo>
                    <a:lnTo>
                      <a:pt x="300" y="232"/>
                    </a:lnTo>
                    <a:lnTo>
                      <a:pt x="297" y="259"/>
                    </a:lnTo>
                    <a:lnTo>
                      <a:pt x="293" y="287"/>
                    </a:lnTo>
                    <a:lnTo>
                      <a:pt x="281" y="309"/>
                    </a:lnTo>
                    <a:lnTo>
                      <a:pt x="266" y="330"/>
                    </a:lnTo>
                    <a:lnTo>
                      <a:pt x="252" y="350"/>
                    </a:lnTo>
                    <a:lnTo>
                      <a:pt x="230" y="364"/>
                    </a:lnTo>
                    <a:lnTo>
                      <a:pt x="204" y="378"/>
                    </a:lnTo>
                    <a:lnTo>
                      <a:pt x="175" y="390"/>
                    </a:lnTo>
                    <a:lnTo>
                      <a:pt x="125" y="398"/>
                    </a:lnTo>
                    <a:lnTo>
                      <a:pt x="91" y="400"/>
                    </a:lnTo>
                    <a:lnTo>
                      <a:pt x="74" y="398"/>
                    </a:lnTo>
                    <a:lnTo>
                      <a:pt x="62" y="393"/>
                    </a:lnTo>
                    <a:lnTo>
                      <a:pt x="46" y="383"/>
                    </a:lnTo>
                    <a:lnTo>
                      <a:pt x="31" y="374"/>
                    </a:lnTo>
                    <a:lnTo>
                      <a:pt x="19" y="362"/>
                    </a:lnTo>
                    <a:lnTo>
                      <a:pt x="2" y="328"/>
                    </a:lnTo>
                    <a:lnTo>
                      <a:pt x="0" y="304"/>
                    </a:lnTo>
                    <a:lnTo>
                      <a:pt x="0" y="290"/>
                    </a:lnTo>
                    <a:lnTo>
                      <a:pt x="2" y="278"/>
                    </a:lnTo>
                    <a:lnTo>
                      <a:pt x="10" y="259"/>
                    </a:lnTo>
                    <a:lnTo>
                      <a:pt x="29" y="247"/>
                    </a:lnTo>
                    <a:lnTo>
                      <a:pt x="48" y="239"/>
                    </a:lnTo>
                    <a:lnTo>
                      <a:pt x="89" y="225"/>
                    </a:lnTo>
                    <a:lnTo>
                      <a:pt x="130" y="215"/>
                    </a:lnTo>
                    <a:lnTo>
                      <a:pt x="163" y="201"/>
                    </a:lnTo>
                    <a:lnTo>
                      <a:pt x="194" y="182"/>
                    </a:lnTo>
                    <a:lnTo>
                      <a:pt x="223" y="158"/>
                    </a:lnTo>
                    <a:lnTo>
                      <a:pt x="254" y="134"/>
                    </a:lnTo>
                    <a:lnTo>
                      <a:pt x="276" y="112"/>
                    </a:lnTo>
                    <a:lnTo>
                      <a:pt x="297" y="88"/>
                    </a:lnTo>
                    <a:lnTo>
                      <a:pt x="314" y="64"/>
                    </a:lnTo>
                    <a:lnTo>
                      <a:pt x="329" y="45"/>
                    </a:lnTo>
                    <a:lnTo>
                      <a:pt x="341" y="26"/>
                    </a:lnTo>
                    <a:lnTo>
                      <a:pt x="350" y="12"/>
                    </a:lnTo>
                    <a:lnTo>
                      <a:pt x="3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10786" y="13336"/>
                <a:ext cx="709" cy="880"/>
              </a:xfrm>
              <a:custGeom>
                <a:avLst/>
                <a:gdLst>
                  <a:gd name="T0" fmla="*/ 649 w 709"/>
                  <a:gd name="T1" fmla="*/ 401 h 880"/>
                  <a:gd name="T2" fmla="*/ 678 w 709"/>
                  <a:gd name="T3" fmla="*/ 377 h 880"/>
                  <a:gd name="T4" fmla="*/ 702 w 709"/>
                  <a:gd name="T5" fmla="*/ 405 h 880"/>
                  <a:gd name="T6" fmla="*/ 709 w 709"/>
                  <a:gd name="T7" fmla="*/ 533 h 880"/>
                  <a:gd name="T8" fmla="*/ 705 w 709"/>
                  <a:gd name="T9" fmla="*/ 569 h 880"/>
                  <a:gd name="T10" fmla="*/ 673 w 709"/>
                  <a:gd name="T11" fmla="*/ 700 h 880"/>
                  <a:gd name="T12" fmla="*/ 611 w 709"/>
                  <a:gd name="T13" fmla="*/ 794 h 880"/>
                  <a:gd name="T14" fmla="*/ 484 w 709"/>
                  <a:gd name="T15" fmla="*/ 859 h 880"/>
                  <a:gd name="T16" fmla="*/ 309 w 709"/>
                  <a:gd name="T17" fmla="*/ 876 h 880"/>
                  <a:gd name="T18" fmla="*/ 167 w 709"/>
                  <a:gd name="T19" fmla="*/ 835 h 880"/>
                  <a:gd name="T20" fmla="*/ 136 w 709"/>
                  <a:gd name="T21" fmla="*/ 715 h 880"/>
                  <a:gd name="T22" fmla="*/ 251 w 709"/>
                  <a:gd name="T23" fmla="*/ 638 h 880"/>
                  <a:gd name="T24" fmla="*/ 271 w 709"/>
                  <a:gd name="T25" fmla="*/ 609 h 880"/>
                  <a:gd name="T26" fmla="*/ 251 w 709"/>
                  <a:gd name="T27" fmla="*/ 595 h 880"/>
                  <a:gd name="T28" fmla="*/ 131 w 709"/>
                  <a:gd name="T29" fmla="*/ 612 h 880"/>
                  <a:gd name="T30" fmla="*/ 47 w 709"/>
                  <a:gd name="T31" fmla="*/ 427 h 880"/>
                  <a:gd name="T32" fmla="*/ 86 w 709"/>
                  <a:gd name="T33" fmla="*/ 365 h 880"/>
                  <a:gd name="T34" fmla="*/ 105 w 709"/>
                  <a:gd name="T35" fmla="*/ 348 h 880"/>
                  <a:gd name="T36" fmla="*/ 143 w 709"/>
                  <a:gd name="T37" fmla="*/ 293 h 880"/>
                  <a:gd name="T38" fmla="*/ 182 w 709"/>
                  <a:gd name="T39" fmla="*/ 254 h 880"/>
                  <a:gd name="T40" fmla="*/ 242 w 709"/>
                  <a:gd name="T41" fmla="*/ 264 h 880"/>
                  <a:gd name="T42" fmla="*/ 371 w 709"/>
                  <a:gd name="T43" fmla="*/ 283 h 880"/>
                  <a:gd name="T44" fmla="*/ 460 w 709"/>
                  <a:gd name="T45" fmla="*/ 264 h 880"/>
                  <a:gd name="T46" fmla="*/ 484 w 709"/>
                  <a:gd name="T47" fmla="*/ 252 h 880"/>
                  <a:gd name="T48" fmla="*/ 527 w 709"/>
                  <a:gd name="T49" fmla="*/ 180 h 880"/>
                  <a:gd name="T50" fmla="*/ 508 w 709"/>
                  <a:gd name="T51" fmla="*/ 146 h 880"/>
                  <a:gd name="T52" fmla="*/ 477 w 709"/>
                  <a:gd name="T53" fmla="*/ 130 h 880"/>
                  <a:gd name="T54" fmla="*/ 417 w 709"/>
                  <a:gd name="T55" fmla="*/ 154 h 880"/>
                  <a:gd name="T56" fmla="*/ 362 w 709"/>
                  <a:gd name="T57" fmla="*/ 173 h 880"/>
                  <a:gd name="T58" fmla="*/ 316 w 709"/>
                  <a:gd name="T59" fmla="*/ 144 h 880"/>
                  <a:gd name="T60" fmla="*/ 304 w 709"/>
                  <a:gd name="T61" fmla="*/ 60 h 880"/>
                  <a:gd name="T62" fmla="*/ 393 w 709"/>
                  <a:gd name="T63" fmla="*/ 5 h 880"/>
                  <a:gd name="T64" fmla="*/ 486 w 709"/>
                  <a:gd name="T65" fmla="*/ 22 h 880"/>
                  <a:gd name="T66" fmla="*/ 561 w 709"/>
                  <a:gd name="T67" fmla="*/ 89 h 880"/>
                  <a:gd name="T68" fmla="*/ 587 w 709"/>
                  <a:gd name="T69" fmla="*/ 154 h 880"/>
                  <a:gd name="T70" fmla="*/ 575 w 709"/>
                  <a:gd name="T71" fmla="*/ 240 h 880"/>
                  <a:gd name="T72" fmla="*/ 513 w 709"/>
                  <a:gd name="T73" fmla="*/ 326 h 880"/>
                  <a:gd name="T74" fmla="*/ 448 w 709"/>
                  <a:gd name="T75" fmla="*/ 370 h 880"/>
                  <a:gd name="T76" fmla="*/ 388 w 709"/>
                  <a:gd name="T77" fmla="*/ 394 h 880"/>
                  <a:gd name="T78" fmla="*/ 230 w 709"/>
                  <a:gd name="T79" fmla="*/ 401 h 880"/>
                  <a:gd name="T80" fmla="*/ 160 w 709"/>
                  <a:gd name="T81" fmla="*/ 420 h 880"/>
                  <a:gd name="T82" fmla="*/ 83 w 709"/>
                  <a:gd name="T83" fmla="*/ 489 h 880"/>
                  <a:gd name="T84" fmla="*/ 117 w 709"/>
                  <a:gd name="T85" fmla="*/ 504 h 880"/>
                  <a:gd name="T86" fmla="*/ 218 w 709"/>
                  <a:gd name="T87" fmla="*/ 494 h 880"/>
                  <a:gd name="T88" fmla="*/ 263 w 709"/>
                  <a:gd name="T89" fmla="*/ 511 h 880"/>
                  <a:gd name="T90" fmla="*/ 283 w 709"/>
                  <a:gd name="T91" fmla="*/ 523 h 880"/>
                  <a:gd name="T92" fmla="*/ 316 w 709"/>
                  <a:gd name="T93" fmla="*/ 561 h 880"/>
                  <a:gd name="T94" fmla="*/ 323 w 709"/>
                  <a:gd name="T95" fmla="*/ 617 h 880"/>
                  <a:gd name="T96" fmla="*/ 290 w 709"/>
                  <a:gd name="T97" fmla="*/ 669 h 880"/>
                  <a:gd name="T98" fmla="*/ 266 w 709"/>
                  <a:gd name="T99" fmla="*/ 712 h 880"/>
                  <a:gd name="T100" fmla="*/ 335 w 709"/>
                  <a:gd name="T101" fmla="*/ 734 h 880"/>
                  <a:gd name="T102" fmla="*/ 448 w 709"/>
                  <a:gd name="T103" fmla="*/ 720 h 880"/>
                  <a:gd name="T104" fmla="*/ 575 w 709"/>
                  <a:gd name="T105" fmla="*/ 638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09" h="880">
                    <a:moveTo>
                      <a:pt x="625" y="540"/>
                    </a:moveTo>
                    <a:lnTo>
                      <a:pt x="642" y="451"/>
                    </a:lnTo>
                    <a:lnTo>
                      <a:pt x="649" y="401"/>
                    </a:lnTo>
                    <a:lnTo>
                      <a:pt x="657" y="386"/>
                    </a:lnTo>
                    <a:lnTo>
                      <a:pt x="666" y="377"/>
                    </a:lnTo>
                    <a:lnTo>
                      <a:pt x="678" y="377"/>
                    </a:lnTo>
                    <a:lnTo>
                      <a:pt x="685" y="379"/>
                    </a:lnTo>
                    <a:lnTo>
                      <a:pt x="695" y="391"/>
                    </a:lnTo>
                    <a:lnTo>
                      <a:pt x="702" y="405"/>
                    </a:lnTo>
                    <a:lnTo>
                      <a:pt x="709" y="456"/>
                    </a:lnTo>
                    <a:lnTo>
                      <a:pt x="709" y="511"/>
                    </a:lnTo>
                    <a:lnTo>
                      <a:pt x="709" y="533"/>
                    </a:lnTo>
                    <a:lnTo>
                      <a:pt x="705" y="554"/>
                    </a:lnTo>
                    <a:lnTo>
                      <a:pt x="705" y="561"/>
                    </a:lnTo>
                    <a:lnTo>
                      <a:pt x="705" y="569"/>
                    </a:lnTo>
                    <a:lnTo>
                      <a:pt x="697" y="619"/>
                    </a:lnTo>
                    <a:lnTo>
                      <a:pt x="688" y="662"/>
                    </a:lnTo>
                    <a:lnTo>
                      <a:pt x="673" y="700"/>
                    </a:lnTo>
                    <a:lnTo>
                      <a:pt x="657" y="736"/>
                    </a:lnTo>
                    <a:lnTo>
                      <a:pt x="635" y="765"/>
                    </a:lnTo>
                    <a:lnTo>
                      <a:pt x="611" y="794"/>
                    </a:lnTo>
                    <a:lnTo>
                      <a:pt x="582" y="816"/>
                    </a:lnTo>
                    <a:lnTo>
                      <a:pt x="551" y="835"/>
                    </a:lnTo>
                    <a:lnTo>
                      <a:pt x="484" y="859"/>
                    </a:lnTo>
                    <a:lnTo>
                      <a:pt x="422" y="873"/>
                    </a:lnTo>
                    <a:lnTo>
                      <a:pt x="364" y="880"/>
                    </a:lnTo>
                    <a:lnTo>
                      <a:pt x="309" y="876"/>
                    </a:lnTo>
                    <a:lnTo>
                      <a:pt x="256" y="866"/>
                    </a:lnTo>
                    <a:lnTo>
                      <a:pt x="211" y="852"/>
                    </a:lnTo>
                    <a:lnTo>
                      <a:pt x="167" y="835"/>
                    </a:lnTo>
                    <a:lnTo>
                      <a:pt x="131" y="808"/>
                    </a:lnTo>
                    <a:lnTo>
                      <a:pt x="100" y="734"/>
                    </a:lnTo>
                    <a:lnTo>
                      <a:pt x="136" y="715"/>
                    </a:lnTo>
                    <a:lnTo>
                      <a:pt x="175" y="693"/>
                    </a:lnTo>
                    <a:lnTo>
                      <a:pt x="213" y="667"/>
                    </a:lnTo>
                    <a:lnTo>
                      <a:pt x="251" y="638"/>
                    </a:lnTo>
                    <a:lnTo>
                      <a:pt x="263" y="619"/>
                    </a:lnTo>
                    <a:lnTo>
                      <a:pt x="266" y="617"/>
                    </a:lnTo>
                    <a:lnTo>
                      <a:pt x="271" y="609"/>
                    </a:lnTo>
                    <a:lnTo>
                      <a:pt x="266" y="605"/>
                    </a:lnTo>
                    <a:lnTo>
                      <a:pt x="263" y="597"/>
                    </a:lnTo>
                    <a:lnTo>
                      <a:pt x="251" y="595"/>
                    </a:lnTo>
                    <a:lnTo>
                      <a:pt x="235" y="595"/>
                    </a:lnTo>
                    <a:lnTo>
                      <a:pt x="218" y="595"/>
                    </a:lnTo>
                    <a:lnTo>
                      <a:pt x="131" y="612"/>
                    </a:lnTo>
                    <a:lnTo>
                      <a:pt x="59" y="638"/>
                    </a:lnTo>
                    <a:lnTo>
                      <a:pt x="0" y="504"/>
                    </a:lnTo>
                    <a:lnTo>
                      <a:pt x="47" y="427"/>
                    </a:lnTo>
                    <a:lnTo>
                      <a:pt x="64" y="401"/>
                    </a:lnTo>
                    <a:lnTo>
                      <a:pt x="76" y="384"/>
                    </a:lnTo>
                    <a:lnTo>
                      <a:pt x="86" y="365"/>
                    </a:lnTo>
                    <a:lnTo>
                      <a:pt x="91" y="358"/>
                    </a:lnTo>
                    <a:lnTo>
                      <a:pt x="98" y="355"/>
                    </a:lnTo>
                    <a:lnTo>
                      <a:pt x="105" y="348"/>
                    </a:lnTo>
                    <a:lnTo>
                      <a:pt x="112" y="336"/>
                    </a:lnTo>
                    <a:lnTo>
                      <a:pt x="122" y="319"/>
                    </a:lnTo>
                    <a:lnTo>
                      <a:pt x="143" y="293"/>
                    </a:lnTo>
                    <a:lnTo>
                      <a:pt x="158" y="276"/>
                    </a:lnTo>
                    <a:lnTo>
                      <a:pt x="170" y="262"/>
                    </a:lnTo>
                    <a:lnTo>
                      <a:pt x="182" y="254"/>
                    </a:lnTo>
                    <a:lnTo>
                      <a:pt x="191" y="254"/>
                    </a:lnTo>
                    <a:lnTo>
                      <a:pt x="213" y="257"/>
                    </a:lnTo>
                    <a:lnTo>
                      <a:pt x="242" y="264"/>
                    </a:lnTo>
                    <a:lnTo>
                      <a:pt x="275" y="276"/>
                    </a:lnTo>
                    <a:lnTo>
                      <a:pt x="318" y="278"/>
                    </a:lnTo>
                    <a:lnTo>
                      <a:pt x="371" y="283"/>
                    </a:lnTo>
                    <a:lnTo>
                      <a:pt x="410" y="278"/>
                    </a:lnTo>
                    <a:lnTo>
                      <a:pt x="434" y="276"/>
                    </a:lnTo>
                    <a:lnTo>
                      <a:pt x="460" y="264"/>
                    </a:lnTo>
                    <a:lnTo>
                      <a:pt x="470" y="262"/>
                    </a:lnTo>
                    <a:lnTo>
                      <a:pt x="477" y="257"/>
                    </a:lnTo>
                    <a:lnTo>
                      <a:pt x="484" y="252"/>
                    </a:lnTo>
                    <a:lnTo>
                      <a:pt x="508" y="226"/>
                    </a:lnTo>
                    <a:lnTo>
                      <a:pt x="522" y="202"/>
                    </a:lnTo>
                    <a:lnTo>
                      <a:pt x="527" y="180"/>
                    </a:lnTo>
                    <a:lnTo>
                      <a:pt x="527" y="168"/>
                    </a:lnTo>
                    <a:lnTo>
                      <a:pt x="522" y="161"/>
                    </a:lnTo>
                    <a:lnTo>
                      <a:pt x="508" y="146"/>
                    </a:lnTo>
                    <a:lnTo>
                      <a:pt x="498" y="137"/>
                    </a:lnTo>
                    <a:lnTo>
                      <a:pt x="486" y="132"/>
                    </a:lnTo>
                    <a:lnTo>
                      <a:pt x="477" y="130"/>
                    </a:lnTo>
                    <a:lnTo>
                      <a:pt x="453" y="132"/>
                    </a:lnTo>
                    <a:lnTo>
                      <a:pt x="434" y="137"/>
                    </a:lnTo>
                    <a:lnTo>
                      <a:pt x="417" y="154"/>
                    </a:lnTo>
                    <a:lnTo>
                      <a:pt x="395" y="166"/>
                    </a:lnTo>
                    <a:lnTo>
                      <a:pt x="378" y="173"/>
                    </a:lnTo>
                    <a:lnTo>
                      <a:pt x="362" y="173"/>
                    </a:lnTo>
                    <a:lnTo>
                      <a:pt x="347" y="168"/>
                    </a:lnTo>
                    <a:lnTo>
                      <a:pt x="333" y="161"/>
                    </a:lnTo>
                    <a:lnTo>
                      <a:pt x="316" y="144"/>
                    </a:lnTo>
                    <a:lnTo>
                      <a:pt x="302" y="125"/>
                    </a:lnTo>
                    <a:lnTo>
                      <a:pt x="297" y="89"/>
                    </a:lnTo>
                    <a:lnTo>
                      <a:pt x="304" y="60"/>
                    </a:lnTo>
                    <a:lnTo>
                      <a:pt x="326" y="36"/>
                    </a:lnTo>
                    <a:lnTo>
                      <a:pt x="362" y="15"/>
                    </a:lnTo>
                    <a:lnTo>
                      <a:pt x="393" y="5"/>
                    </a:lnTo>
                    <a:lnTo>
                      <a:pt x="424" y="0"/>
                    </a:lnTo>
                    <a:lnTo>
                      <a:pt x="455" y="7"/>
                    </a:lnTo>
                    <a:lnTo>
                      <a:pt x="486" y="22"/>
                    </a:lnTo>
                    <a:lnTo>
                      <a:pt x="515" y="43"/>
                    </a:lnTo>
                    <a:lnTo>
                      <a:pt x="539" y="65"/>
                    </a:lnTo>
                    <a:lnTo>
                      <a:pt x="561" y="89"/>
                    </a:lnTo>
                    <a:lnTo>
                      <a:pt x="575" y="118"/>
                    </a:lnTo>
                    <a:lnTo>
                      <a:pt x="587" y="144"/>
                    </a:lnTo>
                    <a:lnTo>
                      <a:pt x="587" y="154"/>
                    </a:lnTo>
                    <a:lnTo>
                      <a:pt x="587" y="166"/>
                    </a:lnTo>
                    <a:lnTo>
                      <a:pt x="587" y="204"/>
                    </a:lnTo>
                    <a:lnTo>
                      <a:pt x="575" y="240"/>
                    </a:lnTo>
                    <a:lnTo>
                      <a:pt x="561" y="271"/>
                    </a:lnTo>
                    <a:lnTo>
                      <a:pt x="537" y="300"/>
                    </a:lnTo>
                    <a:lnTo>
                      <a:pt x="513" y="326"/>
                    </a:lnTo>
                    <a:lnTo>
                      <a:pt x="486" y="348"/>
                    </a:lnTo>
                    <a:lnTo>
                      <a:pt x="467" y="362"/>
                    </a:lnTo>
                    <a:lnTo>
                      <a:pt x="448" y="370"/>
                    </a:lnTo>
                    <a:lnTo>
                      <a:pt x="429" y="379"/>
                    </a:lnTo>
                    <a:lnTo>
                      <a:pt x="410" y="386"/>
                    </a:lnTo>
                    <a:lnTo>
                      <a:pt x="388" y="394"/>
                    </a:lnTo>
                    <a:lnTo>
                      <a:pt x="335" y="401"/>
                    </a:lnTo>
                    <a:lnTo>
                      <a:pt x="249" y="401"/>
                    </a:lnTo>
                    <a:lnTo>
                      <a:pt x="230" y="401"/>
                    </a:lnTo>
                    <a:lnTo>
                      <a:pt x="211" y="401"/>
                    </a:lnTo>
                    <a:lnTo>
                      <a:pt x="184" y="408"/>
                    </a:lnTo>
                    <a:lnTo>
                      <a:pt x="160" y="420"/>
                    </a:lnTo>
                    <a:lnTo>
                      <a:pt x="107" y="458"/>
                    </a:lnTo>
                    <a:lnTo>
                      <a:pt x="93" y="475"/>
                    </a:lnTo>
                    <a:lnTo>
                      <a:pt x="83" y="489"/>
                    </a:lnTo>
                    <a:lnTo>
                      <a:pt x="79" y="504"/>
                    </a:lnTo>
                    <a:lnTo>
                      <a:pt x="76" y="518"/>
                    </a:lnTo>
                    <a:lnTo>
                      <a:pt x="117" y="504"/>
                    </a:lnTo>
                    <a:lnTo>
                      <a:pt x="167" y="494"/>
                    </a:lnTo>
                    <a:lnTo>
                      <a:pt x="191" y="489"/>
                    </a:lnTo>
                    <a:lnTo>
                      <a:pt x="218" y="494"/>
                    </a:lnTo>
                    <a:lnTo>
                      <a:pt x="237" y="497"/>
                    </a:lnTo>
                    <a:lnTo>
                      <a:pt x="256" y="509"/>
                    </a:lnTo>
                    <a:lnTo>
                      <a:pt x="263" y="511"/>
                    </a:lnTo>
                    <a:lnTo>
                      <a:pt x="271" y="516"/>
                    </a:lnTo>
                    <a:lnTo>
                      <a:pt x="275" y="518"/>
                    </a:lnTo>
                    <a:lnTo>
                      <a:pt x="283" y="523"/>
                    </a:lnTo>
                    <a:lnTo>
                      <a:pt x="294" y="533"/>
                    </a:lnTo>
                    <a:lnTo>
                      <a:pt x="304" y="545"/>
                    </a:lnTo>
                    <a:lnTo>
                      <a:pt x="316" y="561"/>
                    </a:lnTo>
                    <a:lnTo>
                      <a:pt x="323" y="581"/>
                    </a:lnTo>
                    <a:lnTo>
                      <a:pt x="323" y="597"/>
                    </a:lnTo>
                    <a:lnTo>
                      <a:pt x="323" y="617"/>
                    </a:lnTo>
                    <a:lnTo>
                      <a:pt x="316" y="633"/>
                    </a:lnTo>
                    <a:lnTo>
                      <a:pt x="304" y="653"/>
                    </a:lnTo>
                    <a:lnTo>
                      <a:pt x="290" y="669"/>
                    </a:lnTo>
                    <a:lnTo>
                      <a:pt x="273" y="686"/>
                    </a:lnTo>
                    <a:lnTo>
                      <a:pt x="251" y="705"/>
                    </a:lnTo>
                    <a:lnTo>
                      <a:pt x="266" y="712"/>
                    </a:lnTo>
                    <a:lnTo>
                      <a:pt x="287" y="720"/>
                    </a:lnTo>
                    <a:lnTo>
                      <a:pt x="309" y="727"/>
                    </a:lnTo>
                    <a:lnTo>
                      <a:pt x="335" y="734"/>
                    </a:lnTo>
                    <a:lnTo>
                      <a:pt x="371" y="734"/>
                    </a:lnTo>
                    <a:lnTo>
                      <a:pt x="407" y="729"/>
                    </a:lnTo>
                    <a:lnTo>
                      <a:pt x="448" y="720"/>
                    </a:lnTo>
                    <a:lnTo>
                      <a:pt x="491" y="700"/>
                    </a:lnTo>
                    <a:lnTo>
                      <a:pt x="537" y="672"/>
                    </a:lnTo>
                    <a:lnTo>
                      <a:pt x="575" y="638"/>
                    </a:lnTo>
                    <a:lnTo>
                      <a:pt x="604" y="595"/>
                    </a:lnTo>
                    <a:lnTo>
                      <a:pt x="625" y="5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9" name="Freeform 68"/>
              <p:cNvSpPr>
                <a:spLocks noChangeAspect="1" noEditPoints="1"/>
              </p:cNvSpPr>
              <p:nvPr/>
            </p:nvSpPr>
            <p:spPr bwMode="auto">
              <a:xfrm>
                <a:off x="10833" y="13250"/>
                <a:ext cx="283" cy="278"/>
              </a:xfrm>
              <a:custGeom>
                <a:avLst/>
                <a:gdLst>
                  <a:gd name="T0" fmla="*/ 116 w 283"/>
                  <a:gd name="T1" fmla="*/ 101 h 278"/>
                  <a:gd name="T2" fmla="*/ 92 w 283"/>
                  <a:gd name="T3" fmla="*/ 110 h 278"/>
                  <a:gd name="T4" fmla="*/ 65 w 283"/>
                  <a:gd name="T5" fmla="*/ 129 h 278"/>
                  <a:gd name="T6" fmla="*/ 56 w 283"/>
                  <a:gd name="T7" fmla="*/ 139 h 278"/>
                  <a:gd name="T8" fmla="*/ 48 w 283"/>
                  <a:gd name="T9" fmla="*/ 151 h 278"/>
                  <a:gd name="T10" fmla="*/ 48 w 283"/>
                  <a:gd name="T11" fmla="*/ 161 h 278"/>
                  <a:gd name="T12" fmla="*/ 53 w 283"/>
                  <a:gd name="T13" fmla="*/ 173 h 278"/>
                  <a:gd name="T14" fmla="*/ 60 w 283"/>
                  <a:gd name="T15" fmla="*/ 182 h 278"/>
                  <a:gd name="T16" fmla="*/ 70 w 283"/>
                  <a:gd name="T17" fmla="*/ 189 h 278"/>
                  <a:gd name="T18" fmla="*/ 80 w 283"/>
                  <a:gd name="T19" fmla="*/ 189 h 278"/>
                  <a:gd name="T20" fmla="*/ 94 w 283"/>
                  <a:gd name="T21" fmla="*/ 189 h 278"/>
                  <a:gd name="T22" fmla="*/ 147 w 283"/>
                  <a:gd name="T23" fmla="*/ 180 h 278"/>
                  <a:gd name="T24" fmla="*/ 173 w 283"/>
                  <a:gd name="T25" fmla="*/ 165 h 278"/>
                  <a:gd name="T26" fmla="*/ 200 w 283"/>
                  <a:gd name="T27" fmla="*/ 151 h 278"/>
                  <a:gd name="T28" fmla="*/ 221 w 283"/>
                  <a:gd name="T29" fmla="*/ 132 h 278"/>
                  <a:gd name="T30" fmla="*/ 231 w 283"/>
                  <a:gd name="T31" fmla="*/ 115 h 278"/>
                  <a:gd name="T32" fmla="*/ 231 w 283"/>
                  <a:gd name="T33" fmla="*/ 96 h 278"/>
                  <a:gd name="T34" fmla="*/ 224 w 283"/>
                  <a:gd name="T35" fmla="*/ 86 h 278"/>
                  <a:gd name="T36" fmla="*/ 219 w 283"/>
                  <a:gd name="T37" fmla="*/ 79 h 278"/>
                  <a:gd name="T38" fmla="*/ 192 w 283"/>
                  <a:gd name="T39" fmla="*/ 74 h 278"/>
                  <a:gd name="T40" fmla="*/ 168 w 283"/>
                  <a:gd name="T41" fmla="*/ 81 h 278"/>
                  <a:gd name="T42" fmla="*/ 147 w 283"/>
                  <a:gd name="T43" fmla="*/ 86 h 278"/>
                  <a:gd name="T44" fmla="*/ 132 w 283"/>
                  <a:gd name="T45" fmla="*/ 93 h 278"/>
                  <a:gd name="T46" fmla="*/ 116 w 283"/>
                  <a:gd name="T47" fmla="*/ 101 h 278"/>
                  <a:gd name="T48" fmla="*/ 190 w 283"/>
                  <a:gd name="T49" fmla="*/ 271 h 278"/>
                  <a:gd name="T50" fmla="*/ 154 w 283"/>
                  <a:gd name="T51" fmla="*/ 278 h 278"/>
                  <a:gd name="T52" fmla="*/ 123 w 283"/>
                  <a:gd name="T53" fmla="*/ 278 h 278"/>
                  <a:gd name="T54" fmla="*/ 99 w 283"/>
                  <a:gd name="T55" fmla="*/ 276 h 278"/>
                  <a:gd name="T56" fmla="*/ 72 w 283"/>
                  <a:gd name="T57" fmla="*/ 261 h 278"/>
                  <a:gd name="T58" fmla="*/ 41 w 283"/>
                  <a:gd name="T59" fmla="*/ 225 h 278"/>
                  <a:gd name="T60" fmla="*/ 27 w 283"/>
                  <a:gd name="T61" fmla="*/ 209 h 278"/>
                  <a:gd name="T62" fmla="*/ 17 w 283"/>
                  <a:gd name="T63" fmla="*/ 187 h 278"/>
                  <a:gd name="T64" fmla="*/ 8 w 283"/>
                  <a:gd name="T65" fmla="*/ 153 h 278"/>
                  <a:gd name="T66" fmla="*/ 0 w 283"/>
                  <a:gd name="T67" fmla="*/ 122 h 278"/>
                  <a:gd name="T68" fmla="*/ 3 w 283"/>
                  <a:gd name="T69" fmla="*/ 96 h 278"/>
                  <a:gd name="T70" fmla="*/ 17 w 283"/>
                  <a:gd name="T71" fmla="*/ 72 h 278"/>
                  <a:gd name="T72" fmla="*/ 32 w 283"/>
                  <a:gd name="T73" fmla="*/ 50 h 278"/>
                  <a:gd name="T74" fmla="*/ 46 w 283"/>
                  <a:gd name="T75" fmla="*/ 36 h 278"/>
                  <a:gd name="T76" fmla="*/ 60 w 283"/>
                  <a:gd name="T77" fmla="*/ 26 h 278"/>
                  <a:gd name="T78" fmla="*/ 72 w 283"/>
                  <a:gd name="T79" fmla="*/ 14 h 278"/>
                  <a:gd name="T80" fmla="*/ 94 w 283"/>
                  <a:gd name="T81" fmla="*/ 7 h 278"/>
                  <a:gd name="T82" fmla="*/ 120 w 283"/>
                  <a:gd name="T83" fmla="*/ 0 h 278"/>
                  <a:gd name="T84" fmla="*/ 168 w 283"/>
                  <a:gd name="T85" fmla="*/ 0 h 278"/>
                  <a:gd name="T86" fmla="*/ 197 w 283"/>
                  <a:gd name="T87" fmla="*/ 5 h 278"/>
                  <a:gd name="T88" fmla="*/ 221 w 283"/>
                  <a:gd name="T89" fmla="*/ 19 h 278"/>
                  <a:gd name="T90" fmla="*/ 245 w 283"/>
                  <a:gd name="T91" fmla="*/ 43 h 278"/>
                  <a:gd name="T92" fmla="*/ 264 w 283"/>
                  <a:gd name="T93" fmla="*/ 79 h 278"/>
                  <a:gd name="T94" fmla="*/ 276 w 283"/>
                  <a:gd name="T95" fmla="*/ 110 h 278"/>
                  <a:gd name="T96" fmla="*/ 281 w 283"/>
                  <a:gd name="T97" fmla="*/ 139 h 278"/>
                  <a:gd name="T98" fmla="*/ 283 w 283"/>
                  <a:gd name="T99" fmla="*/ 165 h 278"/>
                  <a:gd name="T100" fmla="*/ 276 w 283"/>
                  <a:gd name="T101" fmla="*/ 187 h 278"/>
                  <a:gd name="T102" fmla="*/ 257 w 283"/>
                  <a:gd name="T103" fmla="*/ 225 h 278"/>
                  <a:gd name="T104" fmla="*/ 224 w 283"/>
                  <a:gd name="T105" fmla="*/ 249 h 278"/>
                  <a:gd name="T106" fmla="*/ 190 w 283"/>
                  <a:gd name="T107" fmla="*/ 271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83" h="278">
                    <a:moveTo>
                      <a:pt x="116" y="101"/>
                    </a:moveTo>
                    <a:lnTo>
                      <a:pt x="92" y="110"/>
                    </a:lnTo>
                    <a:lnTo>
                      <a:pt x="65" y="129"/>
                    </a:lnTo>
                    <a:lnTo>
                      <a:pt x="56" y="139"/>
                    </a:lnTo>
                    <a:lnTo>
                      <a:pt x="48" y="151"/>
                    </a:lnTo>
                    <a:lnTo>
                      <a:pt x="48" y="161"/>
                    </a:lnTo>
                    <a:lnTo>
                      <a:pt x="53" y="173"/>
                    </a:lnTo>
                    <a:lnTo>
                      <a:pt x="60" y="182"/>
                    </a:lnTo>
                    <a:lnTo>
                      <a:pt x="70" y="189"/>
                    </a:lnTo>
                    <a:lnTo>
                      <a:pt x="80" y="189"/>
                    </a:lnTo>
                    <a:lnTo>
                      <a:pt x="94" y="189"/>
                    </a:lnTo>
                    <a:lnTo>
                      <a:pt x="147" y="180"/>
                    </a:lnTo>
                    <a:lnTo>
                      <a:pt x="173" y="165"/>
                    </a:lnTo>
                    <a:lnTo>
                      <a:pt x="200" y="151"/>
                    </a:lnTo>
                    <a:lnTo>
                      <a:pt x="221" y="132"/>
                    </a:lnTo>
                    <a:lnTo>
                      <a:pt x="231" y="115"/>
                    </a:lnTo>
                    <a:lnTo>
                      <a:pt x="231" y="96"/>
                    </a:lnTo>
                    <a:lnTo>
                      <a:pt x="224" y="86"/>
                    </a:lnTo>
                    <a:lnTo>
                      <a:pt x="219" y="79"/>
                    </a:lnTo>
                    <a:lnTo>
                      <a:pt x="192" y="74"/>
                    </a:lnTo>
                    <a:lnTo>
                      <a:pt x="168" y="81"/>
                    </a:lnTo>
                    <a:lnTo>
                      <a:pt x="147" y="86"/>
                    </a:lnTo>
                    <a:lnTo>
                      <a:pt x="132" y="93"/>
                    </a:lnTo>
                    <a:lnTo>
                      <a:pt x="116" y="101"/>
                    </a:lnTo>
                    <a:close/>
                    <a:moveTo>
                      <a:pt x="190" y="271"/>
                    </a:moveTo>
                    <a:lnTo>
                      <a:pt x="154" y="278"/>
                    </a:lnTo>
                    <a:lnTo>
                      <a:pt x="123" y="278"/>
                    </a:lnTo>
                    <a:lnTo>
                      <a:pt x="99" y="276"/>
                    </a:lnTo>
                    <a:lnTo>
                      <a:pt x="72" y="261"/>
                    </a:lnTo>
                    <a:lnTo>
                      <a:pt x="41" y="225"/>
                    </a:lnTo>
                    <a:lnTo>
                      <a:pt x="27" y="209"/>
                    </a:lnTo>
                    <a:lnTo>
                      <a:pt x="17" y="187"/>
                    </a:lnTo>
                    <a:lnTo>
                      <a:pt x="8" y="153"/>
                    </a:lnTo>
                    <a:lnTo>
                      <a:pt x="0" y="122"/>
                    </a:lnTo>
                    <a:lnTo>
                      <a:pt x="3" y="96"/>
                    </a:lnTo>
                    <a:lnTo>
                      <a:pt x="17" y="72"/>
                    </a:lnTo>
                    <a:lnTo>
                      <a:pt x="32" y="50"/>
                    </a:lnTo>
                    <a:lnTo>
                      <a:pt x="46" y="36"/>
                    </a:lnTo>
                    <a:lnTo>
                      <a:pt x="60" y="26"/>
                    </a:lnTo>
                    <a:lnTo>
                      <a:pt x="72" y="14"/>
                    </a:lnTo>
                    <a:lnTo>
                      <a:pt x="94" y="7"/>
                    </a:lnTo>
                    <a:lnTo>
                      <a:pt x="120" y="0"/>
                    </a:lnTo>
                    <a:lnTo>
                      <a:pt x="168" y="0"/>
                    </a:lnTo>
                    <a:lnTo>
                      <a:pt x="197" y="5"/>
                    </a:lnTo>
                    <a:lnTo>
                      <a:pt x="221" y="19"/>
                    </a:lnTo>
                    <a:lnTo>
                      <a:pt x="245" y="43"/>
                    </a:lnTo>
                    <a:lnTo>
                      <a:pt x="264" y="79"/>
                    </a:lnTo>
                    <a:lnTo>
                      <a:pt x="276" y="110"/>
                    </a:lnTo>
                    <a:lnTo>
                      <a:pt x="281" y="139"/>
                    </a:lnTo>
                    <a:lnTo>
                      <a:pt x="283" y="165"/>
                    </a:lnTo>
                    <a:lnTo>
                      <a:pt x="276" y="187"/>
                    </a:lnTo>
                    <a:lnTo>
                      <a:pt x="257" y="225"/>
                    </a:lnTo>
                    <a:lnTo>
                      <a:pt x="224" y="249"/>
                    </a:lnTo>
                    <a:lnTo>
                      <a:pt x="190" y="2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auto">
              <a:xfrm>
                <a:off x="11512" y="13118"/>
                <a:ext cx="710" cy="705"/>
              </a:xfrm>
              <a:custGeom>
                <a:avLst/>
                <a:gdLst>
                  <a:gd name="T0" fmla="*/ 566 w 710"/>
                  <a:gd name="T1" fmla="*/ 144 h 705"/>
                  <a:gd name="T2" fmla="*/ 564 w 710"/>
                  <a:gd name="T3" fmla="*/ 122 h 705"/>
                  <a:gd name="T4" fmla="*/ 535 w 710"/>
                  <a:gd name="T5" fmla="*/ 110 h 705"/>
                  <a:gd name="T6" fmla="*/ 444 w 710"/>
                  <a:gd name="T7" fmla="*/ 108 h 705"/>
                  <a:gd name="T8" fmla="*/ 367 w 710"/>
                  <a:gd name="T9" fmla="*/ 122 h 705"/>
                  <a:gd name="T10" fmla="*/ 173 w 710"/>
                  <a:gd name="T11" fmla="*/ 240 h 705"/>
                  <a:gd name="T12" fmla="*/ 106 w 710"/>
                  <a:gd name="T13" fmla="*/ 326 h 705"/>
                  <a:gd name="T14" fmla="*/ 82 w 710"/>
                  <a:gd name="T15" fmla="*/ 384 h 705"/>
                  <a:gd name="T16" fmla="*/ 190 w 710"/>
                  <a:gd name="T17" fmla="*/ 341 h 705"/>
                  <a:gd name="T18" fmla="*/ 254 w 710"/>
                  <a:gd name="T19" fmla="*/ 348 h 705"/>
                  <a:gd name="T20" fmla="*/ 278 w 710"/>
                  <a:gd name="T21" fmla="*/ 355 h 705"/>
                  <a:gd name="T22" fmla="*/ 324 w 710"/>
                  <a:gd name="T23" fmla="*/ 393 h 705"/>
                  <a:gd name="T24" fmla="*/ 336 w 710"/>
                  <a:gd name="T25" fmla="*/ 444 h 705"/>
                  <a:gd name="T26" fmla="*/ 314 w 710"/>
                  <a:gd name="T27" fmla="*/ 501 h 705"/>
                  <a:gd name="T28" fmla="*/ 295 w 710"/>
                  <a:gd name="T29" fmla="*/ 547 h 705"/>
                  <a:gd name="T30" fmla="*/ 367 w 710"/>
                  <a:gd name="T31" fmla="*/ 559 h 705"/>
                  <a:gd name="T32" fmla="*/ 473 w 710"/>
                  <a:gd name="T33" fmla="*/ 530 h 705"/>
                  <a:gd name="T34" fmla="*/ 588 w 710"/>
                  <a:gd name="T35" fmla="*/ 434 h 705"/>
                  <a:gd name="T36" fmla="*/ 631 w 710"/>
                  <a:gd name="T37" fmla="*/ 240 h 705"/>
                  <a:gd name="T38" fmla="*/ 648 w 710"/>
                  <a:gd name="T39" fmla="*/ 161 h 705"/>
                  <a:gd name="T40" fmla="*/ 676 w 710"/>
                  <a:gd name="T41" fmla="*/ 175 h 705"/>
                  <a:gd name="T42" fmla="*/ 691 w 710"/>
                  <a:gd name="T43" fmla="*/ 240 h 705"/>
                  <a:gd name="T44" fmla="*/ 708 w 710"/>
                  <a:gd name="T45" fmla="*/ 312 h 705"/>
                  <a:gd name="T46" fmla="*/ 710 w 710"/>
                  <a:gd name="T47" fmla="*/ 343 h 705"/>
                  <a:gd name="T48" fmla="*/ 705 w 710"/>
                  <a:gd name="T49" fmla="*/ 441 h 705"/>
                  <a:gd name="T50" fmla="*/ 664 w 710"/>
                  <a:gd name="T51" fmla="*/ 552 h 705"/>
                  <a:gd name="T52" fmla="*/ 593 w 710"/>
                  <a:gd name="T53" fmla="*/ 631 h 705"/>
                  <a:gd name="T54" fmla="*/ 413 w 710"/>
                  <a:gd name="T55" fmla="*/ 700 h 705"/>
                  <a:gd name="T56" fmla="*/ 257 w 710"/>
                  <a:gd name="T57" fmla="*/ 693 h 705"/>
                  <a:gd name="T58" fmla="*/ 134 w 710"/>
                  <a:gd name="T59" fmla="*/ 595 h 705"/>
                  <a:gd name="T60" fmla="*/ 235 w 710"/>
                  <a:gd name="T61" fmla="*/ 511 h 705"/>
                  <a:gd name="T62" fmla="*/ 283 w 710"/>
                  <a:gd name="T63" fmla="*/ 451 h 705"/>
                  <a:gd name="T64" fmla="*/ 283 w 710"/>
                  <a:gd name="T65" fmla="*/ 441 h 705"/>
                  <a:gd name="T66" fmla="*/ 247 w 710"/>
                  <a:gd name="T67" fmla="*/ 434 h 705"/>
                  <a:gd name="T68" fmla="*/ 113 w 710"/>
                  <a:gd name="T69" fmla="*/ 482 h 705"/>
                  <a:gd name="T70" fmla="*/ 24 w 710"/>
                  <a:gd name="T71" fmla="*/ 314 h 705"/>
                  <a:gd name="T72" fmla="*/ 106 w 710"/>
                  <a:gd name="T73" fmla="*/ 129 h 705"/>
                  <a:gd name="T74" fmla="*/ 223 w 710"/>
                  <a:gd name="T75" fmla="*/ 41 h 705"/>
                  <a:gd name="T76" fmla="*/ 324 w 710"/>
                  <a:gd name="T77" fmla="*/ 5 h 705"/>
                  <a:gd name="T78" fmla="*/ 458 w 710"/>
                  <a:gd name="T79" fmla="*/ 7 h 705"/>
                  <a:gd name="T80" fmla="*/ 559 w 710"/>
                  <a:gd name="T81" fmla="*/ 58 h 705"/>
                  <a:gd name="T82" fmla="*/ 602 w 710"/>
                  <a:gd name="T83" fmla="*/ 129 h 705"/>
                  <a:gd name="T84" fmla="*/ 605 w 710"/>
                  <a:gd name="T85" fmla="*/ 151 h 705"/>
                  <a:gd name="T86" fmla="*/ 602 w 710"/>
                  <a:gd name="T87" fmla="*/ 175 h 705"/>
                  <a:gd name="T88" fmla="*/ 578 w 710"/>
                  <a:gd name="T89" fmla="*/ 233 h 705"/>
                  <a:gd name="T90" fmla="*/ 499 w 710"/>
                  <a:gd name="T91" fmla="*/ 290 h 705"/>
                  <a:gd name="T92" fmla="*/ 413 w 710"/>
                  <a:gd name="T93" fmla="*/ 297 h 705"/>
                  <a:gd name="T94" fmla="*/ 374 w 710"/>
                  <a:gd name="T95" fmla="*/ 254 h 705"/>
                  <a:gd name="T96" fmla="*/ 381 w 710"/>
                  <a:gd name="T97" fmla="*/ 204 h 705"/>
                  <a:gd name="T98" fmla="*/ 420 w 710"/>
                  <a:gd name="T99" fmla="*/ 158 h 705"/>
                  <a:gd name="T100" fmla="*/ 513 w 710"/>
                  <a:gd name="T101" fmla="*/ 161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10" h="705">
                    <a:moveTo>
                      <a:pt x="552" y="153"/>
                    </a:moveTo>
                    <a:lnTo>
                      <a:pt x="564" y="146"/>
                    </a:lnTo>
                    <a:lnTo>
                      <a:pt x="566" y="144"/>
                    </a:lnTo>
                    <a:lnTo>
                      <a:pt x="571" y="137"/>
                    </a:lnTo>
                    <a:lnTo>
                      <a:pt x="566" y="129"/>
                    </a:lnTo>
                    <a:lnTo>
                      <a:pt x="564" y="122"/>
                    </a:lnTo>
                    <a:lnTo>
                      <a:pt x="552" y="117"/>
                    </a:lnTo>
                    <a:lnTo>
                      <a:pt x="542" y="110"/>
                    </a:lnTo>
                    <a:lnTo>
                      <a:pt x="535" y="110"/>
                    </a:lnTo>
                    <a:lnTo>
                      <a:pt x="506" y="108"/>
                    </a:lnTo>
                    <a:lnTo>
                      <a:pt x="475" y="108"/>
                    </a:lnTo>
                    <a:lnTo>
                      <a:pt x="444" y="108"/>
                    </a:lnTo>
                    <a:lnTo>
                      <a:pt x="413" y="110"/>
                    </a:lnTo>
                    <a:lnTo>
                      <a:pt x="389" y="115"/>
                    </a:lnTo>
                    <a:lnTo>
                      <a:pt x="367" y="122"/>
                    </a:lnTo>
                    <a:lnTo>
                      <a:pt x="247" y="182"/>
                    </a:lnTo>
                    <a:lnTo>
                      <a:pt x="209" y="211"/>
                    </a:lnTo>
                    <a:lnTo>
                      <a:pt x="173" y="240"/>
                    </a:lnTo>
                    <a:lnTo>
                      <a:pt x="144" y="269"/>
                    </a:lnTo>
                    <a:lnTo>
                      <a:pt x="125" y="297"/>
                    </a:lnTo>
                    <a:lnTo>
                      <a:pt x="106" y="326"/>
                    </a:lnTo>
                    <a:lnTo>
                      <a:pt x="96" y="348"/>
                    </a:lnTo>
                    <a:lnTo>
                      <a:pt x="84" y="369"/>
                    </a:lnTo>
                    <a:lnTo>
                      <a:pt x="82" y="384"/>
                    </a:lnTo>
                    <a:lnTo>
                      <a:pt x="120" y="362"/>
                    </a:lnTo>
                    <a:lnTo>
                      <a:pt x="166" y="343"/>
                    </a:lnTo>
                    <a:lnTo>
                      <a:pt x="190" y="341"/>
                    </a:lnTo>
                    <a:lnTo>
                      <a:pt x="216" y="336"/>
                    </a:lnTo>
                    <a:lnTo>
                      <a:pt x="235" y="341"/>
                    </a:lnTo>
                    <a:lnTo>
                      <a:pt x="254" y="348"/>
                    </a:lnTo>
                    <a:lnTo>
                      <a:pt x="264" y="350"/>
                    </a:lnTo>
                    <a:lnTo>
                      <a:pt x="271" y="350"/>
                    </a:lnTo>
                    <a:lnTo>
                      <a:pt x="278" y="355"/>
                    </a:lnTo>
                    <a:lnTo>
                      <a:pt x="286" y="357"/>
                    </a:lnTo>
                    <a:lnTo>
                      <a:pt x="310" y="376"/>
                    </a:lnTo>
                    <a:lnTo>
                      <a:pt x="324" y="393"/>
                    </a:lnTo>
                    <a:lnTo>
                      <a:pt x="331" y="408"/>
                    </a:lnTo>
                    <a:lnTo>
                      <a:pt x="336" y="427"/>
                    </a:lnTo>
                    <a:lnTo>
                      <a:pt x="336" y="444"/>
                    </a:lnTo>
                    <a:lnTo>
                      <a:pt x="331" y="463"/>
                    </a:lnTo>
                    <a:lnTo>
                      <a:pt x="324" y="480"/>
                    </a:lnTo>
                    <a:lnTo>
                      <a:pt x="314" y="501"/>
                    </a:lnTo>
                    <a:lnTo>
                      <a:pt x="300" y="523"/>
                    </a:lnTo>
                    <a:lnTo>
                      <a:pt x="283" y="544"/>
                    </a:lnTo>
                    <a:lnTo>
                      <a:pt x="295" y="547"/>
                    </a:lnTo>
                    <a:lnTo>
                      <a:pt x="314" y="552"/>
                    </a:lnTo>
                    <a:lnTo>
                      <a:pt x="338" y="554"/>
                    </a:lnTo>
                    <a:lnTo>
                      <a:pt x="367" y="559"/>
                    </a:lnTo>
                    <a:lnTo>
                      <a:pt x="398" y="554"/>
                    </a:lnTo>
                    <a:lnTo>
                      <a:pt x="437" y="544"/>
                    </a:lnTo>
                    <a:lnTo>
                      <a:pt x="473" y="530"/>
                    </a:lnTo>
                    <a:lnTo>
                      <a:pt x="513" y="504"/>
                    </a:lnTo>
                    <a:lnTo>
                      <a:pt x="557" y="472"/>
                    </a:lnTo>
                    <a:lnTo>
                      <a:pt x="588" y="434"/>
                    </a:lnTo>
                    <a:lnTo>
                      <a:pt x="612" y="386"/>
                    </a:lnTo>
                    <a:lnTo>
                      <a:pt x="626" y="333"/>
                    </a:lnTo>
                    <a:lnTo>
                      <a:pt x="631" y="240"/>
                    </a:lnTo>
                    <a:lnTo>
                      <a:pt x="631" y="187"/>
                    </a:lnTo>
                    <a:lnTo>
                      <a:pt x="638" y="173"/>
                    </a:lnTo>
                    <a:lnTo>
                      <a:pt x="648" y="161"/>
                    </a:lnTo>
                    <a:lnTo>
                      <a:pt x="657" y="161"/>
                    </a:lnTo>
                    <a:lnTo>
                      <a:pt x="669" y="168"/>
                    </a:lnTo>
                    <a:lnTo>
                      <a:pt x="676" y="175"/>
                    </a:lnTo>
                    <a:lnTo>
                      <a:pt x="679" y="189"/>
                    </a:lnTo>
                    <a:lnTo>
                      <a:pt x="684" y="209"/>
                    </a:lnTo>
                    <a:lnTo>
                      <a:pt x="691" y="240"/>
                    </a:lnTo>
                    <a:lnTo>
                      <a:pt x="700" y="269"/>
                    </a:lnTo>
                    <a:lnTo>
                      <a:pt x="705" y="290"/>
                    </a:lnTo>
                    <a:lnTo>
                      <a:pt x="708" y="312"/>
                    </a:lnTo>
                    <a:lnTo>
                      <a:pt x="710" y="326"/>
                    </a:lnTo>
                    <a:lnTo>
                      <a:pt x="710" y="336"/>
                    </a:lnTo>
                    <a:lnTo>
                      <a:pt x="710" y="343"/>
                    </a:lnTo>
                    <a:lnTo>
                      <a:pt x="708" y="348"/>
                    </a:lnTo>
                    <a:lnTo>
                      <a:pt x="708" y="398"/>
                    </a:lnTo>
                    <a:lnTo>
                      <a:pt x="705" y="441"/>
                    </a:lnTo>
                    <a:lnTo>
                      <a:pt x="693" y="482"/>
                    </a:lnTo>
                    <a:lnTo>
                      <a:pt x="684" y="518"/>
                    </a:lnTo>
                    <a:lnTo>
                      <a:pt x="664" y="552"/>
                    </a:lnTo>
                    <a:lnTo>
                      <a:pt x="645" y="583"/>
                    </a:lnTo>
                    <a:lnTo>
                      <a:pt x="619" y="609"/>
                    </a:lnTo>
                    <a:lnTo>
                      <a:pt x="593" y="631"/>
                    </a:lnTo>
                    <a:lnTo>
                      <a:pt x="528" y="667"/>
                    </a:lnTo>
                    <a:lnTo>
                      <a:pt x="468" y="691"/>
                    </a:lnTo>
                    <a:lnTo>
                      <a:pt x="413" y="700"/>
                    </a:lnTo>
                    <a:lnTo>
                      <a:pt x="355" y="705"/>
                    </a:lnTo>
                    <a:lnTo>
                      <a:pt x="302" y="700"/>
                    </a:lnTo>
                    <a:lnTo>
                      <a:pt x="257" y="693"/>
                    </a:lnTo>
                    <a:lnTo>
                      <a:pt x="216" y="681"/>
                    </a:lnTo>
                    <a:lnTo>
                      <a:pt x="178" y="662"/>
                    </a:lnTo>
                    <a:lnTo>
                      <a:pt x="134" y="595"/>
                    </a:lnTo>
                    <a:lnTo>
                      <a:pt x="166" y="568"/>
                    </a:lnTo>
                    <a:lnTo>
                      <a:pt x="202" y="544"/>
                    </a:lnTo>
                    <a:lnTo>
                      <a:pt x="235" y="511"/>
                    </a:lnTo>
                    <a:lnTo>
                      <a:pt x="271" y="472"/>
                    </a:lnTo>
                    <a:lnTo>
                      <a:pt x="278" y="458"/>
                    </a:lnTo>
                    <a:lnTo>
                      <a:pt x="283" y="451"/>
                    </a:lnTo>
                    <a:lnTo>
                      <a:pt x="283" y="448"/>
                    </a:lnTo>
                    <a:lnTo>
                      <a:pt x="283" y="444"/>
                    </a:lnTo>
                    <a:lnTo>
                      <a:pt x="283" y="441"/>
                    </a:lnTo>
                    <a:lnTo>
                      <a:pt x="276" y="434"/>
                    </a:lnTo>
                    <a:lnTo>
                      <a:pt x="264" y="434"/>
                    </a:lnTo>
                    <a:lnTo>
                      <a:pt x="247" y="434"/>
                    </a:lnTo>
                    <a:lnTo>
                      <a:pt x="230" y="436"/>
                    </a:lnTo>
                    <a:lnTo>
                      <a:pt x="149" y="465"/>
                    </a:lnTo>
                    <a:lnTo>
                      <a:pt x="113" y="482"/>
                    </a:lnTo>
                    <a:lnTo>
                      <a:pt x="77" y="504"/>
                    </a:lnTo>
                    <a:lnTo>
                      <a:pt x="0" y="379"/>
                    </a:lnTo>
                    <a:lnTo>
                      <a:pt x="24" y="314"/>
                    </a:lnTo>
                    <a:lnTo>
                      <a:pt x="60" y="209"/>
                    </a:lnTo>
                    <a:lnTo>
                      <a:pt x="77" y="168"/>
                    </a:lnTo>
                    <a:lnTo>
                      <a:pt x="106" y="129"/>
                    </a:lnTo>
                    <a:lnTo>
                      <a:pt x="142" y="93"/>
                    </a:lnTo>
                    <a:lnTo>
                      <a:pt x="182" y="62"/>
                    </a:lnTo>
                    <a:lnTo>
                      <a:pt x="223" y="41"/>
                    </a:lnTo>
                    <a:lnTo>
                      <a:pt x="257" y="22"/>
                    </a:lnTo>
                    <a:lnTo>
                      <a:pt x="293" y="12"/>
                    </a:lnTo>
                    <a:lnTo>
                      <a:pt x="324" y="5"/>
                    </a:lnTo>
                    <a:lnTo>
                      <a:pt x="355" y="0"/>
                    </a:lnTo>
                    <a:lnTo>
                      <a:pt x="391" y="0"/>
                    </a:lnTo>
                    <a:lnTo>
                      <a:pt x="458" y="7"/>
                    </a:lnTo>
                    <a:lnTo>
                      <a:pt x="499" y="22"/>
                    </a:lnTo>
                    <a:lnTo>
                      <a:pt x="533" y="36"/>
                    </a:lnTo>
                    <a:lnTo>
                      <a:pt x="559" y="58"/>
                    </a:lnTo>
                    <a:lnTo>
                      <a:pt x="578" y="79"/>
                    </a:lnTo>
                    <a:lnTo>
                      <a:pt x="595" y="108"/>
                    </a:lnTo>
                    <a:lnTo>
                      <a:pt x="602" y="129"/>
                    </a:lnTo>
                    <a:lnTo>
                      <a:pt x="605" y="139"/>
                    </a:lnTo>
                    <a:lnTo>
                      <a:pt x="605" y="144"/>
                    </a:lnTo>
                    <a:lnTo>
                      <a:pt x="605" y="151"/>
                    </a:lnTo>
                    <a:lnTo>
                      <a:pt x="605" y="153"/>
                    </a:lnTo>
                    <a:lnTo>
                      <a:pt x="602" y="165"/>
                    </a:lnTo>
                    <a:lnTo>
                      <a:pt x="602" y="175"/>
                    </a:lnTo>
                    <a:lnTo>
                      <a:pt x="600" y="194"/>
                    </a:lnTo>
                    <a:lnTo>
                      <a:pt x="593" y="211"/>
                    </a:lnTo>
                    <a:lnTo>
                      <a:pt x="578" y="233"/>
                    </a:lnTo>
                    <a:lnTo>
                      <a:pt x="557" y="254"/>
                    </a:lnTo>
                    <a:lnTo>
                      <a:pt x="525" y="276"/>
                    </a:lnTo>
                    <a:lnTo>
                      <a:pt x="499" y="290"/>
                    </a:lnTo>
                    <a:lnTo>
                      <a:pt x="473" y="297"/>
                    </a:lnTo>
                    <a:lnTo>
                      <a:pt x="444" y="300"/>
                    </a:lnTo>
                    <a:lnTo>
                      <a:pt x="413" y="297"/>
                    </a:lnTo>
                    <a:lnTo>
                      <a:pt x="393" y="285"/>
                    </a:lnTo>
                    <a:lnTo>
                      <a:pt x="381" y="269"/>
                    </a:lnTo>
                    <a:lnTo>
                      <a:pt x="374" y="254"/>
                    </a:lnTo>
                    <a:lnTo>
                      <a:pt x="369" y="237"/>
                    </a:lnTo>
                    <a:lnTo>
                      <a:pt x="374" y="223"/>
                    </a:lnTo>
                    <a:lnTo>
                      <a:pt x="381" y="204"/>
                    </a:lnTo>
                    <a:lnTo>
                      <a:pt x="401" y="175"/>
                    </a:lnTo>
                    <a:lnTo>
                      <a:pt x="413" y="165"/>
                    </a:lnTo>
                    <a:lnTo>
                      <a:pt x="420" y="158"/>
                    </a:lnTo>
                    <a:lnTo>
                      <a:pt x="444" y="151"/>
                    </a:lnTo>
                    <a:lnTo>
                      <a:pt x="475" y="151"/>
                    </a:lnTo>
                    <a:lnTo>
                      <a:pt x="513" y="161"/>
                    </a:lnTo>
                    <a:lnTo>
                      <a:pt x="535" y="161"/>
                    </a:lnTo>
                    <a:lnTo>
                      <a:pt x="552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1" name="Freeform 70"/>
              <p:cNvSpPr>
                <a:spLocks noChangeAspect="1" noEditPoints="1"/>
              </p:cNvSpPr>
              <p:nvPr/>
            </p:nvSpPr>
            <p:spPr bwMode="auto">
              <a:xfrm>
                <a:off x="11390" y="12749"/>
                <a:ext cx="544" cy="462"/>
              </a:xfrm>
              <a:custGeom>
                <a:avLst/>
                <a:gdLst>
                  <a:gd name="T0" fmla="*/ 420 w 544"/>
                  <a:gd name="T1" fmla="*/ 227 h 462"/>
                  <a:gd name="T2" fmla="*/ 333 w 544"/>
                  <a:gd name="T3" fmla="*/ 227 h 462"/>
                  <a:gd name="T4" fmla="*/ 256 w 544"/>
                  <a:gd name="T5" fmla="*/ 247 h 462"/>
                  <a:gd name="T6" fmla="*/ 189 w 544"/>
                  <a:gd name="T7" fmla="*/ 273 h 462"/>
                  <a:gd name="T8" fmla="*/ 129 w 544"/>
                  <a:gd name="T9" fmla="*/ 309 h 462"/>
                  <a:gd name="T10" fmla="*/ 98 w 544"/>
                  <a:gd name="T11" fmla="*/ 343 h 462"/>
                  <a:gd name="T12" fmla="*/ 86 w 544"/>
                  <a:gd name="T13" fmla="*/ 376 h 462"/>
                  <a:gd name="T14" fmla="*/ 98 w 544"/>
                  <a:gd name="T15" fmla="*/ 398 h 462"/>
                  <a:gd name="T16" fmla="*/ 127 w 544"/>
                  <a:gd name="T17" fmla="*/ 376 h 462"/>
                  <a:gd name="T18" fmla="*/ 201 w 544"/>
                  <a:gd name="T19" fmla="*/ 314 h 462"/>
                  <a:gd name="T20" fmla="*/ 283 w 544"/>
                  <a:gd name="T21" fmla="*/ 271 h 462"/>
                  <a:gd name="T22" fmla="*/ 360 w 544"/>
                  <a:gd name="T23" fmla="*/ 249 h 462"/>
                  <a:gd name="T24" fmla="*/ 422 w 544"/>
                  <a:gd name="T25" fmla="*/ 239 h 462"/>
                  <a:gd name="T26" fmla="*/ 468 w 544"/>
                  <a:gd name="T27" fmla="*/ 235 h 462"/>
                  <a:gd name="T28" fmla="*/ 391 w 544"/>
                  <a:gd name="T29" fmla="*/ 127 h 462"/>
                  <a:gd name="T30" fmla="*/ 379 w 544"/>
                  <a:gd name="T31" fmla="*/ 122 h 462"/>
                  <a:gd name="T32" fmla="*/ 352 w 544"/>
                  <a:gd name="T33" fmla="*/ 134 h 462"/>
                  <a:gd name="T34" fmla="*/ 328 w 544"/>
                  <a:gd name="T35" fmla="*/ 134 h 462"/>
                  <a:gd name="T36" fmla="*/ 307 w 544"/>
                  <a:gd name="T37" fmla="*/ 115 h 462"/>
                  <a:gd name="T38" fmla="*/ 300 w 544"/>
                  <a:gd name="T39" fmla="*/ 88 h 462"/>
                  <a:gd name="T40" fmla="*/ 324 w 544"/>
                  <a:gd name="T41" fmla="*/ 64 h 462"/>
                  <a:gd name="T42" fmla="*/ 355 w 544"/>
                  <a:gd name="T43" fmla="*/ 55 h 462"/>
                  <a:gd name="T44" fmla="*/ 386 w 544"/>
                  <a:gd name="T45" fmla="*/ 76 h 462"/>
                  <a:gd name="T46" fmla="*/ 415 w 544"/>
                  <a:gd name="T47" fmla="*/ 110 h 462"/>
                  <a:gd name="T48" fmla="*/ 427 w 544"/>
                  <a:gd name="T49" fmla="*/ 148 h 462"/>
                  <a:gd name="T50" fmla="*/ 506 w 544"/>
                  <a:gd name="T51" fmla="*/ 148 h 462"/>
                  <a:gd name="T52" fmla="*/ 508 w 544"/>
                  <a:gd name="T53" fmla="*/ 110 h 462"/>
                  <a:gd name="T54" fmla="*/ 491 w 544"/>
                  <a:gd name="T55" fmla="*/ 84 h 462"/>
                  <a:gd name="T56" fmla="*/ 475 w 544"/>
                  <a:gd name="T57" fmla="*/ 79 h 462"/>
                  <a:gd name="T58" fmla="*/ 456 w 544"/>
                  <a:gd name="T59" fmla="*/ 98 h 462"/>
                  <a:gd name="T60" fmla="*/ 429 w 544"/>
                  <a:gd name="T61" fmla="*/ 93 h 462"/>
                  <a:gd name="T62" fmla="*/ 410 w 544"/>
                  <a:gd name="T63" fmla="*/ 60 h 462"/>
                  <a:gd name="T64" fmla="*/ 412 w 544"/>
                  <a:gd name="T65" fmla="*/ 24 h 462"/>
                  <a:gd name="T66" fmla="*/ 424 w 544"/>
                  <a:gd name="T67" fmla="*/ 9 h 462"/>
                  <a:gd name="T68" fmla="*/ 463 w 544"/>
                  <a:gd name="T69" fmla="*/ 0 h 462"/>
                  <a:gd name="T70" fmla="*/ 496 w 544"/>
                  <a:gd name="T71" fmla="*/ 14 h 462"/>
                  <a:gd name="T72" fmla="*/ 513 w 544"/>
                  <a:gd name="T73" fmla="*/ 36 h 462"/>
                  <a:gd name="T74" fmla="*/ 539 w 544"/>
                  <a:gd name="T75" fmla="*/ 96 h 462"/>
                  <a:gd name="T76" fmla="*/ 544 w 544"/>
                  <a:gd name="T77" fmla="*/ 168 h 462"/>
                  <a:gd name="T78" fmla="*/ 523 w 544"/>
                  <a:gd name="T79" fmla="*/ 225 h 462"/>
                  <a:gd name="T80" fmla="*/ 480 w 544"/>
                  <a:gd name="T81" fmla="*/ 268 h 462"/>
                  <a:gd name="T82" fmla="*/ 451 w 544"/>
                  <a:gd name="T83" fmla="*/ 283 h 462"/>
                  <a:gd name="T84" fmla="*/ 348 w 544"/>
                  <a:gd name="T85" fmla="*/ 287 h 462"/>
                  <a:gd name="T86" fmla="*/ 297 w 544"/>
                  <a:gd name="T87" fmla="*/ 304 h 462"/>
                  <a:gd name="T88" fmla="*/ 244 w 544"/>
                  <a:gd name="T89" fmla="*/ 335 h 462"/>
                  <a:gd name="T90" fmla="*/ 189 w 544"/>
                  <a:gd name="T91" fmla="*/ 379 h 462"/>
                  <a:gd name="T92" fmla="*/ 132 w 544"/>
                  <a:gd name="T93" fmla="*/ 434 h 462"/>
                  <a:gd name="T94" fmla="*/ 113 w 544"/>
                  <a:gd name="T95" fmla="*/ 453 h 462"/>
                  <a:gd name="T96" fmla="*/ 79 w 544"/>
                  <a:gd name="T97" fmla="*/ 462 h 462"/>
                  <a:gd name="T98" fmla="*/ 43 w 544"/>
                  <a:gd name="T99" fmla="*/ 448 h 462"/>
                  <a:gd name="T100" fmla="*/ 14 w 544"/>
                  <a:gd name="T101" fmla="*/ 422 h 462"/>
                  <a:gd name="T102" fmla="*/ 0 w 544"/>
                  <a:gd name="T103" fmla="*/ 391 h 462"/>
                  <a:gd name="T104" fmla="*/ 0 w 544"/>
                  <a:gd name="T105" fmla="*/ 357 h 462"/>
                  <a:gd name="T106" fmla="*/ 14 w 544"/>
                  <a:gd name="T107" fmla="*/ 316 h 462"/>
                  <a:gd name="T108" fmla="*/ 29 w 544"/>
                  <a:gd name="T109" fmla="*/ 290 h 462"/>
                  <a:gd name="T110" fmla="*/ 38 w 544"/>
                  <a:gd name="T111" fmla="*/ 273 h 462"/>
                  <a:gd name="T112" fmla="*/ 67 w 544"/>
                  <a:gd name="T113" fmla="*/ 244 h 462"/>
                  <a:gd name="T114" fmla="*/ 96 w 544"/>
                  <a:gd name="T115" fmla="*/ 218 h 462"/>
                  <a:gd name="T116" fmla="*/ 115 w 544"/>
                  <a:gd name="T117" fmla="*/ 203 h 462"/>
                  <a:gd name="T118" fmla="*/ 240 w 544"/>
                  <a:gd name="T119" fmla="*/ 153 h 462"/>
                  <a:gd name="T120" fmla="*/ 352 w 544"/>
                  <a:gd name="T121" fmla="*/ 141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4" h="462">
                    <a:moveTo>
                      <a:pt x="468" y="235"/>
                    </a:moveTo>
                    <a:lnTo>
                      <a:pt x="420" y="227"/>
                    </a:lnTo>
                    <a:lnTo>
                      <a:pt x="376" y="225"/>
                    </a:lnTo>
                    <a:lnTo>
                      <a:pt x="333" y="227"/>
                    </a:lnTo>
                    <a:lnTo>
                      <a:pt x="292" y="235"/>
                    </a:lnTo>
                    <a:lnTo>
                      <a:pt x="256" y="247"/>
                    </a:lnTo>
                    <a:lnTo>
                      <a:pt x="223" y="259"/>
                    </a:lnTo>
                    <a:lnTo>
                      <a:pt x="189" y="273"/>
                    </a:lnTo>
                    <a:lnTo>
                      <a:pt x="161" y="290"/>
                    </a:lnTo>
                    <a:lnTo>
                      <a:pt x="129" y="309"/>
                    </a:lnTo>
                    <a:lnTo>
                      <a:pt x="115" y="319"/>
                    </a:lnTo>
                    <a:lnTo>
                      <a:pt x="98" y="343"/>
                    </a:lnTo>
                    <a:lnTo>
                      <a:pt x="91" y="359"/>
                    </a:lnTo>
                    <a:lnTo>
                      <a:pt x="86" y="376"/>
                    </a:lnTo>
                    <a:lnTo>
                      <a:pt x="93" y="391"/>
                    </a:lnTo>
                    <a:lnTo>
                      <a:pt x="98" y="398"/>
                    </a:lnTo>
                    <a:lnTo>
                      <a:pt x="103" y="403"/>
                    </a:lnTo>
                    <a:lnTo>
                      <a:pt x="127" y="376"/>
                    </a:lnTo>
                    <a:lnTo>
                      <a:pt x="151" y="352"/>
                    </a:lnTo>
                    <a:lnTo>
                      <a:pt x="201" y="314"/>
                    </a:lnTo>
                    <a:lnTo>
                      <a:pt x="244" y="290"/>
                    </a:lnTo>
                    <a:lnTo>
                      <a:pt x="283" y="271"/>
                    </a:lnTo>
                    <a:lnTo>
                      <a:pt x="324" y="259"/>
                    </a:lnTo>
                    <a:lnTo>
                      <a:pt x="360" y="249"/>
                    </a:lnTo>
                    <a:lnTo>
                      <a:pt x="391" y="242"/>
                    </a:lnTo>
                    <a:lnTo>
                      <a:pt x="422" y="239"/>
                    </a:lnTo>
                    <a:lnTo>
                      <a:pt x="446" y="235"/>
                    </a:lnTo>
                    <a:lnTo>
                      <a:pt x="468" y="235"/>
                    </a:lnTo>
                    <a:close/>
                    <a:moveTo>
                      <a:pt x="393" y="144"/>
                    </a:moveTo>
                    <a:lnTo>
                      <a:pt x="391" y="127"/>
                    </a:lnTo>
                    <a:lnTo>
                      <a:pt x="386" y="115"/>
                    </a:lnTo>
                    <a:lnTo>
                      <a:pt x="379" y="122"/>
                    </a:lnTo>
                    <a:lnTo>
                      <a:pt x="364" y="129"/>
                    </a:lnTo>
                    <a:lnTo>
                      <a:pt x="352" y="134"/>
                    </a:lnTo>
                    <a:lnTo>
                      <a:pt x="340" y="136"/>
                    </a:lnTo>
                    <a:lnTo>
                      <a:pt x="328" y="134"/>
                    </a:lnTo>
                    <a:lnTo>
                      <a:pt x="314" y="124"/>
                    </a:lnTo>
                    <a:lnTo>
                      <a:pt x="307" y="115"/>
                    </a:lnTo>
                    <a:lnTo>
                      <a:pt x="300" y="100"/>
                    </a:lnTo>
                    <a:lnTo>
                      <a:pt x="300" y="88"/>
                    </a:lnTo>
                    <a:lnTo>
                      <a:pt x="309" y="76"/>
                    </a:lnTo>
                    <a:lnTo>
                      <a:pt x="324" y="64"/>
                    </a:lnTo>
                    <a:lnTo>
                      <a:pt x="340" y="55"/>
                    </a:lnTo>
                    <a:lnTo>
                      <a:pt x="355" y="55"/>
                    </a:lnTo>
                    <a:lnTo>
                      <a:pt x="372" y="64"/>
                    </a:lnTo>
                    <a:lnTo>
                      <a:pt x="386" y="76"/>
                    </a:lnTo>
                    <a:lnTo>
                      <a:pt x="403" y="84"/>
                    </a:lnTo>
                    <a:lnTo>
                      <a:pt x="415" y="110"/>
                    </a:lnTo>
                    <a:lnTo>
                      <a:pt x="424" y="129"/>
                    </a:lnTo>
                    <a:lnTo>
                      <a:pt x="427" y="148"/>
                    </a:lnTo>
                    <a:lnTo>
                      <a:pt x="496" y="158"/>
                    </a:lnTo>
                    <a:lnTo>
                      <a:pt x="506" y="148"/>
                    </a:lnTo>
                    <a:lnTo>
                      <a:pt x="511" y="129"/>
                    </a:lnTo>
                    <a:lnTo>
                      <a:pt x="508" y="110"/>
                    </a:lnTo>
                    <a:lnTo>
                      <a:pt x="503" y="96"/>
                    </a:lnTo>
                    <a:lnTo>
                      <a:pt x="491" y="84"/>
                    </a:lnTo>
                    <a:lnTo>
                      <a:pt x="480" y="76"/>
                    </a:lnTo>
                    <a:lnTo>
                      <a:pt x="475" y="79"/>
                    </a:lnTo>
                    <a:lnTo>
                      <a:pt x="470" y="93"/>
                    </a:lnTo>
                    <a:lnTo>
                      <a:pt x="456" y="98"/>
                    </a:lnTo>
                    <a:lnTo>
                      <a:pt x="444" y="98"/>
                    </a:lnTo>
                    <a:lnTo>
                      <a:pt x="429" y="93"/>
                    </a:lnTo>
                    <a:lnTo>
                      <a:pt x="420" y="81"/>
                    </a:lnTo>
                    <a:lnTo>
                      <a:pt x="410" y="60"/>
                    </a:lnTo>
                    <a:lnTo>
                      <a:pt x="410" y="36"/>
                    </a:lnTo>
                    <a:lnTo>
                      <a:pt x="412" y="24"/>
                    </a:lnTo>
                    <a:lnTo>
                      <a:pt x="420" y="19"/>
                    </a:lnTo>
                    <a:lnTo>
                      <a:pt x="424" y="9"/>
                    </a:lnTo>
                    <a:lnTo>
                      <a:pt x="444" y="2"/>
                    </a:lnTo>
                    <a:lnTo>
                      <a:pt x="463" y="0"/>
                    </a:lnTo>
                    <a:lnTo>
                      <a:pt x="480" y="4"/>
                    </a:lnTo>
                    <a:lnTo>
                      <a:pt x="496" y="14"/>
                    </a:lnTo>
                    <a:lnTo>
                      <a:pt x="508" y="24"/>
                    </a:lnTo>
                    <a:lnTo>
                      <a:pt x="513" y="36"/>
                    </a:lnTo>
                    <a:lnTo>
                      <a:pt x="527" y="64"/>
                    </a:lnTo>
                    <a:lnTo>
                      <a:pt x="539" y="96"/>
                    </a:lnTo>
                    <a:lnTo>
                      <a:pt x="544" y="129"/>
                    </a:lnTo>
                    <a:lnTo>
                      <a:pt x="544" y="168"/>
                    </a:lnTo>
                    <a:lnTo>
                      <a:pt x="537" y="199"/>
                    </a:lnTo>
                    <a:lnTo>
                      <a:pt x="523" y="225"/>
                    </a:lnTo>
                    <a:lnTo>
                      <a:pt x="503" y="247"/>
                    </a:lnTo>
                    <a:lnTo>
                      <a:pt x="480" y="268"/>
                    </a:lnTo>
                    <a:lnTo>
                      <a:pt x="463" y="278"/>
                    </a:lnTo>
                    <a:lnTo>
                      <a:pt x="451" y="283"/>
                    </a:lnTo>
                    <a:lnTo>
                      <a:pt x="398" y="278"/>
                    </a:lnTo>
                    <a:lnTo>
                      <a:pt x="348" y="287"/>
                    </a:lnTo>
                    <a:lnTo>
                      <a:pt x="324" y="292"/>
                    </a:lnTo>
                    <a:lnTo>
                      <a:pt x="297" y="304"/>
                    </a:lnTo>
                    <a:lnTo>
                      <a:pt x="271" y="319"/>
                    </a:lnTo>
                    <a:lnTo>
                      <a:pt x="244" y="335"/>
                    </a:lnTo>
                    <a:lnTo>
                      <a:pt x="216" y="357"/>
                    </a:lnTo>
                    <a:lnTo>
                      <a:pt x="189" y="379"/>
                    </a:lnTo>
                    <a:lnTo>
                      <a:pt x="161" y="405"/>
                    </a:lnTo>
                    <a:lnTo>
                      <a:pt x="132" y="434"/>
                    </a:lnTo>
                    <a:lnTo>
                      <a:pt x="125" y="441"/>
                    </a:lnTo>
                    <a:lnTo>
                      <a:pt x="113" y="453"/>
                    </a:lnTo>
                    <a:lnTo>
                      <a:pt x="96" y="458"/>
                    </a:lnTo>
                    <a:lnTo>
                      <a:pt x="79" y="462"/>
                    </a:lnTo>
                    <a:lnTo>
                      <a:pt x="62" y="455"/>
                    </a:lnTo>
                    <a:lnTo>
                      <a:pt x="43" y="448"/>
                    </a:lnTo>
                    <a:lnTo>
                      <a:pt x="26" y="436"/>
                    </a:lnTo>
                    <a:lnTo>
                      <a:pt x="14" y="422"/>
                    </a:lnTo>
                    <a:lnTo>
                      <a:pt x="5" y="407"/>
                    </a:lnTo>
                    <a:lnTo>
                      <a:pt x="0" y="391"/>
                    </a:lnTo>
                    <a:lnTo>
                      <a:pt x="0" y="374"/>
                    </a:lnTo>
                    <a:lnTo>
                      <a:pt x="0" y="357"/>
                    </a:lnTo>
                    <a:lnTo>
                      <a:pt x="9" y="328"/>
                    </a:lnTo>
                    <a:lnTo>
                      <a:pt x="14" y="316"/>
                    </a:lnTo>
                    <a:lnTo>
                      <a:pt x="17" y="307"/>
                    </a:lnTo>
                    <a:lnTo>
                      <a:pt x="29" y="290"/>
                    </a:lnTo>
                    <a:lnTo>
                      <a:pt x="33" y="285"/>
                    </a:lnTo>
                    <a:lnTo>
                      <a:pt x="38" y="273"/>
                    </a:lnTo>
                    <a:lnTo>
                      <a:pt x="50" y="259"/>
                    </a:lnTo>
                    <a:lnTo>
                      <a:pt x="67" y="244"/>
                    </a:lnTo>
                    <a:lnTo>
                      <a:pt x="84" y="230"/>
                    </a:lnTo>
                    <a:lnTo>
                      <a:pt x="96" y="218"/>
                    </a:lnTo>
                    <a:lnTo>
                      <a:pt x="108" y="211"/>
                    </a:lnTo>
                    <a:lnTo>
                      <a:pt x="115" y="203"/>
                    </a:lnTo>
                    <a:lnTo>
                      <a:pt x="175" y="175"/>
                    </a:lnTo>
                    <a:lnTo>
                      <a:pt x="240" y="153"/>
                    </a:lnTo>
                    <a:lnTo>
                      <a:pt x="312" y="144"/>
                    </a:lnTo>
                    <a:lnTo>
                      <a:pt x="352" y="141"/>
                    </a:lnTo>
                    <a:lnTo>
                      <a:pt x="393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auto">
              <a:xfrm>
                <a:off x="12167" y="12842"/>
                <a:ext cx="1041" cy="748"/>
              </a:xfrm>
              <a:custGeom>
                <a:avLst/>
                <a:gdLst>
                  <a:gd name="T0" fmla="*/ 914 w 1041"/>
                  <a:gd name="T1" fmla="*/ 262 h 748"/>
                  <a:gd name="T2" fmla="*/ 930 w 1041"/>
                  <a:gd name="T3" fmla="*/ 235 h 748"/>
                  <a:gd name="T4" fmla="*/ 964 w 1041"/>
                  <a:gd name="T5" fmla="*/ 228 h 748"/>
                  <a:gd name="T6" fmla="*/ 1002 w 1041"/>
                  <a:gd name="T7" fmla="*/ 257 h 748"/>
                  <a:gd name="T8" fmla="*/ 1036 w 1041"/>
                  <a:gd name="T9" fmla="*/ 374 h 748"/>
                  <a:gd name="T10" fmla="*/ 1041 w 1041"/>
                  <a:gd name="T11" fmla="*/ 439 h 748"/>
                  <a:gd name="T12" fmla="*/ 1026 w 1041"/>
                  <a:gd name="T13" fmla="*/ 492 h 748"/>
                  <a:gd name="T14" fmla="*/ 969 w 1041"/>
                  <a:gd name="T15" fmla="*/ 573 h 748"/>
                  <a:gd name="T16" fmla="*/ 914 w 1041"/>
                  <a:gd name="T17" fmla="*/ 628 h 748"/>
                  <a:gd name="T18" fmla="*/ 846 w 1041"/>
                  <a:gd name="T19" fmla="*/ 676 h 748"/>
                  <a:gd name="T20" fmla="*/ 772 w 1041"/>
                  <a:gd name="T21" fmla="*/ 717 h 748"/>
                  <a:gd name="T22" fmla="*/ 695 w 1041"/>
                  <a:gd name="T23" fmla="*/ 741 h 748"/>
                  <a:gd name="T24" fmla="*/ 619 w 1041"/>
                  <a:gd name="T25" fmla="*/ 748 h 748"/>
                  <a:gd name="T26" fmla="*/ 501 w 1041"/>
                  <a:gd name="T27" fmla="*/ 727 h 748"/>
                  <a:gd name="T28" fmla="*/ 388 w 1041"/>
                  <a:gd name="T29" fmla="*/ 624 h 748"/>
                  <a:gd name="T30" fmla="*/ 415 w 1041"/>
                  <a:gd name="T31" fmla="*/ 593 h 748"/>
                  <a:gd name="T32" fmla="*/ 432 w 1041"/>
                  <a:gd name="T33" fmla="*/ 530 h 748"/>
                  <a:gd name="T34" fmla="*/ 424 w 1041"/>
                  <a:gd name="T35" fmla="*/ 456 h 748"/>
                  <a:gd name="T36" fmla="*/ 372 w 1041"/>
                  <a:gd name="T37" fmla="*/ 369 h 748"/>
                  <a:gd name="T38" fmla="*/ 307 w 1041"/>
                  <a:gd name="T39" fmla="*/ 276 h 748"/>
                  <a:gd name="T40" fmla="*/ 261 w 1041"/>
                  <a:gd name="T41" fmla="*/ 269 h 748"/>
                  <a:gd name="T42" fmla="*/ 204 w 1041"/>
                  <a:gd name="T43" fmla="*/ 295 h 748"/>
                  <a:gd name="T44" fmla="*/ 127 w 1041"/>
                  <a:gd name="T45" fmla="*/ 355 h 748"/>
                  <a:gd name="T46" fmla="*/ 0 w 1041"/>
                  <a:gd name="T47" fmla="*/ 233 h 748"/>
                  <a:gd name="T48" fmla="*/ 0 w 1041"/>
                  <a:gd name="T49" fmla="*/ 180 h 748"/>
                  <a:gd name="T50" fmla="*/ 2 w 1041"/>
                  <a:gd name="T51" fmla="*/ 108 h 748"/>
                  <a:gd name="T52" fmla="*/ 9 w 1041"/>
                  <a:gd name="T53" fmla="*/ 51 h 748"/>
                  <a:gd name="T54" fmla="*/ 29 w 1041"/>
                  <a:gd name="T55" fmla="*/ 12 h 748"/>
                  <a:gd name="T56" fmla="*/ 67 w 1041"/>
                  <a:gd name="T57" fmla="*/ 0 h 748"/>
                  <a:gd name="T58" fmla="*/ 122 w 1041"/>
                  <a:gd name="T59" fmla="*/ 15 h 748"/>
                  <a:gd name="T60" fmla="*/ 180 w 1041"/>
                  <a:gd name="T61" fmla="*/ 12 h 748"/>
                  <a:gd name="T62" fmla="*/ 213 w 1041"/>
                  <a:gd name="T63" fmla="*/ 22 h 748"/>
                  <a:gd name="T64" fmla="*/ 221 w 1041"/>
                  <a:gd name="T65" fmla="*/ 51 h 748"/>
                  <a:gd name="T66" fmla="*/ 218 w 1041"/>
                  <a:gd name="T67" fmla="*/ 87 h 748"/>
                  <a:gd name="T68" fmla="*/ 194 w 1041"/>
                  <a:gd name="T69" fmla="*/ 115 h 748"/>
                  <a:gd name="T70" fmla="*/ 122 w 1041"/>
                  <a:gd name="T71" fmla="*/ 144 h 748"/>
                  <a:gd name="T72" fmla="*/ 81 w 1041"/>
                  <a:gd name="T73" fmla="*/ 166 h 748"/>
                  <a:gd name="T74" fmla="*/ 62 w 1041"/>
                  <a:gd name="T75" fmla="*/ 194 h 748"/>
                  <a:gd name="T76" fmla="*/ 55 w 1041"/>
                  <a:gd name="T77" fmla="*/ 233 h 748"/>
                  <a:gd name="T78" fmla="*/ 69 w 1041"/>
                  <a:gd name="T79" fmla="*/ 254 h 748"/>
                  <a:gd name="T80" fmla="*/ 120 w 1041"/>
                  <a:gd name="T81" fmla="*/ 226 h 748"/>
                  <a:gd name="T82" fmla="*/ 189 w 1041"/>
                  <a:gd name="T83" fmla="*/ 182 h 748"/>
                  <a:gd name="T84" fmla="*/ 261 w 1041"/>
                  <a:gd name="T85" fmla="*/ 180 h 748"/>
                  <a:gd name="T86" fmla="*/ 300 w 1041"/>
                  <a:gd name="T87" fmla="*/ 187 h 748"/>
                  <a:gd name="T88" fmla="*/ 408 w 1041"/>
                  <a:gd name="T89" fmla="*/ 331 h 748"/>
                  <a:gd name="T90" fmla="*/ 446 w 1041"/>
                  <a:gd name="T91" fmla="*/ 389 h 748"/>
                  <a:gd name="T92" fmla="*/ 494 w 1041"/>
                  <a:gd name="T93" fmla="*/ 487 h 748"/>
                  <a:gd name="T94" fmla="*/ 494 w 1041"/>
                  <a:gd name="T95" fmla="*/ 557 h 748"/>
                  <a:gd name="T96" fmla="*/ 475 w 1041"/>
                  <a:gd name="T97" fmla="*/ 595 h 748"/>
                  <a:gd name="T98" fmla="*/ 477 w 1041"/>
                  <a:gd name="T99" fmla="*/ 621 h 748"/>
                  <a:gd name="T100" fmla="*/ 501 w 1041"/>
                  <a:gd name="T101" fmla="*/ 631 h 748"/>
                  <a:gd name="T102" fmla="*/ 542 w 1041"/>
                  <a:gd name="T103" fmla="*/ 636 h 748"/>
                  <a:gd name="T104" fmla="*/ 559 w 1041"/>
                  <a:gd name="T105" fmla="*/ 636 h 748"/>
                  <a:gd name="T106" fmla="*/ 611 w 1041"/>
                  <a:gd name="T107" fmla="*/ 628 h 748"/>
                  <a:gd name="T108" fmla="*/ 686 w 1041"/>
                  <a:gd name="T109" fmla="*/ 602 h 748"/>
                  <a:gd name="T110" fmla="*/ 777 w 1041"/>
                  <a:gd name="T111" fmla="*/ 559 h 748"/>
                  <a:gd name="T112" fmla="*/ 839 w 1041"/>
                  <a:gd name="T113" fmla="*/ 509 h 748"/>
                  <a:gd name="T114" fmla="*/ 875 w 1041"/>
                  <a:gd name="T115" fmla="*/ 461 h 748"/>
                  <a:gd name="T116" fmla="*/ 904 w 1041"/>
                  <a:gd name="T117" fmla="*/ 417 h 748"/>
                  <a:gd name="T118" fmla="*/ 921 w 1041"/>
                  <a:gd name="T119" fmla="*/ 355 h 748"/>
                  <a:gd name="T120" fmla="*/ 914 w 1041"/>
                  <a:gd name="T121" fmla="*/ 281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41" h="748">
                    <a:moveTo>
                      <a:pt x="914" y="281"/>
                    </a:moveTo>
                    <a:lnTo>
                      <a:pt x="914" y="262"/>
                    </a:lnTo>
                    <a:lnTo>
                      <a:pt x="916" y="250"/>
                    </a:lnTo>
                    <a:lnTo>
                      <a:pt x="930" y="235"/>
                    </a:lnTo>
                    <a:lnTo>
                      <a:pt x="945" y="228"/>
                    </a:lnTo>
                    <a:lnTo>
                      <a:pt x="964" y="228"/>
                    </a:lnTo>
                    <a:lnTo>
                      <a:pt x="981" y="238"/>
                    </a:lnTo>
                    <a:lnTo>
                      <a:pt x="1002" y="257"/>
                    </a:lnTo>
                    <a:lnTo>
                      <a:pt x="1026" y="331"/>
                    </a:lnTo>
                    <a:lnTo>
                      <a:pt x="1036" y="374"/>
                    </a:lnTo>
                    <a:lnTo>
                      <a:pt x="1041" y="417"/>
                    </a:lnTo>
                    <a:lnTo>
                      <a:pt x="1041" y="439"/>
                    </a:lnTo>
                    <a:lnTo>
                      <a:pt x="1034" y="463"/>
                    </a:lnTo>
                    <a:lnTo>
                      <a:pt x="1026" y="492"/>
                    </a:lnTo>
                    <a:lnTo>
                      <a:pt x="1012" y="516"/>
                    </a:lnTo>
                    <a:lnTo>
                      <a:pt x="969" y="573"/>
                    </a:lnTo>
                    <a:lnTo>
                      <a:pt x="942" y="600"/>
                    </a:lnTo>
                    <a:lnTo>
                      <a:pt x="914" y="628"/>
                    </a:lnTo>
                    <a:lnTo>
                      <a:pt x="882" y="652"/>
                    </a:lnTo>
                    <a:lnTo>
                      <a:pt x="846" y="676"/>
                    </a:lnTo>
                    <a:lnTo>
                      <a:pt x="810" y="698"/>
                    </a:lnTo>
                    <a:lnTo>
                      <a:pt x="772" y="717"/>
                    </a:lnTo>
                    <a:lnTo>
                      <a:pt x="734" y="732"/>
                    </a:lnTo>
                    <a:lnTo>
                      <a:pt x="695" y="741"/>
                    </a:lnTo>
                    <a:lnTo>
                      <a:pt x="657" y="746"/>
                    </a:lnTo>
                    <a:lnTo>
                      <a:pt x="619" y="748"/>
                    </a:lnTo>
                    <a:lnTo>
                      <a:pt x="542" y="739"/>
                    </a:lnTo>
                    <a:lnTo>
                      <a:pt x="501" y="727"/>
                    </a:lnTo>
                    <a:lnTo>
                      <a:pt x="463" y="712"/>
                    </a:lnTo>
                    <a:lnTo>
                      <a:pt x="388" y="624"/>
                    </a:lnTo>
                    <a:lnTo>
                      <a:pt x="403" y="609"/>
                    </a:lnTo>
                    <a:lnTo>
                      <a:pt x="415" y="593"/>
                    </a:lnTo>
                    <a:lnTo>
                      <a:pt x="424" y="564"/>
                    </a:lnTo>
                    <a:lnTo>
                      <a:pt x="432" y="530"/>
                    </a:lnTo>
                    <a:lnTo>
                      <a:pt x="436" y="494"/>
                    </a:lnTo>
                    <a:lnTo>
                      <a:pt x="424" y="456"/>
                    </a:lnTo>
                    <a:lnTo>
                      <a:pt x="403" y="413"/>
                    </a:lnTo>
                    <a:lnTo>
                      <a:pt x="372" y="369"/>
                    </a:lnTo>
                    <a:lnTo>
                      <a:pt x="316" y="288"/>
                    </a:lnTo>
                    <a:lnTo>
                      <a:pt x="307" y="276"/>
                    </a:lnTo>
                    <a:lnTo>
                      <a:pt x="288" y="274"/>
                    </a:lnTo>
                    <a:lnTo>
                      <a:pt x="261" y="269"/>
                    </a:lnTo>
                    <a:lnTo>
                      <a:pt x="233" y="281"/>
                    </a:lnTo>
                    <a:lnTo>
                      <a:pt x="204" y="295"/>
                    </a:lnTo>
                    <a:lnTo>
                      <a:pt x="151" y="331"/>
                    </a:lnTo>
                    <a:lnTo>
                      <a:pt x="127" y="355"/>
                    </a:lnTo>
                    <a:lnTo>
                      <a:pt x="113" y="369"/>
                    </a:lnTo>
                    <a:lnTo>
                      <a:pt x="0" y="233"/>
                    </a:lnTo>
                    <a:lnTo>
                      <a:pt x="0" y="211"/>
                    </a:lnTo>
                    <a:lnTo>
                      <a:pt x="0" y="180"/>
                    </a:lnTo>
                    <a:lnTo>
                      <a:pt x="2" y="146"/>
                    </a:lnTo>
                    <a:lnTo>
                      <a:pt x="2" y="108"/>
                    </a:lnTo>
                    <a:lnTo>
                      <a:pt x="7" y="77"/>
                    </a:lnTo>
                    <a:lnTo>
                      <a:pt x="9" y="51"/>
                    </a:lnTo>
                    <a:lnTo>
                      <a:pt x="17" y="29"/>
                    </a:lnTo>
                    <a:lnTo>
                      <a:pt x="29" y="12"/>
                    </a:lnTo>
                    <a:lnTo>
                      <a:pt x="45" y="5"/>
                    </a:lnTo>
                    <a:lnTo>
                      <a:pt x="67" y="0"/>
                    </a:lnTo>
                    <a:lnTo>
                      <a:pt x="91" y="5"/>
                    </a:lnTo>
                    <a:lnTo>
                      <a:pt x="122" y="15"/>
                    </a:lnTo>
                    <a:lnTo>
                      <a:pt x="156" y="15"/>
                    </a:lnTo>
                    <a:lnTo>
                      <a:pt x="180" y="12"/>
                    </a:lnTo>
                    <a:lnTo>
                      <a:pt x="204" y="0"/>
                    </a:lnTo>
                    <a:lnTo>
                      <a:pt x="213" y="22"/>
                    </a:lnTo>
                    <a:lnTo>
                      <a:pt x="218" y="34"/>
                    </a:lnTo>
                    <a:lnTo>
                      <a:pt x="221" y="51"/>
                    </a:lnTo>
                    <a:lnTo>
                      <a:pt x="221" y="70"/>
                    </a:lnTo>
                    <a:lnTo>
                      <a:pt x="218" y="87"/>
                    </a:lnTo>
                    <a:lnTo>
                      <a:pt x="209" y="101"/>
                    </a:lnTo>
                    <a:lnTo>
                      <a:pt x="194" y="115"/>
                    </a:lnTo>
                    <a:lnTo>
                      <a:pt x="158" y="134"/>
                    </a:lnTo>
                    <a:lnTo>
                      <a:pt x="122" y="144"/>
                    </a:lnTo>
                    <a:lnTo>
                      <a:pt x="103" y="151"/>
                    </a:lnTo>
                    <a:lnTo>
                      <a:pt x="81" y="166"/>
                    </a:lnTo>
                    <a:lnTo>
                      <a:pt x="69" y="180"/>
                    </a:lnTo>
                    <a:lnTo>
                      <a:pt x="62" y="194"/>
                    </a:lnTo>
                    <a:lnTo>
                      <a:pt x="55" y="223"/>
                    </a:lnTo>
                    <a:lnTo>
                      <a:pt x="55" y="233"/>
                    </a:lnTo>
                    <a:lnTo>
                      <a:pt x="62" y="252"/>
                    </a:lnTo>
                    <a:lnTo>
                      <a:pt x="69" y="254"/>
                    </a:lnTo>
                    <a:lnTo>
                      <a:pt x="89" y="254"/>
                    </a:lnTo>
                    <a:lnTo>
                      <a:pt x="120" y="226"/>
                    </a:lnTo>
                    <a:lnTo>
                      <a:pt x="156" y="202"/>
                    </a:lnTo>
                    <a:lnTo>
                      <a:pt x="189" y="182"/>
                    </a:lnTo>
                    <a:lnTo>
                      <a:pt x="225" y="175"/>
                    </a:lnTo>
                    <a:lnTo>
                      <a:pt x="261" y="180"/>
                    </a:lnTo>
                    <a:lnTo>
                      <a:pt x="280" y="180"/>
                    </a:lnTo>
                    <a:lnTo>
                      <a:pt x="300" y="187"/>
                    </a:lnTo>
                    <a:lnTo>
                      <a:pt x="314" y="197"/>
                    </a:lnTo>
                    <a:lnTo>
                      <a:pt x="408" y="331"/>
                    </a:lnTo>
                    <a:lnTo>
                      <a:pt x="429" y="355"/>
                    </a:lnTo>
                    <a:lnTo>
                      <a:pt x="446" y="389"/>
                    </a:lnTo>
                    <a:lnTo>
                      <a:pt x="482" y="453"/>
                    </a:lnTo>
                    <a:lnTo>
                      <a:pt x="494" y="487"/>
                    </a:lnTo>
                    <a:lnTo>
                      <a:pt x="499" y="523"/>
                    </a:lnTo>
                    <a:lnTo>
                      <a:pt x="494" y="557"/>
                    </a:lnTo>
                    <a:lnTo>
                      <a:pt x="482" y="585"/>
                    </a:lnTo>
                    <a:lnTo>
                      <a:pt x="475" y="595"/>
                    </a:lnTo>
                    <a:lnTo>
                      <a:pt x="475" y="607"/>
                    </a:lnTo>
                    <a:lnTo>
                      <a:pt x="477" y="621"/>
                    </a:lnTo>
                    <a:lnTo>
                      <a:pt x="489" y="628"/>
                    </a:lnTo>
                    <a:lnTo>
                      <a:pt x="501" y="631"/>
                    </a:lnTo>
                    <a:lnTo>
                      <a:pt x="520" y="636"/>
                    </a:lnTo>
                    <a:lnTo>
                      <a:pt x="542" y="636"/>
                    </a:lnTo>
                    <a:lnTo>
                      <a:pt x="547" y="636"/>
                    </a:lnTo>
                    <a:lnTo>
                      <a:pt x="559" y="636"/>
                    </a:lnTo>
                    <a:lnTo>
                      <a:pt x="587" y="631"/>
                    </a:lnTo>
                    <a:lnTo>
                      <a:pt x="611" y="628"/>
                    </a:lnTo>
                    <a:lnTo>
                      <a:pt x="633" y="621"/>
                    </a:lnTo>
                    <a:lnTo>
                      <a:pt x="686" y="602"/>
                    </a:lnTo>
                    <a:lnTo>
                      <a:pt x="734" y="585"/>
                    </a:lnTo>
                    <a:lnTo>
                      <a:pt x="777" y="559"/>
                    </a:lnTo>
                    <a:lnTo>
                      <a:pt x="810" y="535"/>
                    </a:lnTo>
                    <a:lnTo>
                      <a:pt x="839" y="509"/>
                    </a:lnTo>
                    <a:lnTo>
                      <a:pt x="858" y="480"/>
                    </a:lnTo>
                    <a:lnTo>
                      <a:pt x="875" y="461"/>
                    </a:lnTo>
                    <a:lnTo>
                      <a:pt x="892" y="439"/>
                    </a:lnTo>
                    <a:lnTo>
                      <a:pt x="904" y="417"/>
                    </a:lnTo>
                    <a:lnTo>
                      <a:pt x="911" y="396"/>
                    </a:lnTo>
                    <a:lnTo>
                      <a:pt x="921" y="355"/>
                    </a:lnTo>
                    <a:lnTo>
                      <a:pt x="923" y="326"/>
                    </a:lnTo>
                    <a:lnTo>
                      <a:pt x="914" y="2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Freeform 72"/>
              <p:cNvSpPr>
                <a:spLocks noChangeAspect="1" noEditPoints="1"/>
              </p:cNvSpPr>
              <p:nvPr/>
            </p:nvSpPr>
            <p:spPr bwMode="auto">
              <a:xfrm>
                <a:off x="12433" y="12303"/>
                <a:ext cx="832" cy="856"/>
              </a:xfrm>
              <a:custGeom>
                <a:avLst/>
                <a:gdLst>
                  <a:gd name="T0" fmla="*/ 662 w 832"/>
                  <a:gd name="T1" fmla="*/ 419 h 856"/>
                  <a:gd name="T2" fmla="*/ 739 w 832"/>
                  <a:gd name="T3" fmla="*/ 405 h 856"/>
                  <a:gd name="T4" fmla="*/ 705 w 832"/>
                  <a:gd name="T5" fmla="*/ 326 h 856"/>
                  <a:gd name="T6" fmla="*/ 470 w 832"/>
                  <a:gd name="T7" fmla="*/ 841 h 856"/>
                  <a:gd name="T8" fmla="*/ 377 w 832"/>
                  <a:gd name="T9" fmla="*/ 851 h 856"/>
                  <a:gd name="T10" fmla="*/ 247 w 832"/>
                  <a:gd name="T11" fmla="*/ 786 h 856"/>
                  <a:gd name="T12" fmla="*/ 154 w 832"/>
                  <a:gd name="T13" fmla="*/ 618 h 856"/>
                  <a:gd name="T14" fmla="*/ 154 w 832"/>
                  <a:gd name="T15" fmla="*/ 530 h 856"/>
                  <a:gd name="T16" fmla="*/ 0 w 832"/>
                  <a:gd name="T17" fmla="*/ 496 h 856"/>
                  <a:gd name="T18" fmla="*/ 82 w 832"/>
                  <a:gd name="T19" fmla="*/ 275 h 856"/>
                  <a:gd name="T20" fmla="*/ 113 w 832"/>
                  <a:gd name="T21" fmla="*/ 261 h 856"/>
                  <a:gd name="T22" fmla="*/ 194 w 832"/>
                  <a:gd name="T23" fmla="*/ 261 h 856"/>
                  <a:gd name="T24" fmla="*/ 259 w 832"/>
                  <a:gd name="T25" fmla="*/ 247 h 856"/>
                  <a:gd name="T26" fmla="*/ 290 w 832"/>
                  <a:gd name="T27" fmla="*/ 201 h 856"/>
                  <a:gd name="T28" fmla="*/ 314 w 832"/>
                  <a:gd name="T29" fmla="*/ 64 h 856"/>
                  <a:gd name="T30" fmla="*/ 357 w 832"/>
                  <a:gd name="T31" fmla="*/ 36 h 856"/>
                  <a:gd name="T32" fmla="*/ 504 w 832"/>
                  <a:gd name="T33" fmla="*/ 14 h 856"/>
                  <a:gd name="T34" fmla="*/ 549 w 832"/>
                  <a:gd name="T35" fmla="*/ 72 h 856"/>
                  <a:gd name="T36" fmla="*/ 489 w 832"/>
                  <a:gd name="T37" fmla="*/ 143 h 856"/>
                  <a:gd name="T38" fmla="*/ 389 w 832"/>
                  <a:gd name="T39" fmla="*/ 179 h 856"/>
                  <a:gd name="T40" fmla="*/ 338 w 832"/>
                  <a:gd name="T41" fmla="*/ 225 h 856"/>
                  <a:gd name="T42" fmla="*/ 293 w 832"/>
                  <a:gd name="T43" fmla="*/ 328 h 856"/>
                  <a:gd name="T44" fmla="*/ 180 w 832"/>
                  <a:gd name="T45" fmla="*/ 393 h 856"/>
                  <a:gd name="T46" fmla="*/ 106 w 832"/>
                  <a:gd name="T47" fmla="*/ 429 h 856"/>
                  <a:gd name="T48" fmla="*/ 89 w 832"/>
                  <a:gd name="T49" fmla="*/ 479 h 856"/>
                  <a:gd name="T50" fmla="*/ 158 w 832"/>
                  <a:gd name="T51" fmla="*/ 455 h 856"/>
                  <a:gd name="T52" fmla="*/ 264 w 832"/>
                  <a:gd name="T53" fmla="*/ 398 h 856"/>
                  <a:gd name="T54" fmla="*/ 396 w 832"/>
                  <a:gd name="T55" fmla="*/ 278 h 856"/>
                  <a:gd name="T56" fmla="*/ 540 w 832"/>
                  <a:gd name="T57" fmla="*/ 194 h 856"/>
                  <a:gd name="T58" fmla="*/ 638 w 832"/>
                  <a:gd name="T59" fmla="*/ 175 h 856"/>
                  <a:gd name="T60" fmla="*/ 662 w 832"/>
                  <a:gd name="T61" fmla="*/ 208 h 856"/>
                  <a:gd name="T62" fmla="*/ 818 w 832"/>
                  <a:gd name="T63" fmla="*/ 398 h 856"/>
                  <a:gd name="T64" fmla="*/ 827 w 832"/>
                  <a:gd name="T65" fmla="*/ 482 h 856"/>
                  <a:gd name="T66" fmla="*/ 768 w 832"/>
                  <a:gd name="T67" fmla="*/ 546 h 856"/>
                  <a:gd name="T68" fmla="*/ 655 w 832"/>
                  <a:gd name="T69" fmla="*/ 525 h 856"/>
                  <a:gd name="T70" fmla="*/ 564 w 832"/>
                  <a:gd name="T71" fmla="*/ 436 h 856"/>
                  <a:gd name="T72" fmla="*/ 638 w 832"/>
                  <a:gd name="T73" fmla="*/ 340 h 856"/>
                  <a:gd name="T74" fmla="*/ 655 w 832"/>
                  <a:gd name="T75" fmla="*/ 299 h 856"/>
                  <a:gd name="T76" fmla="*/ 655 w 832"/>
                  <a:gd name="T77" fmla="*/ 283 h 856"/>
                  <a:gd name="T78" fmla="*/ 497 w 832"/>
                  <a:gd name="T79" fmla="*/ 357 h 856"/>
                  <a:gd name="T80" fmla="*/ 384 w 832"/>
                  <a:gd name="T81" fmla="*/ 450 h 856"/>
                  <a:gd name="T82" fmla="*/ 300 w 832"/>
                  <a:gd name="T83" fmla="*/ 551 h 856"/>
                  <a:gd name="T84" fmla="*/ 264 w 832"/>
                  <a:gd name="T85" fmla="*/ 647 h 856"/>
                  <a:gd name="T86" fmla="*/ 297 w 832"/>
                  <a:gd name="T87" fmla="*/ 719 h 856"/>
                  <a:gd name="T88" fmla="*/ 353 w 832"/>
                  <a:gd name="T89" fmla="*/ 743 h 856"/>
                  <a:gd name="T90" fmla="*/ 350 w 832"/>
                  <a:gd name="T91" fmla="*/ 669 h 856"/>
                  <a:gd name="T92" fmla="*/ 357 w 832"/>
                  <a:gd name="T93" fmla="*/ 566 h 856"/>
                  <a:gd name="T94" fmla="*/ 437 w 832"/>
                  <a:gd name="T95" fmla="*/ 489 h 856"/>
                  <a:gd name="T96" fmla="*/ 542 w 832"/>
                  <a:gd name="T97" fmla="*/ 544 h 856"/>
                  <a:gd name="T98" fmla="*/ 556 w 832"/>
                  <a:gd name="T99" fmla="*/ 637 h 856"/>
                  <a:gd name="T100" fmla="*/ 489 w 832"/>
                  <a:gd name="T101" fmla="*/ 669 h 856"/>
                  <a:gd name="T102" fmla="*/ 449 w 832"/>
                  <a:gd name="T103" fmla="*/ 618 h 856"/>
                  <a:gd name="T104" fmla="*/ 417 w 832"/>
                  <a:gd name="T105" fmla="*/ 647 h 856"/>
                  <a:gd name="T106" fmla="*/ 463 w 832"/>
                  <a:gd name="T107" fmla="*/ 805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32" h="856">
                    <a:moveTo>
                      <a:pt x="705" y="326"/>
                    </a:moveTo>
                    <a:lnTo>
                      <a:pt x="698" y="364"/>
                    </a:lnTo>
                    <a:lnTo>
                      <a:pt x="684" y="393"/>
                    </a:lnTo>
                    <a:lnTo>
                      <a:pt x="662" y="419"/>
                    </a:lnTo>
                    <a:lnTo>
                      <a:pt x="691" y="419"/>
                    </a:lnTo>
                    <a:lnTo>
                      <a:pt x="712" y="414"/>
                    </a:lnTo>
                    <a:lnTo>
                      <a:pt x="729" y="412"/>
                    </a:lnTo>
                    <a:lnTo>
                      <a:pt x="739" y="405"/>
                    </a:lnTo>
                    <a:lnTo>
                      <a:pt x="746" y="390"/>
                    </a:lnTo>
                    <a:lnTo>
                      <a:pt x="744" y="376"/>
                    </a:lnTo>
                    <a:lnTo>
                      <a:pt x="729" y="355"/>
                    </a:lnTo>
                    <a:lnTo>
                      <a:pt x="705" y="326"/>
                    </a:lnTo>
                    <a:close/>
                    <a:moveTo>
                      <a:pt x="463" y="805"/>
                    </a:moveTo>
                    <a:lnTo>
                      <a:pt x="470" y="820"/>
                    </a:lnTo>
                    <a:lnTo>
                      <a:pt x="470" y="834"/>
                    </a:lnTo>
                    <a:lnTo>
                      <a:pt x="470" y="841"/>
                    </a:lnTo>
                    <a:lnTo>
                      <a:pt x="463" y="849"/>
                    </a:lnTo>
                    <a:lnTo>
                      <a:pt x="449" y="856"/>
                    </a:lnTo>
                    <a:lnTo>
                      <a:pt x="422" y="856"/>
                    </a:lnTo>
                    <a:lnTo>
                      <a:pt x="377" y="851"/>
                    </a:lnTo>
                    <a:lnTo>
                      <a:pt x="321" y="834"/>
                    </a:lnTo>
                    <a:lnTo>
                      <a:pt x="297" y="820"/>
                    </a:lnTo>
                    <a:lnTo>
                      <a:pt x="269" y="801"/>
                    </a:lnTo>
                    <a:lnTo>
                      <a:pt x="247" y="786"/>
                    </a:lnTo>
                    <a:lnTo>
                      <a:pt x="206" y="750"/>
                    </a:lnTo>
                    <a:lnTo>
                      <a:pt x="173" y="707"/>
                    </a:lnTo>
                    <a:lnTo>
                      <a:pt x="158" y="666"/>
                    </a:lnTo>
                    <a:lnTo>
                      <a:pt x="154" y="618"/>
                    </a:lnTo>
                    <a:lnTo>
                      <a:pt x="163" y="573"/>
                    </a:lnTo>
                    <a:lnTo>
                      <a:pt x="185" y="515"/>
                    </a:lnTo>
                    <a:lnTo>
                      <a:pt x="166" y="522"/>
                    </a:lnTo>
                    <a:lnTo>
                      <a:pt x="154" y="530"/>
                    </a:lnTo>
                    <a:lnTo>
                      <a:pt x="139" y="539"/>
                    </a:lnTo>
                    <a:lnTo>
                      <a:pt x="127" y="551"/>
                    </a:lnTo>
                    <a:lnTo>
                      <a:pt x="82" y="587"/>
                    </a:lnTo>
                    <a:lnTo>
                      <a:pt x="0" y="496"/>
                    </a:lnTo>
                    <a:lnTo>
                      <a:pt x="29" y="414"/>
                    </a:lnTo>
                    <a:lnTo>
                      <a:pt x="60" y="314"/>
                    </a:lnTo>
                    <a:lnTo>
                      <a:pt x="74" y="285"/>
                    </a:lnTo>
                    <a:lnTo>
                      <a:pt x="82" y="275"/>
                    </a:lnTo>
                    <a:lnTo>
                      <a:pt x="86" y="268"/>
                    </a:lnTo>
                    <a:lnTo>
                      <a:pt x="101" y="268"/>
                    </a:lnTo>
                    <a:lnTo>
                      <a:pt x="110" y="263"/>
                    </a:lnTo>
                    <a:lnTo>
                      <a:pt x="113" y="261"/>
                    </a:lnTo>
                    <a:lnTo>
                      <a:pt x="125" y="261"/>
                    </a:lnTo>
                    <a:lnTo>
                      <a:pt x="134" y="261"/>
                    </a:lnTo>
                    <a:lnTo>
                      <a:pt x="154" y="261"/>
                    </a:lnTo>
                    <a:lnTo>
                      <a:pt x="194" y="261"/>
                    </a:lnTo>
                    <a:lnTo>
                      <a:pt x="209" y="261"/>
                    </a:lnTo>
                    <a:lnTo>
                      <a:pt x="218" y="259"/>
                    </a:lnTo>
                    <a:lnTo>
                      <a:pt x="240" y="254"/>
                    </a:lnTo>
                    <a:lnTo>
                      <a:pt x="259" y="247"/>
                    </a:lnTo>
                    <a:lnTo>
                      <a:pt x="271" y="237"/>
                    </a:lnTo>
                    <a:lnTo>
                      <a:pt x="278" y="230"/>
                    </a:lnTo>
                    <a:lnTo>
                      <a:pt x="283" y="218"/>
                    </a:lnTo>
                    <a:lnTo>
                      <a:pt x="290" y="201"/>
                    </a:lnTo>
                    <a:lnTo>
                      <a:pt x="293" y="182"/>
                    </a:lnTo>
                    <a:lnTo>
                      <a:pt x="307" y="100"/>
                    </a:lnTo>
                    <a:lnTo>
                      <a:pt x="312" y="79"/>
                    </a:lnTo>
                    <a:lnTo>
                      <a:pt x="314" y="64"/>
                    </a:lnTo>
                    <a:lnTo>
                      <a:pt x="317" y="50"/>
                    </a:lnTo>
                    <a:lnTo>
                      <a:pt x="321" y="43"/>
                    </a:lnTo>
                    <a:lnTo>
                      <a:pt x="331" y="40"/>
                    </a:lnTo>
                    <a:lnTo>
                      <a:pt x="357" y="36"/>
                    </a:lnTo>
                    <a:lnTo>
                      <a:pt x="391" y="28"/>
                    </a:lnTo>
                    <a:lnTo>
                      <a:pt x="437" y="26"/>
                    </a:lnTo>
                    <a:lnTo>
                      <a:pt x="480" y="21"/>
                    </a:lnTo>
                    <a:lnTo>
                      <a:pt x="504" y="14"/>
                    </a:lnTo>
                    <a:lnTo>
                      <a:pt x="525" y="0"/>
                    </a:lnTo>
                    <a:lnTo>
                      <a:pt x="547" y="28"/>
                    </a:lnTo>
                    <a:lnTo>
                      <a:pt x="549" y="57"/>
                    </a:lnTo>
                    <a:lnTo>
                      <a:pt x="549" y="72"/>
                    </a:lnTo>
                    <a:lnTo>
                      <a:pt x="542" y="86"/>
                    </a:lnTo>
                    <a:lnTo>
                      <a:pt x="535" y="100"/>
                    </a:lnTo>
                    <a:lnTo>
                      <a:pt x="523" y="115"/>
                    </a:lnTo>
                    <a:lnTo>
                      <a:pt x="489" y="143"/>
                    </a:lnTo>
                    <a:lnTo>
                      <a:pt x="451" y="165"/>
                    </a:lnTo>
                    <a:lnTo>
                      <a:pt x="422" y="175"/>
                    </a:lnTo>
                    <a:lnTo>
                      <a:pt x="405" y="175"/>
                    </a:lnTo>
                    <a:lnTo>
                      <a:pt x="389" y="179"/>
                    </a:lnTo>
                    <a:lnTo>
                      <a:pt x="374" y="182"/>
                    </a:lnTo>
                    <a:lnTo>
                      <a:pt x="360" y="194"/>
                    </a:lnTo>
                    <a:lnTo>
                      <a:pt x="345" y="211"/>
                    </a:lnTo>
                    <a:lnTo>
                      <a:pt x="338" y="225"/>
                    </a:lnTo>
                    <a:lnTo>
                      <a:pt x="331" y="247"/>
                    </a:lnTo>
                    <a:lnTo>
                      <a:pt x="321" y="278"/>
                    </a:lnTo>
                    <a:lnTo>
                      <a:pt x="307" y="307"/>
                    </a:lnTo>
                    <a:lnTo>
                      <a:pt x="293" y="328"/>
                    </a:lnTo>
                    <a:lnTo>
                      <a:pt x="278" y="347"/>
                    </a:lnTo>
                    <a:lnTo>
                      <a:pt x="254" y="364"/>
                    </a:lnTo>
                    <a:lnTo>
                      <a:pt x="245" y="369"/>
                    </a:lnTo>
                    <a:lnTo>
                      <a:pt x="180" y="393"/>
                    </a:lnTo>
                    <a:lnTo>
                      <a:pt x="156" y="400"/>
                    </a:lnTo>
                    <a:lnTo>
                      <a:pt x="134" y="412"/>
                    </a:lnTo>
                    <a:lnTo>
                      <a:pt x="120" y="419"/>
                    </a:lnTo>
                    <a:lnTo>
                      <a:pt x="106" y="429"/>
                    </a:lnTo>
                    <a:lnTo>
                      <a:pt x="103" y="436"/>
                    </a:lnTo>
                    <a:lnTo>
                      <a:pt x="96" y="448"/>
                    </a:lnTo>
                    <a:lnTo>
                      <a:pt x="89" y="467"/>
                    </a:lnTo>
                    <a:lnTo>
                      <a:pt x="89" y="479"/>
                    </a:lnTo>
                    <a:lnTo>
                      <a:pt x="101" y="479"/>
                    </a:lnTo>
                    <a:lnTo>
                      <a:pt x="120" y="467"/>
                    </a:lnTo>
                    <a:lnTo>
                      <a:pt x="142" y="458"/>
                    </a:lnTo>
                    <a:lnTo>
                      <a:pt x="158" y="455"/>
                    </a:lnTo>
                    <a:lnTo>
                      <a:pt x="178" y="448"/>
                    </a:lnTo>
                    <a:lnTo>
                      <a:pt x="199" y="443"/>
                    </a:lnTo>
                    <a:lnTo>
                      <a:pt x="223" y="450"/>
                    </a:lnTo>
                    <a:lnTo>
                      <a:pt x="264" y="398"/>
                    </a:lnTo>
                    <a:lnTo>
                      <a:pt x="285" y="376"/>
                    </a:lnTo>
                    <a:lnTo>
                      <a:pt x="305" y="357"/>
                    </a:lnTo>
                    <a:lnTo>
                      <a:pt x="353" y="311"/>
                    </a:lnTo>
                    <a:lnTo>
                      <a:pt x="396" y="278"/>
                    </a:lnTo>
                    <a:lnTo>
                      <a:pt x="434" y="251"/>
                    </a:lnTo>
                    <a:lnTo>
                      <a:pt x="473" y="230"/>
                    </a:lnTo>
                    <a:lnTo>
                      <a:pt x="509" y="208"/>
                    </a:lnTo>
                    <a:lnTo>
                      <a:pt x="540" y="194"/>
                    </a:lnTo>
                    <a:lnTo>
                      <a:pt x="571" y="182"/>
                    </a:lnTo>
                    <a:lnTo>
                      <a:pt x="602" y="175"/>
                    </a:lnTo>
                    <a:lnTo>
                      <a:pt x="628" y="172"/>
                    </a:lnTo>
                    <a:lnTo>
                      <a:pt x="638" y="175"/>
                    </a:lnTo>
                    <a:lnTo>
                      <a:pt x="645" y="179"/>
                    </a:lnTo>
                    <a:lnTo>
                      <a:pt x="655" y="187"/>
                    </a:lnTo>
                    <a:lnTo>
                      <a:pt x="662" y="196"/>
                    </a:lnTo>
                    <a:lnTo>
                      <a:pt x="662" y="208"/>
                    </a:lnTo>
                    <a:lnTo>
                      <a:pt x="787" y="343"/>
                    </a:lnTo>
                    <a:lnTo>
                      <a:pt x="796" y="357"/>
                    </a:lnTo>
                    <a:lnTo>
                      <a:pt x="806" y="376"/>
                    </a:lnTo>
                    <a:lnTo>
                      <a:pt x="818" y="398"/>
                    </a:lnTo>
                    <a:lnTo>
                      <a:pt x="820" y="412"/>
                    </a:lnTo>
                    <a:lnTo>
                      <a:pt x="825" y="429"/>
                    </a:lnTo>
                    <a:lnTo>
                      <a:pt x="832" y="458"/>
                    </a:lnTo>
                    <a:lnTo>
                      <a:pt x="827" y="482"/>
                    </a:lnTo>
                    <a:lnTo>
                      <a:pt x="818" y="508"/>
                    </a:lnTo>
                    <a:lnTo>
                      <a:pt x="796" y="530"/>
                    </a:lnTo>
                    <a:lnTo>
                      <a:pt x="782" y="539"/>
                    </a:lnTo>
                    <a:lnTo>
                      <a:pt x="768" y="546"/>
                    </a:lnTo>
                    <a:lnTo>
                      <a:pt x="753" y="551"/>
                    </a:lnTo>
                    <a:lnTo>
                      <a:pt x="736" y="546"/>
                    </a:lnTo>
                    <a:lnTo>
                      <a:pt x="684" y="532"/>
                    </a:lnTo>
                    <a:lnTo>
                      <a:pt x="655" y="525"/>
                    </a:lnTo>
                    <a:lnTo>
                      <a:pt x="633" y="522"/>
                    </a:lnTo>
                    <a:lnTo>
                      <a:pt x="595" y="525"/>
                    </a:lnTo>
                    <a:lnTo>
                      <a:pt x="540" y="465"/>
                    </a:lnTo>
                    <a:lnTo>
                      <a:pt x="564" y="436"/>
                    </a:lnTo>
                    <a:lnTo>
                      <a:pt x="585" y="414"/>
                    </a:lnTo>
                    <a:lnTo>
                      <a:pt x="607" y="393"/>
                    </a:lnTo>
                    <a:lnTo>
                      <a:pt x="621" y="371"/>
                    </a:lnTo>
                    <a:lnTo>
                      <a:pt x="638" y="340"/>
                    </a:lnTo>
                    <a:lnTo>
                      <a:pt x="645" y="328"/>
                    </a:lnTo>
                    <a:lnTo>
                      <a:pt x="648" y="321"/>
                    </a:lnTo>
                    <a:lnTo>
                      <a:pt x="652" y="311"/>
                    </a:lnTo>
                    <a:lnTo>
                      <a:pt x="655" y="299"/>
                    </a:lnTo>
                    <a:lnTo>
                      <a:pt x="655" y="297"/>
                    </a:lnTo>
                    <a:lnTo>
                      <a:pt x="655" y="290"/>
                    </a:lnTo>
                    <a:lnTo>
                      <a:pt x="655" y="285"/>
                    </a:lnTo>
                    <a:lnTo>
                      <a:pt x="655" y="283"/>
                    </a:lnTo>
                    <a:lnTo>
                      <a:pt x="652" y="278"/>
                    </a:lnTo>
                    <a:lnTo>
                      <a:pt x="640" y="278"/>
                    </a:lnTo>
                    <a:lnTo>
                      <a:pt x="580" y="307"/>
                    </a:lnTo>
                    <a:lnTo>
                      <a:pt x="497" y="357"/>
                    </a:lnTo>
                    <a:lnTo>
                      <a:pt x="473" y="376"/>
                    </a:lnTo>
                    <a:lnTo>
                      <a:pt x="449" y="393"/>
                    </a:lnTo>
                    <a:lnTo>
                      <a:pt x="420" y="419"/>
                    </a:lnTo>
                    <a:lnTo>
                      <a:pt x="384" y="450"/>
                    </a:lnTo>
                    <a:lnTo>
                      <a:pt x="350" y="482"/>
                    </a:lnTo>
                    <a:lnTo>
                      <a:pt x="331" y="501"/>
                    </a:lnTo>
                    <a:lnTo>
                      <a:pt x="317" y="525"/>
                    </a:lnTo>
                    <a:lnTo>
                      <a:pt x="300" y="551"/>
                    </a:lnTo>
                    <a:lnTo>
                      <a:pt x="290" y="573"/>
                    </a:lnTo>
                    <a:lnTo>
                      <a:pt x="278" y="597"/>
                    </a:lnTo>
                    <a:lnTo>
                      <a:pt x="269" y="633"/>
                    </a:lnTo>
                    <a:lnTo>
                      <a:pt x="264" y="647"/>
                    </a:lnTo>
                    <a:lnTo>
                      <a:pt x="264" y="659"/>
                    </a:lnTo>
                    <a:lnTo>
                      <a:pt x="269" y="678"/>
                    </a:lnTo>
                    <a:lnTo>
                      <a:pt x="278" y="697"/>
                    </a:lnTo>
                    <a:lnTo>
                      <a:pt x="297" y="719"/>
                    </a:lnTo>
                    <a:lnTo>
                      <a:pt x="314" y="736"/>
                    </a:lnTo>
                    <a:lnTo>
                      <a:pt x="329" y="743"/>
                    </a:lnTo>
                    <a:lnTo>
                      <a:pt x="343" y="748"/>
                    </a:lnTo>
                    <a:lnTo>
                      <a:pt x="353" y="743"/>
                    </a:lnTo>
                    <a:lnTo>
                      <a:pt x="360" y="729"/>
                    </a:lnTo>
                    <a:lnTo>
                      <a:pt x="357" y="719"/>
                    </a:lnTo>
                    <a:lnTo>
                      <a:pt x="353" y="705"/>
                    </a:lnTo>
                    <a:lnTo>
                      <a:pt x="350" y="669"/>
                    </a:lnTo>
                    <a:lnTo>
                      <a:pt x="345" y="647"/>
                    </a:lnTo>
                    <a:lnTo>
                      <a:pt x="345" y="618"/>
                    </a:lnTo>
                    <a:lnTo>
                      <a:pt x="350" y="590"/>
                    </a:lnTo>
                    <a:lnTo>
                      <a:pt x="357" y="566"/>
                    </a:lnTo>
                    <a:lnTo>
                      <a:pt x="369" y="539"/>
                    </a:lnTo>
                    <a:lnTo>
                      <a:pt x="389" y="518"/>
                    </a:lnTo>
                    <a:lnTo>
                      <a:pt x="405" y="501"/>
                    </a:lnTo>
                    <a:lnTo>
                      <a:pt x="437" y="489"/>
                    </a:lnTo>
                    <a:lnTo>
                      <a:pt x="465" y="489"/>
                    </a:lnTo>
                    <a:lnTo>
                      <a:pt x="497" y="501"/>
                    </a:lnTo>
                    <a:lnTo>
                      <a:pt x="525" y="525"/>
                    </a:lnTo>
                    <a:lnTo>
                      <a:pt x="542" y="544"/>
                    </a:lnTo>
                    <a:lnTo>
                      <a:pt x="554" y="558"/>
                    </a:lnTo>
                    <a:lnTo>
                      <a:pt x="561" y="587"/>
                    </a:lnTo>
                    <a:lnTo>
                      <a:pt x="561" y="616"/>
                    </a:lnTo>
                    <a:lnTo>
                      <a:pt x="556" y="637"/>
                    </a:lnTo>
                    <a:lnTo>
                      <a:pt x="542" y="654"/>
                    </a:lnTo>
                    <a:lnTo>
                      <a:pt x="528" y="666"/>
                    </a:lnTo>
                    <a:lnTo>
                      <a:pt x="518" y="669"/>
                    </a:lnTo>
                    <a:lnTo>
                      <a:pt x="489" y="669"/>
                    </a:lnTo>
                    <a:lnTo>
                      <a:pt x="473" y="659"/>
                    </a:lnTo>
                    <a:lnTo>
                      <a:pt x="458" y="640"/>
                    </a:lnTo>
                    <a:lnTo>
                      <a:pt x="463" y="630"/>
                    </a:lnTo>
                    <a:lnTo>
                      <a:pt x="449" y="618"/>
                    </a:lnTo>
                    <a:lnTo>
                      <a:pt x="441" y="616"/>
                    </a:lnTo>
                    <a:lnTo>
                      <a:pt x="437" y="616"/>
                    </a:lnTo>
                    <a:lnTo>
                      <a:pt x="422" y="618"/>
                    </a:lnTo>
                    <a:lnTo>
                      <a:pt x="417" y="647"/>
                    </a:lnTo>
                    <a:lnTo>
                      <a:pt x="413" y="676"/>
                    </a:lnTo>
                    <a:lnTo>
                      <a:pt x="420" y="712"/>
                    </a:lnTo>
                    <a:lnTo>
                      <a:pt x="434" y="748"/>
                    </a:lnTo>
                    <a:lnTo>
                      <a:pt x="463" y="8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auto">
              <a:xfrm>
                <a:off x="13224" y="12897"/>
                <a:ext cx="279" cy="326"/>
              </a:xfrm>
              <a:custGeom>
                <a:avLst/>
                <a:gdLst>
                  <a:gd name="T0" fmla="*/ 36 w 279"/>
                  <a:gd name="T1" fmla="*/ 39 h 326"/>
                  <a:gd name="T2" fmla="*/ 77 w 279"/>
                  <a:gd name="T3" fmla="*/ 10 h 326"/>
                  <a:gd name="T4" fmla="*/ 108 w 279"/>
                  <a:gd name="T5" fmla="*/ 0 h 326"/>
                  <a:gd name="T6" fmla="*/ 161 w 279"/>
                  <a:gd name="T7" fmla="*/ 3 h 326"/>
                  <a:gd name="T8" fmla="*/ 188 w 279"/>
                  <a:gd name="T9" fmla="*/ 12 h 326"/>
                  <a:gd name="T10" fmla="*/ 219 w 279"/>
                  <a:gd name="T11" fmla="*/ 41 h 326"/>
                  <a:gd name="T12" fmla="*/ 259 w 279"/>
                  <a:gd name="T13" fmla="*/ 89 h 326"/>
                  <a:gd name="T14" fmla="*/ 276 w 279"/>
                  <a:gd name="T15" fmla="*/ 135 h 326"/>
                  <a:gd name="T16" fmla="*/ 274 w 279"/>
                  <a:gd name="T17" fmla="*/ 173 h 326"/>
                  <a:gd name="T18" fmla="*/ 252 w 279"/>
                  <a:gd name="T19" fmla="*/ 207 h 326"/>
                  <a:gd name="T20" fmla="*/ 231 w 279"/>
                  <a:gd name="T21" fmla="*/ 228 h 326"/>
                  <a:gd name="T22" fmla="*/ 202 w 279"/>
                  <a:gd name="T23" fmla="*/ 245 h 326"/>
                  <a:gd name="T24" fmla="*/ 156 w 279"/>
                  <a:gd name="T25" fmla="*/ 295 h 326"/>
                  <a:gd name="T26" fmla="*/ 132 w 279"/>
                  <a:gd name="T27" fmla="*/ 307 h 326"/>
                  <a:gd name="T28" fmla="*/ 128 w 279"/>
                  <a:gd name="T29" fmla="*/ 271 h 326"/>
                  <a:gd name="T30" fmla="*/ 132 w 279"/>
                  <a:gd name="T31" fmla="*/ 240 h 326"/>
                  <a:gd name="T32" fmla="*/ 147 w 279"/>
                  <a:gd name="T33" fmla="*/ 211 h 326"/>
                  <a:gd name="T34" fmla="*/ 171 w 279"/>
                  <a:gd name="T35" fmla="*/ 187 h 326"/>
                  <a:gd name="T36" fmla="*/ 197 w 279"/>
                  <a:gd name="T37" fmla="*/ 166 h 326"/>
                  <a:gd name="T38" fmla="*/ 219 w 279"/>
                  <a:gd name="T39" fmla="*/ 132 h 326"/>
                  <a:gd name="T40" fmla="*/ 224 w 279"/>
                  <a:gd name="T41" fmla="*/ 99 h 326"/>
                  <a:gd name="T42" fmla="*/ 214 w 279"/>
                  <a:gd name="T43" fmla="*/ 70 h 326"/>
                  <a:gd name="T44" fmla="*/ 190 w 279"/>
                  <a:gd name="T45" fmla="*/ 48 h 326"/>
                  <a:gd name="T46" fmla="*/ 161 w 279"/>
                  <a:gd name="T47" fmla="*/ 43 h 326"/>
                  <a:gd name="T48" fmla="*/ 135 w 279"/>
                  <a:gd name="T49" fmla="*/ 51 h 326"/>
                  <a:gd name="T50" fmla="*/ 111 w 279"/>
                  <a:gd name="T51" fmla="*/ 79 h 326"/>
                  <a:gd name="T52" fmla="*/ 116 w 279"/>
                  <a:gd name="T53" fmla="*/ 96 h 326"/>
                  <a:gd name="T54" fmla="*/ 137 w 279"/>
                  <a:gd name="T55" fmla="*/ 99 h 326"/>
                  <a:gd name="T56" fmla="*/ 156 w 279"/>
                  <a:gd name="T57" fmla="*/ 118 h 326"/>
                  <a:gd name="T58" fmla="*/ 156 w 279"/>
                  <a:gd name="T59" fmla="*/ 156 h 326"/>
                  <a:gd name="T60" fmla="*/ 130 w 279"/>
                  <a:gd name="T61" fmla="*/ 185 h 326"/>
                  <a:gd name="T62" fmla="*/ 101 w 279"/>
                  <a:gd name="T63" fmla="*/ 197 h 326"/>
                  <a:gd name="T64" fmla="*/ 58 w 279"/>
                  <a:gd name="T65" fmla="*/ 195 h 326"/>
                  <a:gd name="T66" fmla="*/ 29 w 279"/>
                  <a:gd name="T67" fmla="*/ 183 h 326"/>
                  <a:gd name="T68" fmla="*/ 8 w 279"/>
                  <a:gd name="T69" fmla="*/ 151 h 326"/>
                  <a:gd name="T70" fmla="*/ 0 w 279"/>
                  <a:gd name="T71" fmla="*/ 115 h 326"/>
                  <a:gd name="T72" fmla="*/ 5 w 279"/>
                  <a:gd name="T73" fmla="*/ 84 h 326"/>
                  <a:gd name="T74" fmla="*/ 22 w 279"/>
                  <a:gd name="T75" fmla="*/ 51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9" h="326">
                    <a:moveTo>
                      <a:pt x="22" y="51"/>
                    </a:moveTo>
                    <a:lnTo>
                      <a:pt x="36" y="39"/>
                    </a:lnTo>
                    <a:lnTo>
                      <a:pt x="51" y="27"/>
                    </a:lnTo>
                    <a:lnTo>
                      <a:pt x="77" y="10"/>
                    </a:lnTo>
                    <a:lnTo>
                      <a:pt x="92" y="5"/>
                    </a:lnTo>
                    <a:lnTo>
                      <a:pt x="108" y="0"/>
                    </a:lnTo>
                    <a:lnTo>
                      <a:pt x="144" y="0"/>
                    </a:lnTo>
                    <a:lnTo>
                      <a:pt x="161" y="3"/>
                    </a:lnTo>
                    <a:lnTo>
                      <a:pt x="176" y="5"/>
                    </a:lnTo>
                    <a:lnTo>
                      <a:pt x="188" y="12"/>
                    </a:lnTo>
                    <a:lnTo>
                      <a:pt x="197" y="20"/>
                    </a:lnTo>
                    <a:lnTo>
                      <a:pt x="219" y="41"/>
                    </a:lnTo>
                    <a:lnTo>
                      <a:pt x="240" y="65"/>
                    </a:lnTo>
                    <a:lnTo>
                      <a:pt x="259" y="89"/>
                    </a:lnTo>
                    <a:lnTo>
                      <a:pt x="271" y="111"/>
                    </a:lnTo>
                    <a:lnTo>
                      <a:pt x="276" y="135"/>
                    </a:lnTo>
                    <a:lnTo>
                      <a:pt x="279" y="154"/>
                    </a:lnTo>
                    <a:lnTo>
                      <a:pt x="274" y="173"/>
                    </a:lnTo>
                    <a:lnTo>
                      <a:pt x="267" y="190"/>
                    </a:lnTo>
                    <a:lnTo>
                      <a:pt x="252" y="207"/>
                    </a:lnTo>
                    <a:lnTo>
                      <a:pt x="240" y="219"/>
                    </a:lnTo>
                    <a:lnTo>
                      <a:pt x="231" y="228"/>
                    </a:lnTo>
                    <a:lnTo>
                      <a:pt x="214" y="240"/>
                    </a:lnTo>
                    <a:lnTo>
                      <a:pt x="202" y="245"/>
                    </a:lnTo>
                    <a:lnTo>
                      <a:pt x="183" y="262"/>
                    </a:lnTo>
                    <a:lnTo>
                      <a:pt x="156" y="295"/>
                    </a:lnTo>
                    <a:lnTo>
                      <a:pt x="137" y="326"/>
                    </a:lnTo>
                    <a:lnTo>
                      <a:pt x="132" y="307"/>
                    </a:lnTo>
                    <a:lnTo>
                      <a:pt x="128" y="291"/>
                    </a:lnTo>
                    <a:lnTo>
                      <a:pt x="128" y="271"/>
                    </a:lnTo>
                    <a:lnTo>
                      <a:pt x="128" y="255"/>
                    </a:lnTo>
                    <a:lnTo>
                      <a:pt x="132" y="240"/>
                    </a:lnTo>
                    <a:lnTo>
                      <a:pt x="140" y="226"/>
                    </a:lnTo>
                    <a:lnTo>
                      <a:pt x="147" y="211"/>
                    </a:lnTo>
                    <a:lnTo>
                      <a:pt x="159" y="199"/>
                    </a:lnTo>
                    <a:lnTo>
                      <a:pt x="171" y="187"/>
                    </a:lnTo>
                    <a:lnTo>
                      <a:pt x="180" y="183"/>
                    </a:lnTo>
                    <a:lnTo>
                      <a:pt x="197" y="166"/>
                    </a:lnTo>
                    <a:lnTo>
                      <a:pt x="209" y="149"/>
                    </a:lnTo>
                    <a:lnTo>
                      <a:pt x="219" y="132"/>
                    </a:lnTo>
                    <a:lnTo>
                      <a:pt x="224" y="113"/>
                    </a:lnTo>
                    <a:lnTo>
                      <a:pt x="224" y="99"/>
                    </a:lnTo>
                    <a:lnTo>
                      <a:pt x="221" y="84"/>
                    </a:lnTo>
                    <a:lnTo>
                      <a:pt x="214" y="70"/>
                    </a:lnTo>
                    <a:lnTo>
                      <a:pt x="204" y="58"/>
                    </a:lnTo>
                    <a:lnTo>
                      <a:pt x="190" y="48"/>
                    </a:lnTo>
                    <a:lnTo>
                      <a:pt x="171" y="43"/>
                    </a:lnTo>
                    <a:lnTo>
                      <a:pt x="161" y="43"/>
                    </a:lnTo>
                    <a:lnTo>
                      <a:pt x="152" y="43"/>
                    </a:lnTo>
                    <a:lnTo>
                      <a:pt x="135" y="51"/>
                    </a:lnTo>
                    <a:lnTo>
                      <a:pt x="120" y="65"/>
                    </a:lnTo>
                    <a:lnTo>
                      <a:pt x="111" y="79"/>
                    </a:lnTo>
                    <a:lnTo>
                      <a:pt x="104" y="101"/>
                    </a:lnTo>
                    <a:lnTo>
                      <a:pt x="116" y="96"/>
                    </a:lnTo>
                    <a:lnTo>
                      <a:pt x="130" y="96"/>
                    </a:lnTo>
                    <a:lnTo>
                      <a:pt x="137" y="99"/>
                    </a:lnTo>
                    <a:lnTo>
                      <a:pt x="147" y="103"/>
                    </a:lnTo>
                    <a:lnTo>
                      <a:pt x="156" y="118"/>
                    </a:lnTo>
                    <a:lnTo>
                      <a:pt x="159" y="139"/>
                    </a:lnTo>
                    <a:lnTo>
                      <a:pt x="156" y="156"/>
                    </a:lnTo>
                    <a:lnTo>
                      <a:pt x="144" y="173"/>
                    </a:lnTo>
                    <a:lnTo>
                      <a:pt x="130" y="185"/>
                    </a:lnTo>
                    <a:lnTo>
                      <a:pt x="116" y="195"/>
                    </a:lnTo>
                    <a:lnTo>
                      <a:pt x="101" y="197"/>
                    </a:lnTo>
                    <a:lnTo>
                      <a:pt x="87" y="199"/>
                    </a:lnTo>
                    <a:lnTo>
                      <a:pt x="58" y="195"/>
                    </a:lnTo>
                    <a:lnTo>
                      <a:pt x="44" y="190"/>
                    </a:lnTo>
                    <a:lnTo>
                      <a:pt x="29" y="183"/>
                    </a:lnTo>
                    <a:lnTo>
                      <a:pt x="17" y="168"/>
                    </a:lnTo>
                    <a:lnTo>
                      <a:pt x="8" y="151"/>
                    </a:lnTo>
                    <a:lnTo>
                      <a:pt x="3" y="135"/>
                    </a:lnTo>
                    <a:lnTo>
                      <a:pt x="0" y="115"/>
                    </a:lnTo>
                    <a:lnTo>
                      <a:pt x="0" y="99"/>
                    </a:lnTo>
                    <a:lnTo>
                      <a:pt x="5" y="84"/>
                    </a:lnTo>
                    <a:lnTo>
                      <a:pt x="12" y="67"/>
                    </a:lnTo>
                    <a:lnTo>
                      <a:pt x="2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5" name="Freeform 74"/>
              <p:cNvSpPr>
                <a:spLocks noChangeAspect="1" noEditPoints="1"/>
              </p:cNvSpPr>
              <p:nvPr/>
            </p:nvSpPr>
            <p:spPr bwMode="auto">
              <a:xfrm>
                <a:off x="13061" y="11749"/>
                <a:ext cx="734" cy="750"/>
              </a:xfrm>
              <a:custGeom>
                <a:avLst/>
                <a:gdLst>
                  <a:gd name="T0" fmla="*/ 317 w 734"/>
                  <a:gd name="T1" fmla="*/ 551 h 750"/>
                  <a:gd name="T2" fmla="*/ 288 w 734"/>
                  <a:gd name="T3" fmla="*/ 604 h 750"/>
                  <a:gd name="T4" fmla="*/ 336 w 734"/>
                  <a:gd name="T5" fmla="*/ 597 h 750"/>
                  <a:gd name="T6" fmla="*/ 387 w 734"/>
                  <a:gd name="T7" fmla="*/ 590 h 750"/>
                  <a:gd name="T8" fmla="*/ 379 w 734"/>
                  <a:gd name="T9" fmla="*/ 551 h 750"/>
                  <a:gd name="T10" fmla="*/ 434 w 734"/>
                  <a:gd name="T11" fmla="*/ 496 h 750"/>
                  <a:gd name="T12" fmla="*/ 509 w 734"/>
                  <a:gd name="T13" fmla="*/ 604 h 750"/>
                  <a:gd name="T14" fmla="*/ 509 w 734"/>
                  <a:gd name="T15" fmla="*/ 697 h 750"/>
                  <a:gd name="T16" fmla="*/ 468 w 734"/>
                  <a:gd name="T17" fmla="*/ 748 h 750"/>
                  <a:gd name="T18" fmla="*/ 382 w 734"/>
                  <a:gd name="T19" fmla="*/ 748 h 750"/>
                  <a:gd name="T20" fmla="*/ 310 w 734"/>
                  <a:gd name="T21" fmla="*/ 721 h 750"/>
                  <a:gd name="T22" fmla="*/ 269 w 734"/>
                  <a:gd name="T23" fmla="*/ 726 h 750"/>
                  <a:gd name="T24" fmla="*/ 252 w 734"/>
                  <a:gd name="T25" fmla="*/ 537 h 750"/>
                  <a:gd name="T26" fmla="*/ 252 w 734"/>
                  <a:gd name="T27" fmla="*/ 479 h 750"/>
                  <a:gd name="T28" fmla="*/ 111 w 734"/>
                  <a:gd name="T29" fmla="*/ 602 h 750"/>
                  <a:gd name="T30" fmla="*/ 3 w 734"/>
                  <a:gd name="T31" fmla="*/ 326 h 750"/>
                  <a:gd name="T32" fmla="*/ 27 w 734"/>
                  <a:gd name="T33" fmla="*/ 218 h 750"/>
                  <a:gd name="T34" fmla="*/ 70 w 734"/>
                  <a:gd name="T35" fmla="*/ 146 h 750"/>
                  <a:gd name="T36" fmla="*/ 154 w 734"/>
                  <a:gd name="T37" fmla="*/ 60 h 750"/>
                  <a:gd name="T38" fmla="*/ 243 w 734"/>
                  <a:gd name="T39" fmla="*/ 16 h 750"/>
                  <a:gd name="T40" fmla="*/ 389 w 734"/>
                  <a:gd name="T41" fmla="*/ 7 h 750"/>
                  <a:gd name="T42" fmla="*/ 470 w 734"/>
                  <a:gd name="T43" fmla="*/ 52 h 750"/>
                  <a:gd name="T44" fmla="*/ 499 w 734"/>
                  <a:gd name="T45" fmla="*/ 129 h 750"/>
                  <a:gd name="T46" fmla="*/ 456 w 734"/>
                  <a:gd name="T47" fmla="*/ 232 h 750"/>
                  <a:gd name="T48" fmla="*/ 387 w 734"/>
                  <a:gd name="T49" fmla="*/ 283 h 750"/>
                  <a:gd name="T50" fmla="*/ 319 w 734"/>
                  <a:gd name="T51" fmla="*/ 271 h 750"/>
                  <a:gd name="T52" fmla="*/ 312 w 734"/>
                  <a:gd name="T53" fmla="*/ 182 h 750"/>
                  <a:gd name="T54" fmla="*/ 343 w 734"/>
                  <a:gd name="T55" fmla="*/ 139 h 750"/>
                  <a:gd name="T56" fmla="*/ 432 w 734"/>
                  <a:gd name="T57" fmla="*/ 122 h 750"/>
                  <a:gd name="T58" fmla="*/ 456 w 734"/>
                  <a:gd name="T59" fmla="*/ 86 h 750"/>
                  <a:gd name="T60" fmla="*/ 434 w 734"/>
                  <a:gd name="T61" fmla="*/ 74 h 750"/>
                  <a:gd name="T62" fmla="*/ 387 w 734"/>
                  <a:gd name="T63" fmla="*/ 79 h 750"/>
                  <a:gd name="T64" fmla="*/ 303 w 734"/>
                  <a:gd name="T65" fmla="*/ 115 h 750"/>
                  <a:gd name="T66" fmla="*/ 140 w 734"/>
                  <a:gd name="T67" fmla="*/ 278 h 750"/>
                  <a:gd name="T68" fmla="*/ 87 w 734"/>
                  <a:gd name="T69" fmla="*/ 386 h 750"/>
                  <a:gd name="T70" fmla="*/ 72 w 734"/>
                  <a:gd name="T71" fmla="*/ 467 h 750"/>
                  <a:gd name="T72" fmla="*/ 140 w 734"/>
                  <a:gd name="T73" fmla="*/ 417 h 750"/>
                  <a:gd name="T74" fmla="*/ 207 w 734"/>
                  <a:gd name="T75" fmla="*/ 390 h 750"/>
                  <a:gd name="T76" fmla="*/ 250 w 734"/>
                  <a:gd name="T77" fmla="*/ 393 h 750"/>
                  <a:gd name="T78" fmla="*/ 327 w 734"/>
                  <a:gd name="T79" fmla="*/ 417 h 750"/>
                  <a:gd name="T80" fmla="*/ 382 w 734"/>
                  <a:gd name="T81" fmla="*/ 376 h 750"/>
                  <a:gd name="T82" fmla="*/ 439 w 734"/>
                  <a:gd name="T83" fmla="*/ 376 h 750"/>
                  <a:gd name="T84" fmla="*/ 538 w 734"/>
                  <a:gd name="T85" fmla="*/ 376 h 750"/>
                  <a:gd name="T86" fmla="*/ 593 w 734"/>
                  <a:gd name="T87" fmla="*/ 328 h 750"/>
                  <a:gd name="T88" fmla="*/ 626 w 734"/>
                  <a:gd name="T89" fmla="*/ 249 h 750"/>
                  <a:gd name="T90" fmla="*/ 607 w 734"/>
                  <a:gd name="T91" fmla="*/ 153 h 750"/>
                  <a:gd name="T92" fmla="*/ 612 w 734"/>
                  <a:gd name="T93" fmla="*/ 117 h 750"/>
                  <a:gd name="T94" fmla="*/ 660 w 734"/>
                  <a:gd name="T95" fmla="*/ 158 h 750"/>
                  <a:gd name="T96" fmla="*/ 725 w 734"/>
                  <a:gd name="T97" fmla="*/ 278 h 750"/>
                  <a:gd name="T98" fmla="*/ 734 w 734"/>
                  <a:gd name="T99" fmla="*/ 350 h 750"/>
                  <a:gd name="T100" fmla="*/ 725 w 734"/>
                  <a:gd name="T101" fmla="*/ 424 h 750"/>
                  <a:gd name="T102" fmla="*/ 672 w 734"/>
                  <a:gd name="T103" fmla="*/ 474 h 750"/>
                  <a:gd name="T104" fmla="*/ 540 w 734"/>
                  <a:gd name="T105" fmla="*/ 458 h 750"/>
                  <a:gd name="T106" fmla="*/ 461 w 734"/>
                  <a:gd name="T107" fmla="*/ 438 h 750"/>
                  <a:gd name="T108" fmla="*/ 394 w 734"/>
                  <a:gd name="T109" fmla="*/ 46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34" h="750">
                    <a:moveTo>
                      <a:pt x="341" y="518"/>
                    </a:moveTo>
                    <a:lnTo>
                      <a:pt x="329" y="530"/>
                    </a:lnTo>
                    <a:lnTo>
                      <a:pt x="317" y="551"/>
                    </a:lnTo>
                    <a:lnTo>
                      <a:pt x="295" y="580"/>
                    </a:lnTo>
                    <a:lnTo>
                      <a:pt x="281" y="606"/>
                    </a:lnTo>
                    <a:lnTo>
                      <a:pt x="288" y="604"/>
                    </a:lnTo>
                    <a:lnTo>
                      <a:pt x="303" y="602"/>
                    </a:lnTo>
                    <a:lnTo>
                      <a:pt x="317" y="597"/>
                    </a:lnTo>
                    <a:lnTo>
                      <a:pt x="336" y="597"/>
                    </a:lnTo>
                    <a:lnTo>
                      <a:pt x="358" y="597"/>
                    </a:lnTo>
                    <a:lnTo>
                      <a:pt x="375" y="594"/>
                    </a:lnTo>
                    <a:lnTo>
                      <a:pt x="387" y="590"/>
                    </a:lnTo>
                    <a:lnTo>
                      <a:pt x="394" y="582"/>
                    </a:lnTo>
                    <a:lnTo>
                      <a:pt x="387" y="566"/>
                    </a:lnTo>
                    <a:lnTo>
                      <a:pt x="379" y="551"/>
                    </a:lnTo>
                    <a:lnTo>
                      <a:pt x="341" y="518"/>
                    </a:lnTo>
                    <a:close/>
                    <a:moveTo>
                      <a:pt x="394" y="460"/>
                    </a:moveTo>
                    <a:lnTo>
                      <a:pt x="434" y="496"/>
                    </a:lnTo>
                    <a:lnTo>
                      <a:pt x="470" y="532"/>
                    </a:lnTo>
                    <a:lnTo>
                      <a:pt x="494" y="568"/>
                    </a:lnTo>
                    <a:lnTo>
                      <a:pt x="509" y="604"/>
                    </a:lnTo>
                    <a:lnTo>
                      <a:pt x="516" y="635"/>
                    </a:lnTo>
                    <a:lnTo>
                      <a:pt x="516" y="669"/>
                    </a:lnTo>
                    <a:lnTo>
                      <a:pt x="509" y="697"/>
                    </a:lnTo>
                    <a:lnTo>
                      <a:pt x="492" y="726"/>
                    </a:lnTo>
                    <a:lnTo>
                      <a:pt x="480" y="736"/>
                    </a:lnTo>
                    <a:lnTo>
                      <a:pt x="468" y="748"/>
                    </a:lnTo>
                    <a:lnTo>
                      <a:pt x="454" y="750"/>
                    </a:lnTo>
                    <a:lnTo>
                      <a:pt x="434" y="750"/>
                    </a:lnTo>
                    <a:lnTo>
                      <a:pt x="382" y="748"/>
                    </a:lnTo>
                    <a:lnTo>
                      <a:pt x="343" y="729"/>
                    </a:lnTo>
                    <a:lnTo>
                      <a:pt x="327" y="726"/>
                    </a:lnTo>
                    <a:lnTo>
                      <a:pt x="310" y="721"/>
                    </a:lnTo>
                    <a:lnTo>
                      <a:pt x="283" y="726"/>
                    </a:lnTo>
                    <a:lnTo>
                      <a:pt x="274" y="726"/>
                    </a:lnTo>
                    <a:lnTo>
                      <a:pt x="269" y="726"/>
                    </a:lnTo>
                    <a:lnTo>
                      <a:pt x="163" y="642"/>
                    </a:lnTo>
                    <a:lnTo>
                      <a:pt x="197" y="606"/>
                    </a:lnTo>
                    <a:lnTo>
                      <a:pt x="252" y="537"/>
                    </a:lnTo>
                    <a:lnTo>
                      <a:pt x="291" y="479"/>
                    </a:lnTo>
                    <a:lnTo>
                      <a:pt x="274" y="479"/>
                    </a:lnTo>
                    <a:lnTo>
                      <a:pt x="252" y="479"/>
                    </a:lnTo>
                    <a:lnTo>
                      <a:pt x="235" y="486"/>
                    </a:lnTo>
                    <a:lnTo>
                      <a:pt x="168" y="539"/>
                    </a:lnTo>
                    <a:lnTo>
                      <a:pt x="111" y="602"/>
                    </a:lnTo>
                    <a:lnTo>
                      <a:pt x="0" y="508"/>
                    </a:lnTo>
                    <a:lnTo>
                      <a:pt x="3" y="436"/>
                    </a:lnTo>
                    <a:lnTo>
                      <a:pt x="3" y="326"/>
                    </a:lnTo>
                    <a:lnTo>
                      <a:pt x="10" y="278"/>
                    </a:lnTo>
                    <a:lnTo>
                      <a:pt x="17" y="242"/>
                    </a:lnTo>
                    <a:lnTo>
                      <a:pt x="27" y="218"/>
                    </a:lnTo>
                    <a:lnTo>
                      <a:pt x="39" y="194"/>
                    </a:lnTo>
                    <a:lnTo>
                      <a:pt x="53" y="172"/>
                    </a:lnTo>
                    <a:lnTo>
                      <a:pt x="70" y="146"/>
                    </a:lnTo>
                    <a:lnTo>
                      <a:pt x="99" y="110"/>
                    </a:lnTo>
                    <a:lnTo>
                      <a:pt x="125" y="86"/>
                    </a:lnTo>
                    <a:lnTo>
                      <a:pt x="154" y="60"/>
                    </a:lnTo>
                    <a:lnTo>
                      <a:pt x="183" y="43"/>
                    </a:lnTo>
                    <a:lnTo>
                      <a:pt x="211" y="28"/>
                    </a:lnTo>
                    <a:lnTo>
                      <a:pt x="243" y="16"/>
                    </a:lnTo>
                    <a:lnTo>
                      <a:pt x="312" y="2"/>
                    </a:lnTo>
                    <a:lnTo>
                      <a:pt x="355" y="0"/>
                    </a:lnTo>
                    <a:lnTo>
                      <a:pt x="389" y="7"/>
                    </a:lnTo>
                    <a:lnTo>
                      <a:pt x="422" y="14"/>
                    </a:lnTo>
                    <a:lnTo>
                      <a:pt x="442" y="28"/>
                    </a:lnTo>
                    <a:lnTo>
                      <a:pt x="470" y="52"/>
                    </a:lnTo>
                    <a:lnTo>
                      <a:pt x="487" y="74"/>
                    </a:lnTo>
                    <a:lnTo>
                      <a:pt x="499" y="88"/>
                    </a:lnTo>
                    <a:lnTo>
                      <a:pt x="499" y="129"/>
                    </a:lnTo>
                    <a:lnTo>
                      <a:pt x="494" y="165"/>
                    </a:lnTo>
                    <a:lnTo>
                      <a:pt x="478" y="201"/>
                    </a:lnTo>
                    <a:lnTo>
                      <a:pt x="456" y="232"/>
                    </a:lnTo>
                    <a:lnTo>
                      <a:pt x="434" y="254"/>
                    </a:lnTo>
                    <a:lnTo>
                      <a:pt x="415" y="271"/>
                    </a:lnTo>
                    <a:lnTo>
                      <a:pt x="387" y="283"/>
                    </a:lnTo>
                    <a:lnTo>
                      <a:pt x="358" y="290"/>
                    </a:lnTo>
                    <a:lnTo>
                      <a:pt x="341" y="285"/>
                    </a:lnTo>
                    <a:lnTo>
                      <a:pt x="319" y="271"/>
                    </a:lnTo>
                    <a:lnTo>
                      <a:pt x="305" y="249"/>
                    </a:lnTo>
                    <a:lnTo>
                      <a:pt x="298" y="218"/>
                    </a:lnTo>
                    <a:lnTo>
                      <a:pt x="312" y="182"/>
                    </a:lnTo>
                    <a:lnTo>
                      <a:pt x="317" y="167"/>
                    </a:lnTo>
                    <a:lnTo>
                      <a:pt x="322" y="158"/>
                    </a:lnTo>
                    <a:lnTo>
                      <a:pt x="343" y="139"/>
                    </a:lnTo>
                    <a:lnTo>
                      <a:pt x="375" y="129"/>
                    </a:lnTo>
                    <a:lnTo>
                      <a:pt x="411" y="124"/>
                    </a:lnTo>
                    <a:lnTo>
                      <a:pt x="432" y="122"/>
                    </a:lnTo>
                    <a:lnTo>
                      <a:pt x="446" y="110"/>
                    </a:lnTo>
                    <a:lnTo>
                      <a:pt x="456" y="93"/>
                    </a:lnTo>
                    <a:lnTo>
                      <a:pt x="456" y="86"/>
                    </a:lnTo>
                    <a:lnTo>
                      <a:pt x="454" y="79"/>
                    </a:lnTo>
                    <a:lnTo>
                      <a:pt x="446" y="74"/>
                    </a:lnTo>
                    <a:lnTo>
                      <a:pt x="434" y="74"/>
                    </a:lnTo>
                    <a:lnTo>
                      <a:pt x="422" y="72"/>
                    </a:lnTo>
                    <a:lnTo>
                      <a:pt x="418" y="72"/>
                    </a:lnTo>
                    <a:lnTo>
                      <a:pt x="387" y="79"/>
                    </a:lnTo>
                    <a:lnTo>
                      <a:pt x="358" y="88"/>
                    </a:lnTo>
                    <a:lnTo>
                      <a:pt x="329" y="100"/>
                    </a:lnTo>
                    <a:lnTo>
                      <a:pt x="303" y="115"/>
                    </a:lnTo>
                    <a:lnTo>
                      <a:pt x="259" y="143"/>
                    </a:lnTo>
                    <a:lnTo>
                      <a:pt x="168" y="235"/>
                    </a:lnTo>
                    <a:lnTo>
                      <a:pt x="140" y="278"/>
                    </a:lnTo>
                    <a:lnTo>
                      <a:pt x="116" y="319"/>
                    </a:lnTo>
                    <a:lnTo>
                      <a:pt x="99" y="355"/>
                    </a:lnTo>
                    <a:lnTo>
                      <a:pt x="87" y="386"/>
                    </a:lnTo>
                    <a:lnTo>
                      <a:pt x="80" y="417"/>
                    </a:lnTo>
                    <a:lnTo>
                      <a:pt x="77" y="446"/>
                    </a:lnTo>
                    <a:lnTo>
                      <a:pt x="72" y="467"/>
                    </a:lnTo>
                    <a:lnTo>
                      <a:pt x="72" y="482"/>
                    </a:lnTo>
                    <a:lnTo>
                      <a:pt x="101" y="450"/>
                    </a:lnTo>
                    <a:lnTo>
                      <a:pt x="140" y="417"/>
                    </a:lnTo>
                    <a:lnTo>
                      <a:pt x="161" y="402"/>
                    </a:lnTo>
                    <a:lnTo>
                      <a:pt x="185" y="398"/>
                    </a:lnTo>
                    <a:lnTo>
                      <a:pt x="207" y="390"/>
                    </a:lnTo>
                    <a:lnTo>
                      <a:pt x="228" y="390"/>
                    </a:lnTo>
                    <a:lnTo>
                      <a:pt x="238" y="390"/>
                    </a:lnTo>
                    <a:lnTo>
                      <a:pt x="250" y="393"/>
                    </a:lnTo>
                    <a:lnTo>
                      <a:pt x="264" y="398"/>
                    </a:lnTo>
                    <a:lnTo>
                      <a:pt x="291" y="402"/>
                    </a:lnTo>
                    <a:lnTo>
                      <a:pt x="327" y="417"/>
                    </a:lnTo>
                    <a:lnTo>
                      <a:pt x="363" y="393"/>
                    </a:lnTo>
                    <a:lnTo>
                      <a:pt x="372" y="383"/>
                    </a:lnTo>
                    <a:lnTo>
                      <a:pt x="382" y="376"/>
                    </a:lnTo>
                    <a:lnTo>
                      <a:pt x="394" y="369"/>
                    </a:lnTo>
                    <a:lnTo>
                      <a:pt x="408" y="369"/>
                    </a:lnTo>
                    <a:lnTo>
                      <a:pt x="439" y="376"/>
                    </a:lnTo>
                    <a:lnTo>
                      <a:pt x="480" y="383"/>
                    </a:lnTo>
                    <a:lnTo>
                      <a:pt x="514" y="383"/>
                    </a:lnTo>
                    <a:lnTo>
                      <a:pt x="538" y="376"/>
                    </a:lnTo>
                    <a:lnTo>
                      <a:pt x="552" y="364"/>
                    </a:lnTo>
                    <a:lnTo>
                      <a:pt x="569" y="355"/>
                    </a:lnTo>
                    <a:lnTo>
                      <a:pt x="593" y="328"/>
                    </a:lnTo>
                    <a:lnTo>
                      <a:pt x="612" y="304"/>
                    </a:lnTo>
                    <a:lnTo>
                      <a:pt x="622" y="278"/>
                    </a:lnTo>
                    <a:lnTo>
                      <a:pt x="626" y="249"/>
                    </a:lnTo>
                    <a:lnTo>
                      <a:pt x="622" y="220"/>
                    </a:lnTo>
                    <a:lnTo>
                      <a:pt x="612" y="182"/>
                    </a:lnTo>
                    <a:lnTo>
                      <a:pt x="607" y="153"/>
                    </a:lnTo>
                    <a:lnTo>
                      <a:pt x="605" y="131"/>
                    </a:lnTo>
                    <a:lnTo>
                      <a:pt x="605" y="122"/>
                    </a:lnTo>
                    <a:lnTo>
                      <a:pt x="612" y="117"/>
                    </a:lnTo>
                    <a:lnTo>
                      <a:pt x="626" y="124"/>
                    </a:lnTo>
                    <a:lnTo>
                      <a:pt x="636" y="131"/>
                    </a:lnTo>
                    <a:lnTo>
                      <a:pt x="660" y="158"/>
                    </a:lnTo>
                    <a:lnTo>
                      <a:pt x="686" y="194"/>
                    </a:lnTo>
                    <a:lnTo>
                      <a:pt x="717" y="261"/>
                    </a:lnTo>
                    <a:lnTo>
                      <a:pt x="725" y="278"/>
                    </a:lnTo>
                    <a:lnTo>
                      <a:pt x="727" y="297"/>
                    </a:lnTo>
                    <a:lnTo>
                      <a:pt x="732" y="321"/>
                    </a:lnTo>
                    <a:lnTo>
                      <a:pt x="734" y="350"/>
                    </a:lnTo>
                    <a:lnTo>
                      <a:pt x="734" y="378"/>
                    </a:lnTo>
                    <a:lnTo>
                      <a:pt x="732" y="402"/>
                    </a:lnTo>
                    <a:lnTo>
                      <a:pt x="725" y="424"/>
                    </a:lnTo>
                    <a:lnTo>
                      <a:pt x="713" y="446"/>
                    </a:lnTo>
                    <a:lnTo>
                      <a:pt x="696" y="465"/>
                    </a:lnTo>
                    <a:lnTo>
                      <a:pt x="672" y="474"/>
                    </a:lnTo>
                    <a:lnTo>
                      <a:pt x="643" y="474"/>
                    </a:lnTo>
                    <a:lnTo>
                      <a:pt x="607" y="472"/>
                    </a:lnTo>
                    <a:lnTo>
                      <a:pt x="540" y="458"/>
                    </a:lnTo>
                    <a:lnTo>
                      <a:pt x="509" y="450"/>
                    </a:lnTo>
                    <a:lnTo>
                      <a:pt x="485" y="443"/>
                    </a:lnTo>
                    <a:lnTo>
                      <a:pt x="461" y="438"/>
                    </a:lnTo>
                    <a:lnTo>
                      <a:pt x="439" y="438"/>
                    </a:lnTo>
                    <a:lnTo>
                      <a:pt x="418" y="446"/>
                    </a:lnTo>
                    <a:lnTo>
                      <a:pt x="394" y="4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6" name="Freeform 75"/>
              <p:cNvSpPr>
                <a:spLocks noChangeAspect="1"/>
              </p:cNvSpPr>
              <p:nvPr/>
            </p:nvSpPr>
            <p:spPr bwMode="auto">
              <a:xfrm>
                <a:off x="13510" y="10993"/>
                <a:ext cx="724" cy="820"/>
              </a:xfrm>
              <a:custGeom>
                <a:avLst/>
                <a:gdLst>
                  <a:gd name="T0" fmla="*/ 388 w 724"/>
                  <a:gd name="T1" fmla="*/ 660 h 820"/>
                  <a:gd name="T2" fmla="*/ 460 w 724"/>
                  <a:gd name="T3" fmla="*/ 624 h 820"/>
                  <a:gd name="T4" fmla="*/ 542 w 724"/>
                  <a:gd name="T5" fmla="*/ 523 h 820"/>
                  <a:gd name="T6" fmla="*/ 578 w 724"/>
                  <a:gd name="T7" fmla="*/ 456 h 820"/>
                  <a:gd name="T8" fmla="*/ 602 w 724"/>
                  <a:gd name="T9" fmla="*/ 372 h 820"/>
                  <a:gd name="T10" fmla="*/ 607 w 724"/>
                  <a:gd name="T11" fmla="*/ 281 h 820"/>
                  <a:gd name="T12" fmla="*/ 580 w 724"/>
                  <a:gd name="T13" fmla="*/ 230 h 820"/>
                  <a:gd name="T14" fmla="*/ 549 w 724"/>
                  <a:gd name="T15" fmla="*/ 230 h 820"/>
                  <a:gd name="T16" fmla="*/ 539 w 724"/>
                  <a:gd name="T17" fmla="*/ 274 h 820"/>
                  <a:gd name="T18" fmla="*/ 547 w 724"/>
                  <a:gd name="T19" fmla="*/ 369 h 820"/>
                  <a:gd name="T20" fmla="*/ 496 w 724"/>
                  <a:gd name="T21" fmla="*/ 413 h 820"/>
                  <a:gd name="T22" fmla="*/ 436 w 724"/>
                  <a:gd name="T23" fmla="*/ 420 h 820"/>
                  <a:gd name="T24" fmla="*/ 396 w 724"/>
                  <a:gd name="T25" fmla="*/ 379 h 820"/>
                  <a:gd name="T26" fmla="*/ 376 w 724"/>
                  <a:gd name="T27" fmla="*/ 298 h 820"/>
                  <a:gd name="T28" fmla="*/ 422 w 724"/>
                  <a:gd name="T29" fmla="*/ 211 h 820"/>
                  <a:gd name="T30" fmla="*/ 513 w 724"/>
                  <a:gd name="T31" fmla="*/ 161 h 820"/>
                  <a:gd name="T32" fmla="*/ 602 w 724"/>
                  <a:gd name="T33" fmla="*/ 180 h 820"/>
                  <a:gd name="T34" fmla="*/ 683 w 724"/>
                  <a:gd name="T35" fmla="*/ 266 h 820"/>
                  <a:gd name="T36" fmla="*/ 724 w 724"/>
                  <a:gd name="T37" fmla="*/ 377 h 820"/>
                  <a:gd name="T38" fmla="*/ 715 w 724"/>
                  <a:gd name="T39" fmla="*/ 485 h 820"/>
                  <a:gd name="T40" fmla="*/ 664 w 724"/>
                  <a:gd name="T41" fmla="*/ 597 h 820"/>
                  <a:gd name="T42" fmla="*/ 539 w 724"/>
                  <a:gd name="T43" fmla="*/ 744 h 820"/>
                  <a:gd name="T44" fmla="*/ 396 w 724"/>
                  <a:gd name="T45" fmla="*/ 813 h 820"/>
                  <a:gd name="T46" fmla="*/ 240 w 724"/>
                  <a:gd name="T47" fmla="*/ 777 h 820"/>
                  <a:gd name="T48" fmla="*/ 309 w 724"/>
                  <a:gd name="T49" fmla="*/ 609 h 820"/>
                  <a:gd name="T50" fmla="*/ 309 w 724"/>
                  <a:gd name="T51" fmla="*/ 576 h 820"/>
                  <a:gd name="T52" fmla="*/ 295 w 724"/>
                  <a:gd name="T53" fmla="*/ 569 h 820"/>
                  <a:gd name="T54" fmla="*/ 256 w 724"/>
                  <a:gd name="T55" fmla="*/ 595 h 820"/>
                  <a:gd name="T56" fmla="*/ 29 w 724"/>
                  <a:gd name="T57" fmla="*/ 648 h 820"/>
                  <a:gd name="T58" fmla="*/ 0 w 724"/>
                  <a:gd name="T59" fmla="*/ 434 h 820"/>
                  <a:gd name="T60" fmla="*/ 14 w 724"/>
                  <a:gd name="T61" fmla="*/ 384 h 820"/>
                  <a:gd name="T62" fmla="*/ 96 w 724"/>
                  <a:gd name="T63" fmla="*/ 350 h 820"/>
                  <a:gd name="T64" fmla="*/ 170 w 724"/>
                  <a:gd name="T65" fmla="*/ 317 h 820"/>
                  <a:gd name="T66" fmla="*/ 187 w 724"/>
                  <a:gd name="T67" fmla="*/ 269 h 820"/>
                  <a:gd name="T68" fmla="*/ 180 w 724"/>
                  <a:gd name="T69" fmla="*/ 166 h 820"/>
                  <a:gd name="T70" fmla="*/ 177 w 724"/>
                  <a:gd name="T71" fmla="*/ 108 h 820"/>
                  <a:gd name="T72" fmla="*/ 209 w 724"/>
                  <a:gd name="T73" fmla="*/ 79 h 820"/>
                  <a:gd name="T74" fmla="*/ 321 w 724"/>
                  <a:gd name="T75" fmla="*/ 36 h 820"/>
                  <a:gd name="T76" fmla="*/ 384 w 724"/>
                  <a:gd name="T77" fmla="*/ 29 h 820"/>
                  <a:gd name="T78" fmla="*/ 388 w 724"/>
                  <a:gd name="T79" fmla="*/ 120 h 820"/>
                  <a:gd name="T80" fmla="*/ 300 w 724"/>
                  <a:gd name="T81" fmla="*/ 202 h 820"/>
                  <a:gd name="T82" fmla="*/ 242 w 724"/>
                  <a:gd name="T83" fmla="*/ 262 h 820"/>
                  <a:gd name="T84" fmla="*/ 237 w 724"/>
                  <a:gd name="T85" fmla="*/ 341 h 820"/>
                  <a:gd name="T86" fmla="*/ 204 w 724"/>
                  <a:gd name="T87" fmla="*/ 422 h 820"/>
                  <a:gd name="T88" fmla="*/ 141 w 724"/>
                  <a:gd name="T89" fmla="*/ 473 h 820"/>
                  <a:gd name="T90" fmla="*/ 79 w 724"/>
                  <a:gd name="T91" fmla="*/ 542 h 820"/>
                  <a:gd name="T92" fmla="*/ 98 w 724"/>
                  <a:gd name="T93" fmla="*/ 612 h 820"/>
                  <a:gd name="T94" fmla="*/ 180 w 724"/>
                  <a:gd name="T95" fmla="*/ 523 h 820"/>
                  <a:gd name="T96" fmla="*/ 240 w 724"/>
                  <a:gd name="T97" fmla="*/ 501 h 820"/>
                  <a:gd name="T98" fmla="*/ 264 w 724"/>
                  <a:gd name="T99" fmla="*/ 499 h 820"/>
                  <a:gd name="T100" fmla="*/ 302 w 724"/>
                  <a:gd name="T101" fmla="*/ 501 h 820"/>
                  <a:gd name="T102" fmla="*/ 360 w 724"/>
                  <a:gd name="T103" fmla="*/ 569 h 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24" h="820">
                    <a:moveTo>
                      <a:pt x="352" y="667"/>
                    </a:moveTo>
                    <a:lnTo>
                      <a:pt x="369" y="662"/>
                    </a:lnTo>
                    <a:lnTo>
                      <a:pt x="388" y="660"/>
                    </a:lnTo>
                    <a:lnTo>
                      <a:pt x="408" y="652"/>
                    </a:lnTo>
                    <a:lnTo>
                      <a:pt x="434" y="640"/>
                    </a:lnTo>
                    <a:lnTo>
                      <a:pt x="460" y="624"/>
                    </a:lnTo>
                    <a:lnTo>
                      <a:pt x="489" y="597"/>
                    </a:lnTo>
                    <a:lnTo>
                      <a:pt x="513" y="566"/>
                    </a:lnTo>
                    <a:lnTo>
                      <a:pt x="542" y="523"/>
                    </a:lnTo>
                    <a:lnTo>
                      <a:pt x="556" y="499"/>
                    </a:lnTo>
                    <a:lnTo>
                      <a:pt x="571" y="470"/>
                    </a:lnTo>
                    <a:lnTo>
                      <a:pt x="578" y="456"/>
                    </a:lnTo>
                    <a:lnTo>
                      <a:pt x="580" y="441"/>
                    </a:lnTo>
                    <a:lnTo>
                      <a:pt x="595" y="398"/>
                    </a:lnTo>
                    <a:lnTo>
                      <a:pt x="602" y="372"/>
                    </a:lnTo>
                    <a:lnTo>
                      <a:pt x="607" y="348"/>
                    </a:lnTo>
                    <a:lnTo>
                      <a:pt x="607" y="317"/>
                    </a:lnTo>
                    <a:lnTo>
                      <a:pt x="607" y="281"/>
                    </a:lnTo>
                    <a:lnTo>
                      <a:pt x="602" y="262"/>
                    </a:lnTo>
                    <a:lnTo>
                      <a:pt x="599" y="252"/>
                    </a:lnTo>
                    <a:lnTo>
                      <a:pt x="580" y="230"/>
                    </a:lnTo>
                    <a:lnTo>
                      <a:pt x="571" y="226"/>
                    </a:lnTo>
                    <a:lnTo>
                      <a:pt x="559" y="223"/>
                    </a:lnTo>
                    <a:lnTo>
                      <a:pt x="549" y="230"/>
                    </a:lnTo>
                    <a:lnTo>
                      <a:pt x="542" y="238"/>
                    </a:lnTo>
                    <a:lnTo>
                      <a:pt x="539" y="252"/>
                    </a:lnTo>
                    <a:lnTo>
                      <a:pt x="539" y="274"/>
                    </a:lnTo>
                    <a:lnTo>
                      <a:pt x="554" y="312"/>
                    </a:lnTo>
                    <a:lnTo>
                      <a:pt x="554" y="345"/>
                    </a:lnTo>
                    <a:lnTo>
                      <a:pt x="547" y="369"/>
                    </a:lnTo>
                    <a:lnTo>
                      <a:pt x="539" y="377"/>
                    </a:lnTo>
                    <a:lnTo>
                      <a:pt x="527" y="386"/>
                    </a:lnTo>
                    <a:lnTo>
                      <a:pt x="496" y="413"/>
                    </a:lnTo>
                    <a:lnTo>
                      <a:pt x="475" y="420"/>
                    </a:lnTo>
                    <a:lnTo>
                      <a:pt x="453" y="420"/>
                    </a:lnTo>
                    <a:lnTo>
                      <a:pt x="436" y="420"/>
                    </a:lnTo>
                    <a:lnTo>
                      <a:pt x="422" y="413"/>
                    </a:lnTo>
                    <a:lnTo>
                      <a:pt x="405" y="398"/>
                    </a:lnTo>
                    <a:lnTo>
                      <a:pt x="396" y="379"/>
                    </a:lnTo>
                    <a:lnTo>
                      <a:pt x="381" y="355"/>
                    </a:lnTo>
                    <a:lnTo>
                      <a:pt x="376" y="326"/>
                    </a:lnTo>
                    <a:lnTo>
                      <a:pt x="376" y="298"/>
                    </a:lnTo>
                    <a:lnTo>
                      <a:pt x="384" y="274"/>
                    </a:lnTo>
                    <a:lnTo>
                      <a:pt x="398" y="245"/>
                    </a:lnTo>
                    <a:lnTo>
                      <a:pt x="422" y="211"/>
                    </a:lnTo>
                    <a:lnTo>
                      <a:pt x="448" y="187"/>
                    </a:lnTo>
                    <a:lnTo>
                      <a:pt x="480" y="173"/>
                    </a:lnTo>
                    <a:lnTo>
                      <a:pt x="513" y="161"/>
                    </a:lnTo>
                    <a:lnTo>
                      <a:pt x="527" y="158"/>
                    </a:lnTo>
                    <a:lnTo>
                      <a:pt x="559" y="161"/>
                    </a:lnTo>
                    <a:lnTo>
                      <a:pt x="602" y="180"/>
                    </a:lnTo>
                    <a:lnTo>
                      <a:pt x="631" y="202"/>
                    </a:lnTo>
                    <a:lnTo>
                      <a:pt x="659" y="230"/>
                    </a:lnTo>
                    <a:lnTo>
                      <a:pt x="683" y="266"/>
                    </a:lnTo>
                    <a:lnTo>
                      <a:pt x="707" y="310"/>
                    </a:lnTo>
                    <a:lnTo>
                      <a:pt x="717" y="345"/>
                    </a:lnTo>
                    <a:lnTo>
                      <a:pt x="724" y="377"/>
                    </a:lnTo>
                    <a:lnTo>
                      <a:pt x="724" y="413"/>
                    </a:lnTo>
                    <a:lnTo>
                      <a:pt x="724" y="449"/>
                    </a:lnTo>
                    <a:lnTo>
                      <a:pt x="715" y="485"/>
                    </a:lnTo>
                    <a:lnTo>
                      <a:pt x="705" y="523"/>
                    </a:lnTo>
                    <a:lnTo>
                      <a:pt x="686" y="559"/>
                    </a:lnTo>
                    <a:lnTo>
                      <a:pt x="664" y="597"/>
                    </a:lnTo>
                    <a:lnTo>
                      <a:pt x="626" y="660"/>
                    </a:lnTo>
                    <a:lnTo>
                      <a:pt x="585" y="705"/>
                    </a:lnTo>
                    <a:lnTo>
                      <a:pt x="539" y="744"/>
                    </a:lnTo>
                    <a:lnTo>
                      <a:pt x="489" y="777"/>
                    </a:lnTo>
                    <a:lnTo>
                      <a:pt x="444" y="799"/>
                    </a:lnTo>
                    <a:lnTo>
                      <a:pt x="396" y="813"/>
                    </a:lnTo>
                    <a:lnTo>
                      <a:pt x="352" y="820"/>
                    </a:lnTo>
                    <a:lnTo>
                      <a:pt x="309" y="820"/>
                    </a:lnTo>
                    <a:lnTo>
                      <a:pt x="240" y="777"/>
                    </a:lnTo>
                    <a:lnTo>
                      <a:pt x="261" y="741"/>
                    </a:lnTo>
                    <a:lnTo>
                      <a:pt x="278" y="698"/>
                    </a:lnTo>
                    <a:lnTo>
                      <a:pt x="309" y="609"/>
                    </a:lnTo>
                    <a:lnTo>
                      <a:pt x="309" y="590"/>
                    </a:lnTo>
                    <a:lnTo>
                      <a:pt x="309" y="583"/>
                    </a:lnTo>
                    <a:lnTo>
                      <a:pt x="309" y="576"/>
                    </a:lnTo>
                    <a:lnTo>
                      <a:pt x="309" y="573"/>
                    </a:lnTo>
                    <a:lnTo>
                      <a:pt x="307" y="573"/>
                    </a:lnTo>
                    <a:lnTo>
                      <a:pt x="295" y="569"/>
                    </a:lnTo>
                    <a:lnTo>
                      <a:pt x="285" y="573"/>
                    </a:lnTo>
                    <a:lnTo>
                      <a:pt x="271" y="581"/>
                    </a:lnTo>
                    <a:lnTo>
                      <a:pt x="256" y="595"/>
                    </a:lnTo>
                    <a:lnTo>
                      <a:pt x="201" y="655"/>
                    </a:lnTo>
                    <a:lnTo>
                      <a:pt x="151" y="724"/>
                    </a:lnTo>
                    <a:lnTo>
                      <a:pt x="29" y="648"/>
                    </a:lnTo>
                    <a:lnTo>
                      <a:pt x="5" y="506"/>
                    </a:lnTo>
                    <a:lnTo>
                      <a:pt x="0" y="465"/>
                    </a:lnTo>
                    <a:lnTo>
                      <a:pt x="0" y="434"/>
                    </a:lnTo>
                    <a:lnTo>
                      <a:pt x="0" y="408"/>
                    </a:lnTo>
                    <a:lnTo>
                      <a:pt x="7" y="391"/>
                    </a:lnTo>
                    <a:lnTo>
                      <a:pt x="14" y="384"/>
                    </a:lnTo>
                    <a:lnTo>
                      <a:pt x="31" y="377"/>
                    </a:lnTo>
                    <a:lnTo>
                      <a:pt x="60" y="365"/>
                    </a:lnTo>
                    <a:lnTo>
                      <a:pt x="96" y="350"/>
                    </a:lnTo>
                    <a:lnTo>
                      <a:pt x="127" y="338"/>
                    </a:lnTo>
                    <a:lnTo>
                      <a:pt x="151" y="326"/>
                    </a:lnTo>
                    <a:lnTo>
                      <a:pt x="170" y="317"/>
                    </a:lnTo>
                    <a:lnTo>
                      <a:pt x="180" y="305"/>
                    </a:lnTo>
                    <a:lnTo>
                      <a:pt x="185" y="290"/>
                    </a:lnTo>
                    <a:lnTo>
                      <a:pt x="187" y="269"/>
                    </a:lnTo>
                    <a:lnTo>
                      <a:pt x="187" y="238"/>
                    </a:lnTo>
                    <a:lnTo>
                      <a:pt x="187" y="202"/>
                    </a:lnTo>
                    <a:lnTo>
                      <a:pt x="180" y="166"/>
                    </a:lnTo>
                    <a:lnTo>
                      <a:pt x="173" y="139"/>
                    </a:lnTo>
                    <a:lnTo>
                      <a:pt x="177" y="115"/>
                    </a:lnTo>
                    <a:lnTo>
                      <a:pt x="177" y="108"/>
                    </a:lnTo>
                    <a:lnTo>
                      <a:pt x="185" y="98"/>
                    </a:lnTo>
                    <a:lnTo>
                      <a:pt x="189" y="86"/>
                    </a:lnTo>
                    <a:lnTo>
                      <a:pt x="209" y="79"/>
                    </a:lnTo>
                    <a:lnTo>
                      <a:pt x="240" y="70"/>
                    </a:lnTo>
                    <a:lnTo>
                      <a:pt x="290" y="51"/>
                    </a:lnTo>
                    <a:lnTo>
                      <a:pt x="321" y="36"/>
                    </a:lnTo>
                    <a:lnTo>
                      <a:pt x="338" y="22"/>
                    </a:lnTo>
                    <a:lnTo>
                      <a:pt x="355" y="0"/>
                    </a:lnTo>
                    <a:lnTo>
                      <a:pt x="384" y="29"/>
                    </a:lnTo>
                    <a:lnTo>
                      <a:pt x="398" y="62"/>
                    </a:lnTo>
                    <a:lnTo>
                      <a:pt x="398" y="91"/>
                    </a:lnTo>
                    <a:lnTo>
                      <a:pt x="388" y="120"/>
                    </a:lnTo>
                    <a:lnTo>
                      <a:pt x="367" y="146"/>
                    </a:lnTo>
                    <a:lnTo>
                      <a:pt x="343" y="173"/>
                    </a:lnTo>
                    <a:lnTo>
                      <a:pt x="300" y="202"/>
                    </a:lnTo>
                    <a:lnTo>
                      <a:pt x="271" y="218"/>
                    </a:lnTo>
                    <a:lnTo>
                      <a:pt x="249" y="240"/>
                    </a:lnTo>
                    <a:lnTo>
                      <a:pt x="242" y="262"/>
                    </a:lnTo>
                    <a:lnTo>
                      <a:pt x="240" y="281"/>
                    </a:lnTo>
                    <a:lnTo>
                      <a:pt x="240" y="305"/>
                    </a:lnTo>
                    <a:lnTo>
                      <a:pt x="237" y="341"/>
                    </a:lnTo>
                    <a:lnTo>
                      <a:pt x="230" y="377"/>
                    </a:lnTo>
                    <a:lnTo>
                      <a:pt x="218" y="401"/>
                    </a:lnTo>
                    <a:lnTo>
                      <a:pt x="204" y="422"/>
                    </a:lnTo>
                    <a:lnTo>
                      <a:pt x="187" y="441"/>
                    </a:lnTo>
                    <a:lnTo>
                      <a:pt x="165" y="458"/>
                    </a:lnTo>
                    <a:lnTo>
                      <a:pt x="141" y="473"/>
                    </a:lnTo>
                    <a:lnTo>
                      <a:pt x="105" y="501"/>
                    </a:lnTo>
                    <a:lnTo>
                      <a:pt x="91" y="521"/>
                    </a:lnTo>
                    <a:lnTo>
                      <a:pt x="79" y="542"/>
                    </a:lnTo>
                    <a:lnTo>
                      <a:pt x="79" y="569"/>
                    </a:lnTo>
                    <a:lnTo>
                      <a:pt x="89" y="590"/>
                    </a:lnTo>
                    <a:lnTo>
                      <a:pt x="98" y="612"/>
                    </a:lnTo>
                    <a:lnTo>
                      <a:pt x="127" y="576"/>
                    </a:lnTo>
                    <a:lnTo>
                      <a:pt x="163" y="542"/>
                    </a:lnTo>
                    <a:lnTo>
                      <a:pt x="180" y="523"/>
                    </a:lnTo>
                    <a:lnTo>
                      <a:pt x="201" y="513"/>
                    </a:lnTo>
                    <a:lnTo>
                      <a:pt x="223" y="506"/>
                    </a:lnTo>
                    <a:lnTo>
                      <a:pt x="240" y="501"/>
                    </a:lnTo>
                    <a:lnTo>
                      <a:pt x="249" y="501"/>
                    </a:lnTo>
                    <a:lnTo>
                      <a:pt x="256" y="499"/>
                    </a:lnTo>
                    <a:lnTo>
                      <a:pt x="264" y="499"/>
                    </a:lnTo>
                    <a:lnTo>
                      <a:pt x="271" y="499"/>
                    </a:lnTo>
                    <a:lnTo>
                      <a:pt x="290" y="499"/>
                    </a:lnTo>
                    <a:lnTo>
                      <a:pt x="302" y="501"/>
                    </a:lnTo>
                    <a:lnTo>
                      <a:pt x="321" y="513"/>
                    </a:lnTo>
                    <a:lnTo>
                      <a:pt x="345" y="537"/>
                    </a:lnTo>
                    <a:lnTo>
                      <a:pt x="360" y="569"/>
                    </a:lnTo>
                    <a:lnTo>
                      <a:pt x="362" y="612"/>
                    </a:lnTo>
                    <a:lnTo>
                      <a:pt x="352" y="6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Freeform 76"/>
              <p:cNvSpPr>
                <a:spLocks noChangeAspect="1" noEditPoints="1"/>
              </p:cNvSpPr>
              <p:nvPr/>
            </p:nvSpPr>
            <p:spPr bwMode="auto">
              <a:xfrm>
                <a:off x="13831" y="10686"/>
                <a:ext cx="655" cy="427"/>
              </a:xfrm>
              <a:custGeom>
                <a:avLst/>
                <a:gdLst>
                  <a:gd name="T0" fmla="*/ 475 w 655"/>
                  <a:gd name="T1" fmla="*/ 223 h 427"/>
                  <a:gd name="T2" fmla="*/ 475 w 655"/>
                  <a:gd name="T3" fmla="*/ 250 h 427"/>
                  <a:gd name="T4" fmla="*/ 485 w 655"/>
                  <a:gd name="T5" fmla="*/ 276 h 427"/>
                  <a:gd name="T6" fmla="*/ 535 w 655"/>
                  <a:gd name="T7" fmla="*/ 257 h 427"/>
                  <a:gd name="T8" fmla="*/ 545 w 655"/>
                  <a:gd name="T9" fmla="*/ 250 h 427"/>
                  <a:gd name="T10" fmla="*/ 530 w 655"/>
                  <a:gd name="T11" fmla="*/ 223 h 427"/>
                  <a:gd name="T12" fmla="*/ 468 w 655"/>
                  <a:gd name="T13" fmla="*/ 182 h 427"/>
                  <a:gd name="T14" fmla="*/ 324 w 655"/>
                  <a:gd name="T15" fmla="*/ 125 h 427"/>
                  <a:gd name="T16" fmla="*/ 281 w 655"/>
                  <a:gd name="T17" fmla="*/ 118 h 427"/>
                  <a:gd name="T18" fmla="*/ 226 w 655"/>
                  <a:gd name="T19" fmla="*/ 137 h 427"/>
                  <a:gd name="T20" fmla="*/ 175 w 655"/>
                  <a:gd name="T21" fmla="*/ 154 h 427"/>
                  <a:gd name="T22" fmla="*/ 127 w 655"/>
                  <a:gd name="T23" fmla="*/ 190 h 427"/>
                  <a:gd name="T24" fmla="*/ 91 w 655"/>
                  <a:gd name="T25" fmla="*/ 230 h 427"/>
                  <a:gd name="T26" fmla="*/ 79 w 655"/>
                  <a:gd name="T27" fmla="*/ 278 h 427"/>
                  <a:gd name="T28" fmla="*/ 84 w 655"/>
                  <a:gd name="T29" fmla="*/ 341 h 427"/>
                  <a:gd name="T30" fmla="*/ 75 w 655"/>
                  <a:gd name="T31" fmla="*/ 393 h 427"/>
                  <a:gd name="T32" fmla="*/ 22 w 655"/>
                  <a:gd name="T33" fmla="*/ 326 h 427"/>
                  <a:gd name="T34" fmla="*/ 24 w 655"/>
                  <a:gd name="T35" fmla="*/ 290 h 427"/>
                  <a:gd name="T36" fmla="*/ 24 w 655"/>
                  <a:gd name="T37" fmla="*/ 262 h 427"/>
                  <a:gd name="T38" fmla="*/ 3 w 655"/>
                  <a:gd name="T39" fmla="*/ 180 h 427"/>
                  <a:gd name="T40" fmla="*/ 0 w 655"/>
                  <a:gd name="T41" fmla="*/ 132 h 427"/>
                  <a:gd name="T42" fmla="*/ 7 w 655"/>
                  <a:gd name="T43" fmla="*/ 108 h 427"/>
                  <a:gd name="T44" fmla="*/ 34 w 655"/>
                  <a:gd name="T45" fmla="*/ 79 h 427"/>
                  <a:gd name="T46" fmla="*/ 79 w 655"/>
                  <a:gd name="T47" fmla="*/ 46 h 427"/>
                  <a:gd name="T48" fmla="*/ 159 w 655"/>
                  <a:gd name="T49" fmla="*/ 15 h 427"/>
                  <a:gd name="T50" fmla="*/ 235 w 655"/>
                  <a:gd name="T51" fmla="*/ 0 h 427"/>
                  <a:gd name="T52" fmla="*/ 271 w 655"/>
                  <a:gd name="T53" fmla="*/ 7 h 427"/>
                  <a:gd name="T54" fmla="*/ 305 w 655"/>
                  <a:gd name="T55" fmla="*/ 46 h 427"/>
                  <a:gd name="T56" fmla="*/ 581 w 655"/>
                  <a:gd name="T57" fmla="*/ 187 h 427"/>
                  <a:gd name="T58" fmla="*/ 614 w 655"/>
                  <a:gd name="T59" fmla="*/ 223 h 427"/>
                  <a:gd name="T60" fmla="*/ 648 w 655"/>
                  <a:gd name="T61" fmla="*/ 269 h 427"/>
                  <a:gd name="T62" fmla="*/ 650 w 655"/>
                  <a:gd name="T63" fmla="*/ 322 h 427"/>
                  <a:gd name="T64" fmla="*/ 629 w 655"/>
                  <a:gd name="T65" fmla="*/ 365 h 427"/>
                  <a:gd name="T66" fmla="*/ 590 w 655"/>
                  <a:gd name="T67" fmla="*/ 391 h 427"/>
                  <a:gd name="T68" fmla="*/ 559 w 655"/>
                  <a:gd name="T69" fmla="*/ 393 h 427"/>
                  <a:gd name="T70" fmla="*/ 537 w 655"/>
                  <a:gd name="T71" fmla="*/ 393 h 427"/>
                  <a:gd name="T72" fmla="*/ 485 w 655"/>
                  <a:gd name="T73" fmla="*/ 405 h 427"/>
                  <a:gd name="T74" fmla="*/ 358 w 655"/>
                  <a:gd name="T75" fmla="*/ 372 h 427"/>
                  <a:gd name="T76" fmla="*/ 391 w 655"/>
                  <a:gd name="T77" fmla="*/ 298 h 427"/>
                  <a:gd name="T78" fmla="*/ 403 w 655"/>
                  <a:gd name="T79" fmla="*/ 240 h 427"/>
                  <a:gd name="T80" fmla="*/ 410 w 655"/>
                  <a:gd name="T81" fmla="*/ 197 h 427"/>
                  <a:gd name="T82" fmla="*/ 415 w 655"/>
                  <a:gd name="T83" fmla="*/ 168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55" h="427">
                    <a:moveTo>
                      <a:pt x="468" y="182"/>
                    </a:moveTo>
                    <a:lnTo>
                      <a:pt x="475" y="223"/>
                    </a:lnTo>
                    <a:lnTo>
                      <a:pt x="475" y="238"/>
                    </a:lnTo>
                    <a:lnTo>
                      <a:pt x="475" y="250"/>
                    </a:lnTo>
                    <a:lnTo>
                      <a:pt x="461" y="283"/>
                    </a:lnTo>
                    <a:lnTo>
                      <a:pt x="485" y="276"/>
                    </a:lnTo>
                    <a:lnTo>
                      <a:pt x="523" y="269"/>
                    </a:lnTo>
                    <a:lnTo>
                      <a:pt x="535" y="257"/>
                    </a:lnTo>
                    <a:lnTo>
                      <a:pt x="542" y="254"/>
                    </a:lnTo>
                    <a:lnTo>
                      <a:pt x="545" y="250"/>
                    </a:lnTo>
                    <a:lnTo>
                      <a:pt x="545" y="238"/>
                    </a:lnTo>
                    <a:lnTo>
                      <a:pt x="530" y="223"/>
                    </a:lnTo>
                    <a:lnTo>
                      <a:pt x="506" y="204"/>
                    </a:lnTo>
                    <a:lnTo>
                      <a:pt x="468" y="182"/>
                    </a:lnTo>
                    <a:close/>
                    <a:moveTo>
                      <a:pt x="343" y="132"/>
                    </a:moveTo>
                    <a:lnTo>
                      <a:pt x="324" y="125"/>
                    </a:lnTo>
                    <a:lnTo>
                      <a:pt x="302" y="118"/>
                    </a:lnTo>
                    <a:lnTo>
                      <a:pt x="281" y="118"/>
                    </a:lnTo>
                    <a:lnTo>
                      <a:pt x="259" y="122"/>
                    </a:lnTo>
                    <a:lnTo>
                      <a:pt x="226" y="137"/>
                    </a:lnTo>
                    <a:lnTo>
                      <a:pt x="197" y="146"/>
                    </a:lnTo>
                    <a:lnTo>
                      <a:pt x="175" y="154"/>
                    </a:lnTo>
                    <a:lnTo>
                      <a:pt x="159" y="166"/>
                    </a:lnTo>
                    <a:lnTo>
                      <a:pt x="127" y="190"/>
                    </a:lnTo>
                    <a:lnTo>
                      <a:pt x="106" y="216"/>
                    </a:lnTo>
                    <a:lnTo>
                      <a:pt x="91" y="230"/>
                    </a:lnTo>
                    <a:lnTo>
                      <a:pt x="84" y="254"/>
                    </a:lnTo>
                    <a:lnTo>
                      <a:pt x="79" y="278"/>
                    </a:lnTo>
                    <a:lnTo>
                      <a:pt x="79" y="319"/>
                    </a:lnTo>
                    <a:lnTo>
                      <a:pt x="84" y="341"/>
                    </a:lnTo>
                    <a:lnTo>
                      <a:pt x="79" y="369"/>
                    </a:lnTo>
                    <a:lnTo>
                      <a:pt x="75" y="393"/>
                    </a:lnTo>
                    <a:lnTo>
                      <a:pt x="60" y="427"/>
                    </a:lnTo>
                    <a:lnTo>
                      <a:pt x="22" y="326"/>
                    </a:lnTo>
                    <a:lnTo>
                      <a:pt x="24" y="305"/>
                    </a:lnTo>
                    <a:lnTo>
                      <a:pt x="24" y="290"/>
                    </a:lnTo>
                    <a:lnTo>
                      <a:pt x="24" y="276"/>
                    </a:lnTo>
                    <a:lnTo>
                      <a:pt x="24" y="262"/>
                    </a:lnTo>
                    <a:lnTo>
                      <a:pt x="15" y="223"/>
                    </a:lnTo>
                    <a:lnTo>
                      <a:pt x="3" y="180"/>
                    </a:lnTo>
                    <a:lnTo>
                      <a:pt x="0" y="144"/>
                    </a:lnTo>
                    <a:lnTo>
                      <a:pt x="0" y="132"/>
                    </a:lnTo>
                    <a:lnTo>
                      <a:pt x="0" y="118"/>
                    </a:lnTo>
                    <a:lnTo>
                      <a:pt x="7" y="108"/>
                    </a:lnTo>
                    <a:lnTo>
                      <a:pt x="17" y="94"/>
                    </a:lnTo>
                    <a:lnTo>
                      <a:pt x="34" y="79"/>
                    </a:lnTo>
                    <a:lnTo>
                      <a:pt x="55" y="65"/>
                    </a:lnTo>
                    <a:lnTo>
                      <a:pt x="79" y="46"/>
                    </a:lnTo>
                    <a:lnTo>
                      <a:pt x="115" y="29"/>
                    </a:lnTo>
                    <a:lnTo>
                      <a:pt x="159" y="15"/>
                    </a:lnTo>
                    <a:lnTo>
                      <a:pt x="211" y="0"/>
                    </a:lnTo>
                    <a:lnTo>
                      <a:pt x="235" y="0"/>
                    </a:lnTo>
                    <a:lnTo>
                      <a:pt x="252" y="0"/>
                    </a:lnTo>
                    <a:lnTo>
                      <a:pt x="271" y="7"/>
                    </a:lnTo>
                    <a:lnTo>
                      <a:pt x="290" y="27"/>
                    </a:lnTo>
                    <a:lnTo>
                      <a:pt x="305" y="46"/>
                    </a:lnTo>
                    <a:lnTo>
                      <a:pt x="566" y="180"/>
                    </a:lnTo>
                    <a:lnTo>
                      <a:pt x="581" y="187"/>
                    </a:lnTo>
                    <a:lnTo>
                      <a:pt x="597" y="202"/>
                    </a:lnTo>
                    <a:lnTo>
                      <a:pt x="614" y="223"/>
                    </a:lnTo>
                    <a:lnTo>
                      <a:pt x="633" y="242"/>
                    </a:lnTo>
                    <a:lnTo>
                      <a:pt x="648" y="269"/>
                    </a:lnTo>
                    <a:lnTo>
                      <a:pt x="655" y="293"/>
                    </a:lnTo>
                    <a:lnTo>
                      <a:pt x="650" y="322"/>
                    </a:lnTo>
                    <a:lnTo>
                      <a:pt x="641" y="350"/>
                    </a:lnTo>
                    <a:lnTo>
                      <a:pt x="629" y="365"/>
                    </a:lnTo>
                    <a:lnTo>
                      <a:pt x="619" y="377"/>
                    </a:lnTo>
                    <a:lnTo>
                      <a:pt x="590" y="391"/>
                    </a:lnTo>
                    <a:lnTo>
                      <a:pt x="576" y="393"/>
                    </a:lnTo>
                    <a:lnTo>
                      <a:pt x="559" y="393"/>
                    </a:lnTo>
                    <a:lnTo>
                      <a:pt x="545" y="393"/>
                    </a:lnTo>
                    <a:lnTo>
                      <a:pt x="537" y="393"/>
                    </a:lnTo>
                    <a:lnTo>
                      <a:pt x="513" y="398"/>
                    </a:lnTo>
                    <a:lnTo>
                      <a:pt x="485" y="405"/>
                    </a:lnTo>
                    <a:lnTo>
                      <a:pt x="453" y="420"/>
                    </a:lnTo>
                    <a:lnTo>
                      <a:pt x="358" y="372"/>
                    </a:lnTo>
                    <a:lnTo>
                      <a:pt x="377" y="334"/>
                    </a:lnTo>
                    <a:lnTo>
                      <a:pt x="391" y="298"/>
                    </a:lnTo>
                    <a:lnTo>
                      <a:pt x="401" y="264"/>
                    </a:lnTo>
                    <a:lnTo>
                      <a:pt x="403" y="240"/>
                    </a:lnTo>
                    <a:lnTo>
                      <a:pt x="408" y="218"/>
                    </a:lnTo>
                    <a:lnTo>
                      <a:pt x="410" y="197"/>
                    </a:lnTo>
                    <a:lnTo>
                      <a:pt x="415" y="182"/>
                    </a:lnTo>
                    <a:lnTo>
                      <a:pt x="415" y="168"/>
                    </a:lnTo>
                    <a:lnTo>
                      <a:pt x="343" y="1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8" name="Freeform 77"/>
              <p:cNvSpPr>
                <a:spLocks noChangeAspect="1" noEditPoints="1"/>
              </p:cNvSpPr>
              <p:nvPr/>
            </p:nvSpPr>
            <p:spPr bwMode="auto">
              <a:xfrm>
                <a:off x="14016" y="9566"/>
                <a:ext cx="1225" cy="1235"/>
              </a:xfrm>
              <a:custGeom>
                <a:avLst/>
                <a:gdLst>
                  <a:gd name="T0" fmla="*/ 640 w 1225"/>
                  <a:gd name="T1" fmla="*/ 602 h 1235"/>
                  <a:gd name="T2" fmla="*/ 616 w 1225"/>
                  <a:gd name="T3" fmla="*/ 540 h 1235"/>
                  <a:gd name="T4" fmla="*/ 727 w 1225"/>
                  <a:gd name="T5" fmla="*/ 245 h 1235"/>
                  <a:gd name="T6" fmla="*/ 779 w 1225"/>
                  <a:gd name="T7" fmla="*/ 197 h 1235"/>
                  <a:gd name="T8" fmla="*/ 376 w 1225"/>
                  <a:gd name="T9" fmla="*/ 398 h 1235"/>
                  <a:gd name="T10" fmla="*/ 739 w 1225"/>
                  <a:gd name="T11" fmla="*/ 559 h 1235"/>
                  <a:gd name="T12" fmla="*/ 746 w 1225"/>
                  <a:gd name="T13" fmla="*/ 696 h 1235"/>
                  <a:gd name="T14" fmla="*/ 494 w 1225"/>
                  <a:gd name="T15" fmla="*/ 727 h 1235"/>
                  <a:gd name="T16" fmla="*/ 523 w 1225"/>
                  <a:gd name="T17" fmla="*/ 533 h 1235"/>
                  <a:gd name="T18" fmla="*/ 360 w 1225"/>
                  <a:gd name="T19" fmla="*/ 499 h 1235"/>
                  <a:gd name="T20" fmla="*/ 261 w 1225"/>
                  <a:gd name="T21" fmla="*/ 554 h 1235"/>
                  <a:gd name="T22" fmla="*/ 225 w 1225"/>
                  <a:gd name="T23" fmla="*/ 667 h 1235"/>
                  <a:gd name="T24" fmla="*/ 261 w 1225"/>
                  <a:gd name="T25" fmla="*/ 758 h 1235"/>
                  <a:gd name="T26" fmla="*/ 127 w 1225"/>
                  <a:gd name="T27" fmla="*/ 943 h 1235"/>
                  <a:gd name="T28" fmla="*/ 192 w 1225"/>
                  <a:gd name="T29" fmla="*/ 1046 h 1235"/>
                  <a:gd name="T30" fmla="*/ 396 w 1225"/>
                  <a:gd name="T31" fmla="*/ 1099 h 1235"/>
                  <a:gd name="T32" fmla="*/ 489 w 1225"/>
                  <a:gd name="T33" fmla="*/ 969 h 1235"/>
                  <a:gd name="T34" fmla="*/ 458 w 1225"/>
                  <a:gd name="T35" fmla="*/ 969 h 1235"/>
                  <a:gd name="T36" fmla="*/ 357 w 1225"/>
                  <a:gd name="T37" fmla="*/ 1046 h 1235"/>
                  <a:gd name="T38" fmla="*/ 264 w 1225"/>
                  <a:gd name="T39" fmla="*/ 955 h 1235"/>
                  <a:gd name="T40" fmla="*/ 343 w 1225"/>
                  <a:gd name="T41" fmla="*/ 852 h 1235"/>
                  <a:gd name="T42" fmla="*/ 585 w 1225"/>
                  <a:gd name="T43" fmla="*/ 936 h 1235"/>
                  <a:gd name="T44" fmla="*/ 631 w 1225"/>
                  <a:gd name="T45" fmla="*/ 1084 h 1235"/>
                  <a:gd name="T46" fmla="*/ 487 w 1225"/>
                  <a:gd name="T47" fmla="*/ 1171 h 1235"/>
                  <a:gd name="T48" fmla="*/ 201 w 1225"/>
                  <a:gd name="T49" fmla="*/ 1106 h 1235"/>
                  <a:gd name="T50" fmla="*/ 12 w 1225"/>
                  <a:gd name="T51" fmla="*/ 962 h 1235"/>
                  <a:gd name="T52" fmla="*/ 19 w 1225"/>
                  <a:gd name="T53" fmla="*/ 816 h 1235"/>
                  <a:gd name="T54" fmla="*/ 170 w 1225"/>
                  <a:gd name="T55" fmla="*/ 741 h 1235"/>
                  <a:gd name="T56" fmla="*/ 103 w 1225"/>
                  <a:gd name="T57" fmla="*/ 554 h 1235"/>
                  <a:gd name="T58" fmla="*/ 146 w 1225"/>
                  <a:gd name="T59" fmla="*/ 473 h 1235"/>
                  <a:gd name="T60" fmla="*/ 268 w 1225"/>
                  <a:gd name="T61" fmla="*/ 317 h 1235"/>
                  <a:gd name="T62" fmla="*/ 230 w 1225"/>
                  <a:gd name="T63" fmla="*/ 144 h 1235"/>
                  <a:gd name="T64" fmla="*/ 364 w 1225"/>
                  <a:gd name="T65" fmla="*/ 34 h 1235"/>
                  <a:gd name="T66" fmla="*/ 501 w 1225"/>
                  <a:gd name="T67" fmla="*/ 19 h 1235"/>
                  <a:gd name="T68" fmla="*/ 858 w 1225"/>
                  <a:gd name="T69" fmla="*/ 187 h 1235"/>
                  <a:gd name="T70" fmla="*/ 856 w 1225"/>
                  <a:gd name="T71" fmla="*/ 334 h 1235"/>
                  <a:gd name="T72" fmla="*/ 614 w 1225"/>
                  <a:gd name="T73" fmla="*/ 355 h 1235"/>
                  <a:gd name="T74" fmla="*/ 640 w 1225"/>
                  <a:gd name="T75" fmla="*/ 158 h 1235"/>
                  <a:gd name="T76" fmla="*/ 480 w 1225"/>
                  <a:gd name="T77" fmla="*/ 125 h 1235"/>
                  <a:gd name="T78" fmla="*/ 357 w 1225"/>
                  <a:gd name="T79" fmla="*/ 211 h 1235"/>
                  <a:gd name="T80" fmla="*/ 743 w 1225"/>
                  <a:gd name="T81" fmla="*/ 1235 h 1235"/>
                  <a:gd name="T82" fmla="*/ 734 w 1225"/>
                  <a:gd name="T83" fmla="*/ 969 h 1235"/>
                  <a:gd name="T84" fmla="*/ 904 w 1225"/>
                  <a:gd name="T85" fmla="*/ 770 h 1235"/>
                  <a:gd name="T86" fmla="*/ 1050 w 1225"/>
                  <a:gd name="T87" fmla="*/ 641 h 1235"/>
                  <a:gd name="T88" fmla="*/ 1103 w 1225"/>
                  <a:gd name="T89" fmla="*/ 516 h 1235"/>
                  <a:gd name="T90" fmla="*/ 1062 w 1225"/>
                  <a:gd name="T91" fmla="*/ 326 h 1235"/>
                  <a:gd name="T92" fmla="*/ 1060 w 1225"/>
                  <a:gd name="T93" fmla="*/ 427 h 1235"/>
                  <a:gd name="T94" fmla="*/ 976 w 1225"/>
                  <a:gd name="T95" fmla="*/ 513 h 1235"/>
                  <a:gd name="T96" fmla="*/ 902 w 1225"/>
                  <a:gd name="T97" fmla="*/ 422 h 1235"/>
                  <a:gd name="T98" fmla="*/ 993 w 1225"/>
                  <a:gd name="T99" fmla="*/ 283 h 1235"/>
                  <a:gd name="T100" fmla="*/ 1161 w 1225"/>
                  <a:gd name="T101" fmla="*/ 341 h 1235"/>
                  <a:gd name="T102" fmla="*/ 1225 w 1225"/>
                  <a:gd name="T103" fmla="*/ 509 h 1235"/>
                  <a:gd name="T104" fmla="*/ 1182 w 1225"/>
                  <a:gd name="T105" fmla="*/ 667 h 1235"/>
                  <a:gd name="T106" fmla="*/ 873 w 1225"/>
                  <a:gd name="T107" fmla="*/ 952 h 1235"/>
                  <a:gd name="T108" fmla="*/ 791 w 1225"/>
                  <a:gd name="T109" fmla="*/ 1082 h 1235"/>
                  <a:gd name="T110" fmla="*/ 743 w 1225"/>
                  <a:gd name="T111" fmla="*/ 123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5" h="1235">
                    <a:moveTo>
                      <a:pt x="575" y="528"/>
                    </a:moveTo>
                    <a:lnTo>
                      <a:pt x="587" y="559"/>
                    </a:lnTo>
                    <a:lnTo>
                      <a:pt x="587" y="590"/>
                    </a:lnTo>
                    <a:lnTo>
                      <a:pt x="578" y="626"/>
                    </a:lnTo>
                    <a:lnTo>
                      <a:pt x="607" y="617"/>
                    </a:lnTo>
                    <a:lnTo>
                      <a:pt x="640" y="602"/>
                    </a:lnTo>
                    <a:lnTo>
                      <a:pt x="652" y="590"/>
                    </a:lnTo>
                    <a:lnTo>
                      <a:pt x="655" y="588"/>
                    </a:lnTo>
                    <a:lnTo>
                      <a:pt x="659" y="583"/>
                    </a:lnTo>
                    <a:lnTo>
                      <a:pt x="659" y="569"/>
                    </a:lnTo>
                    <a:lnTo>
                      <a:pt x="645" y="554"/>
                    </a:lnTo>
                    <a:lnTo>
                      <a:pt x="616" y="540"/>
                    </a:lnTo>
                    <a:lnTo>
                      <a:pt x="575" y="528"/>
                    </a:lnTo>
                    <a:close/>
                    <a:moveTo>
                      <a:pt x="693" y="154"/>
                    </a:moveTo>
                    <a:lnTo>
                      <a:pt x="707" y="190"/>
                    </a:lnTo>
                    <a:lnTo>
                      <a:pt x="707" y="218"/>
                    </a:lnTo>
                    <a:lnTo>
                      <a:pt x="700" y="252"/>
                    </a:lnTo>
                    <a:lnTo>
                      <a:pt x="727" y="245"/>
                    </a:lnTo>
                    <a:lnTo>
                      <a:pt x="760" y="230"/>
                    </a:lnTo>
                    <a:lnTo>
                      <a:pt x="767" y="226"/>
                    </a:lnTo>
                    <a:lnTo>
                      <a:pt x="772" y="218"/>
                    </a:lnTo>
                    <a:lnTo>
                      <a:pt x="775" y="216"/>
                    </a:lnTo>
                    <a:lnTo>
                      <a:pt x="779" y="211"/>
                    </a:lnTo>
                    <a:lnTo>
                      <a:pt x="779" y="197"/>
                    </a:lnTo>
                    <a:lnTo>
                      <a:pt x="765" y="182"/>
                    </a:lnTo>
                    <a:lnTo>
                      <a:pt x="736" y="168"/>
                    </a:lnTo>
                    <a:lnTo>
                      <a:pt x="693" y="154"/>
                    </a:lnTo>
                    <a:close/>
                    <a:moveTo>
                      <a:pt x="331" y="379"/>
                    </a:moveTo>
                    <a:lnTo>
                      <a:pt x="357" y="384"/>
                    </a:lnTo>
                    <a:lnTo>
                      <a:pt x="376" y="398"/>
                    </a:lnTo>
                    <a:lnTo>
                      <a:pt x="396" y="415"/>
                    </a:lnTo>
                    <a:lnTo>
                      <a:pt x="669" y="506"/>
                    </a:lnTo>
                    <a:lnTo>
                      <a:pt x="686" y="513"/>
                    </a:lnTo>
                    <a:lnTo>
                      <a:pt x="700" y="523"/>
                    </a:lnTo>
                    <a:lnTo>
                      <a:pt x="719" y="540"/>
                    </a:lnTo>
                    <a:lnTo>
                      <a:pt x="739" y="559"/>
                    </a:lnTo>
                    <a:lnTo>
                      <a:pt x="758" y="581"/>
                    </a:lnTo>
                    <a:lnTo>
                      <a:pt x="767" y="609"/>
                    </a:lnTo>
                    <a:lnTo>
                      <a:pt x="772" y="633"/>
                    </a:lnTo>
                    <a:lnTo>
                      <a:pt x="765" y="667"/>
                    </a:lnTo>
                    <a:lnTo>
                      <a:pt x="758" y="684"/>
                    </a:lnTo>
                    <a:lnTo>
                      <a:pt x="746" y="696"/>
                    </a:lnTo>
                    <a:lnTo>
                      <a:pt x="722" y="712"/>
                    </a:lnTo>
                    <a:lnTo>
                      <a:pt x="669" y="724"/>
                    </a:lnTo>
                    <a:lnTo>
                      <a:pt x="640" y="732"/>
                    </a:lnTo>
                    <a:lnTo>
                      <a:pt x="621" y="741"/>
                    </a:lnTo>
                    <a:lnTo>
                      <a:pt x="592" y="763"/>
                    </a:lnTo>
                    <a:lnTo>
                      <a:pt x="494" y="727"/>
                    </a:lnTo>
                    <a:lnTo>
                      <a:pt x="504" y="688"/>
                    </a:lnTo>
                    <a:lnTo>
                      <a:pt x="516" y="648"/>
                    </a:lnTo>
                    <a:lnTo>
                      <a:pt x="518" y="619"/>
                    </a:lnTo>
                    <a:lnTo>
                      <a:pt x="523" y="590"/>
                    </a:lnTo>
                    <a:lnTo>
                      <a:pt x="523" y="547"/>
                    </a:lnTo>
                    <a:lnTo>
                      <a:pt x="523" y="533"/>
                    </a:lnTo>
                    <a:lnTo>
                      <a:pt x="523" y="521"/>
                    </a:lnTo>
                    <a:lnTo>
                      <a:pt x="444" y="494"/>
                    </a:lnTo>
                    <a:lnTo>
                      <a:pt x="422" y="487"/>
                    </a:lnTo>
                    <a:lnTo>
                      <a:pt x="403" y="487"/>
                    </a:lnTo>
                    <a:lnTo>
                      <a:pt x="381" y="492"/>
                    </a:lnTo>
                    <a:lnTo>
                      <a:pt x="360" y="499"/>
                    </a:lnTo>
                    <a:lnTo>
                      <a:pt x="343" y="506"/>
                    </a:lnTo>
                    <a:lnTo>
                      <a:pt x="324" y="513"/>
                    </a:lnTo>
                    <a:lnTo>
                      <a:pt x="312" y="523"/>
                    </a:lnTo>
                    <a:lnTo>
                      <a:pt x="300" y="530"/>
                    </a:lnTo>
                    <a:lnTo>
                      <a:pt x="278" y="540"/>
                    </a:lnTo>
                    <a:lnTo>
                      <a:pt x="261" y="554"/>
                    </a:lnTo>
                    <a:lnTo>
                      <a:pt x="233" y="581"/>
                    </a:lnTo>
                    <a:lnTo>
                      <a:pt x="218" y="602"/>
                    </a:lnTo>
                    <a:lnTo>
                      <a:pt x="211" y="617"/>
                    </a:lnTo>
                    <a:lnTo>
                      <a:pt x="211" y="626"/>
                    </a:lnTo>
                    <a:lnTo>
                      <a:pt x="216" y="645"/>
                    </a:lnTo>
                    <a:lnTo>
                      <a:pt x="225" y="667"/>
                    </a:lnTo>
                    <a:lnTo>
                      <a:pt x="240" y="691"/>
                    </a:lnTo>
                    <a:lnTo>
                      <a:pt x="254" y="717"/>
                    </a:lnTo>
                    <a:lnTo>
                      <a:pt x="264" y="734"/>
                    </a:lnTo>
                    <a:lnTo>
                      <a:pt x="268" y="748"/>
                    </a:lnTo>
                    <a:lnTo>
                      <a:pt x="268" y="756"/>
                    </a:lnTo>
                    <a:lnTo>
                      <a:pt x="261" y="758"/>
                    </a:lnTo>
                    <a:lnTo>
                      <a:pt x="216" y="794"/>
                    </a:lnTo>
                    <a:lnTo>
                      <a:pt x="192" y="813"/>
                    </a:lnTo>
                    <a:lnTo>
                      <a:pt x="165" y="842"/>
                    </a:lnTo>
                    <a:lnTo>
                      <a:pt x="146" y="873"/>
                    </a:lnTo>
                    <a:lnTo>
                      <a:pt x="132" y="909"/>
                    </a:lnTo>
                    <a:lnTo>
                      <a:pt x="127" y="943"/>
                    </a:lnTo>
                    <a:lnTo>
                      <a:pt x="132" y="969"/>
                    </a:lnTo>
                    <a:lnTo>
                      <a:pt x="134" y="983"/>
                    </a:lnTo>
                    <a:lnTo>
                      <a:pt x="141" y="1003"/>
                    </a:lnTo>
                    <a:lnTo>
                      <a:pt x="156" y="1017"/>
                    </a:lnTo>
                    <a:lnTo>
                      <a:pt x="170" y="1031"/>
                    </a:lnTo>
                    <a:lnTo>
                      <a:pt x="192" y="1046"/>
                    </a:lnTo>
                    <a:lnTo>
                      <a:pt x="216" y="1060"/>
                    </a:lnTo>
                    <a:lnTo>
                      <a:pt x="247" y="1075"/>
                    </a:lnTo>
                    <a:lnTo>
                      <a:pt x="278" y="1084"/>
                    </a:lnTo>
                    <a:lnTo>
                      <a:pt x="324" y="1096"/>
                    </a:lnTo>
                    <a:lnTo>
                      <a:pt x="364" y="1099"/>
                    </a:lnTo>
                    <a:lnTo>
                      <a:pt x="396" y="1099"/>
                    </a:lnTo>
                    <a:lnTo>
                      <a:pt x="422" y="1089"/>
                    </a:lnTo>
                    <a:lnTo>
                      <a:pt x="444" y="1075"/>
                    </a:lnTo>
                    <a:lnTo>
                      <a:pt x="463" y="1053"/>
                    </a:lnTo>
                    <a:lnTo>
                      <a:pt x="475" y="1031"/>
                    </a:lnTo>
                    <a:lnTo>
                      <a:pt x="487" y="1003"/>
                    </a:lnTo>
                    <a:lnTo>
                      <a:pt x="489" y="969"/>
                    </a:lnTo>
                    <a:lnTo>
                      <a:pt x="482" y="938"/>
                    </a:lnTo>
                    <a:lnTo>
                      <a:pt x="475" y="916"/>
                    </a:lnTo>
                    <a:lnTo>
                      <a:pt x="470" y="907"/>
                    </a:lnTo>
                    <a:lnTo>
                      <a:pt x="458" y="914"/>
                    </a:lnTo>
                    <a:lnTo>
                      <a:pt x="463" y="943"/>
                    </a:lnTo>
                    <a:lnTo>
                      <a:pt x="458" y="969"/>
                    </a:lnTo>
                    <a:lnTo>
                      <a:pt x="451" y="991"/>
                    </a:lnTo>
                    <a:lnTo>
                      <a:pt x="441" y="1010"/>
                    </a:lnTo>
                    <a:lnTo>
                      <a:pt x="427" y="1024"/>
                    </a:lnTo>
                    <a:lnTo>
                      <a:pt x="412" y="1034"/>
                    </a:lnTo>
                    <a:lnTo>
                      <a:pt x="391" y="1039"/>
                    </a:lnTo>
                    <a:lnTo>
                      <a:pt x="357" y="1046"/>
                    </a:lnTo>
                    <a:lnTo>
                      <a:pt x="331" y="1041"/>
                    </a:lnTo>
                    <a:lnTo>
                      <a:pt x="307" y="1027"/>
                    </a:lnTo>
                    <a:lnTo>
                      <a:pt x="290" y="1012"/>
                    </a:lnTo>
                    <a:lnTo>
                      <a:pt x="276" y="995"/>
                    </a:lnTo>
                    <a:lnTo>
                      <a:pt x="268" y="974"/>
                    </a:lnTo>
                    <a:lnTo>
                      <a:pt x="264" y="955"/>
                    </a:lnTo>
                    <a:lnTo>
                      <a:pt x="264" y="938"/>
                    </a:lnTo>
                    <a:lnTo>
                      <a:pt x="268" y="916"/>
                    </a:lnTo>
                    <a:lnTo>
                      <a:pt x="278" y="892"/>
                    </a:lnTo>
                    <a:lnTo>
                      <a:pt x="297" y="873"/>
                    </a:lnTo>
                    <a:lnTo>
                      <a:pt x="316" y="859"/>
                    </a:lnTo>
                    <a:lnTo>
                      <a:pt x="343" y="852"/>
                    </a:lnTo>
                    <a:lnTo>
                      <a:pt x="374" y="849"/>
                    </a:lnTo>
                    <a:lnTo>
                      <a:pt x="405" y="849"/>
                    </a:lnTo>
                    <a:lnTo>
                      <a:pt x="448" y="856"/>
                    </a:lnTo>
                    <a:lnTo>
                      <a:pt x="489" y="871"/>
                    </a:lnTo>
                    <a:lnTo>
                      <a:pt x="542" y="902"/>
                    </a:lnTo>
                    <a:lnTo>
                      <a:pt x="585" y="936"/>
                    </a:lnTo>
                    <a:lnTo>
                      <a:pt x="602" y="952"/>
                    </a:lnTo>
                    <a:lnTo>
                      <a:pt x="616" y="974"/>
                    </a:lnTo>
                    <a:lnTo>
                      <a:pt x="631" y="998"/>
                    </a:lnTo>
                    <a:lnTo>
                      <a:pt x="633" y="1024"/>
                    </a:lnTo>
                    <a:lnTo>
                      <a:pt x="638" y="1053"/>
                    </a:lnTo>
                    <a:lnTo>
                      <a:pt x="631" y="1084"/>
                    </a:lnTo>
                    <a:lnTo>
                      <a:pt x="616" y="1106"/>
                    </a:lnTo>
                    <a:lnTo>
                      <a:pt x="595" y="1127"/>
                    </a:lnTo>
                    <a:lnTo>
                      <a:pt x="568" y="1147"/>
                    </a:lnTo>
                    <a:lnTo>
                      <a:pt x="532" y="1163"/>
                    </a:lnTo>
                    <a:lnTo>
                      <a:pt x="511" y="1171"/>
                    </a:lnTo>
                    <a:lnTo>
                      <a:pt x="487" y="1171"/>
                    </a:lnTo>
                    <a:lnTo>
                      <a:pt x="458" y="1171"/>
                    </a:lnTo>
                    <a:lnTo>
                      <a:pt x="427" y="1171"/>
                    </a:lnTo>
                    <a:lnTo>
                      <a:pt x="357" y="1156"/>
                    </a:lnTo>
                    <a:lnTo>
                      <a:pt x="268" y="1132"/>
                    </a:lnTo>
                    <a:lnTo>
                      <a:pt x="233" y="1118"/>
                    </a:lnTo>
                    <a:lnTo>
                      <a:pt x="201" y="1106"/>
                    </a:lnTo>
                    <a:lnTo>
                      <a:pt x="149" y="1082"/>
                    </a:lnTo>
                    <a:lnTo>
                      <a:pt x="103" y="1053"/>
                    </a:lnTo>
                    <a:lnTo>
                      <a:pt x="53" y="1019"/>
                    </a:lnTo>
                    <a:lnTo>
                      <a:pt x="36" y="1003"/>
                    </a:lnTo>
                    <a:lnTo>
                      <a:pt x="21" y="983"/>
                    </a:lnTo>
                    <a:lnTo>
                      <a:pt x="12" y="962"/>
                    </a:lnTo>
                    <a:lnTo>
                      <a:pt x="5" y="943"/>
                    </a:lnTo>
                    <a:lnTo>
                      <a:pt x="0" y="916"/>
                    </a:lnTo>
                    <a:lnTo>
                      <a:pt x="0" y="892"/>
                    </a:lnTo>
                    <a:lnTo>
                      <a:pt x="5" y="864"/>
                    </a:lnTo>
                    <a:lnTo>
                      <a:pt x="12" y="835"/>
                    </a:lnTo>
                    <a:lnTo>
                      <a:pt x="19" y="816"/>
                    </a:lnTo>
                    <a:lnTo>
                      <a:pt x="36" y="799"/>
                    </a:lnTo>
                    <a:lnTo>
                      <a:pt x="65" y="784"/>
                    </a:lnTo>
                    <a:lnTo>
                      <a:pt x="101" y="765"/>
                    </a:lnTo>
                    <a:lnTo>
                      <a:pt x="134" y="751"/>
                    </a:lnTo>
                    <a:lnTo>
                      <a:pt x="149" y="748"/>
                    </a:lnTo>
                    <a:lnTo>
                      <a:pt x="170" y="741"/>
                    </a:lnTo>
                    <a:lnTo>
                      <a:pt x="185" y="739"/>
                    </a:lnTo>
                    <a:lnTo>
                      <a:pt x="194" y="734"/>
                    </a:lnTo>
                    <a:lnTo>
                      <a:pt x="149" y="669"/>
                    </a:lnTo>
                    <a:lnTo>
                      <a:pt x="127" y="631"/>
                    </a:lnTo>
                    <a:lnTo>
                      <a:pt x="110" y="590"/>
                    </a:lnTo>
                    <a:lnTo>
                      <a:pt x="103" y="554"/>
                    </a:lnTo>
                    <a:lnTo>
                      <a:pt x="103" y="545"/>
                    </a:lnTo>
                    <a:lnTo>
                      <a:pt x="103" y="530"/>
                    </a:lnTo>
                    <a:lnTo>
                      <a:pt x="105" y="521"/>
                    </a:lnTo>
                    <a:lnTo>
                      <a:pt x="117" y="509"/>
                    </a:lnTo>
                    <a:lnTo>
                      <a:pt x="127" y="492"/>
                    </a:lnTo>
                    <a:lnTo>
                      <a:pt x="146" y="473"/>
                    </a:lnTo>
                    <a:lnTo>
                      <a:pt x="170" y="451"/>
                    </a:lnTo>
                    <a:lnTo>
                      <a:pt x="199" y="429"/>
                    </a:lnTo>
                    <a:lnTo>
                      <a:pt x="237" y="408"/>
                    </a:lnTo>
                    <a:lnTo>
                      <a:pt x="278" y="386"/>
                    </a:lnTo>
                    <a:lnTo>
                      <a:pt x="276" y="355"/>
                    </a:lnTo>
                    <a:lnTo>
                      <a:pt x="268" y="317"/>
                    </a:lnTo>
                    <a:lnTo>
                      <a:pt x="252" y="254"/>
                    </a:lnTo>
                    <a:lnTo>
                      <a:pt x="233" y="216"/>
                    </a:lnTo>
                    <a:lnTo>
                      <a:pt x="223" y="180"/>
                    </a:lnTo>
                    <a:lnTo>
                      <a:pt x="223" y="168"/>
                    </a:lnTo>
                    <a:lnTo>
                      <a:pt x="223" y="154"/>
                    </a:lnTo>
                    <a:lnTo>
                      <a:pt x="230" y="144"/>
                    </a:lnTo>
                    <a:lnTo>
                      <a:pt x="237" y="132"/>
                    </a:lnTo>
                    <a:lnTo>
                      <a:pt x="252" y="115"/>
                    </a:lnTo>
                    <a:lnTo>
                      <a:pt x="268" y="99"/>
                    </a:lnTo>
                    <a:lnTo>
                      <a:pt x="292" y="77"/>
                    </a:lnTo>
                    <a:lnTo>
                      <a:pt x="324" y="55"/>
                    </a:lnTo>
                    <a:lnTo>
                      <a:pt x="364" y="34"/>
                    </a:lnTo>
                    <a:lnTo>
                      <a:pt x="412" y="7"/>
                    </a:lnTo>
                    <a:lnTo>
                      <a:pt x="436" y="5"/>
                    </a:lnTo>
                    <a:lnTo>
                      <a:pt x="456" y="0"/>
                    </a:lnTo>
                    <a:lnTo>
                      <a:pt x="475" y="7"/>
                    </a:lnTo>
                    <a:lnTo>
                      <a:pt x="489" y="12"/>
                    </a:lnTo>
                    <a:lnTo>
                      <a:pt x="501" y="19"/>
                    </a:lnTo>
                    <a:lnTo>
                      <a:pt x="518" y="41"/>
                    </a:lnTo>
                    <a:lnTo>
                      <a:pt x="789" y="132"/>
                    </a:lnTo>
                    <a:lnTo>
                      <a:pt x="806" y="139"/>
                    </a:lnTo>
                    <a:lnTo>
                      <a:pt x="825" y="151"/>
                    </a:lnTo>
                    <a:lnTo>
                      <a:pt x="842" y="168"/>
                    </a:lnTo>
                    <a:lnTo>
                      <a:pt x="858" y="187"/>
                    </a:lnTo>
                    <a:lnTo>
                      <a:pt x="878" y="209"/>
                    </a:lnTo>
                    <a:lnTo>
                      <a:pt x="887" y="238"/>
                    </a:lnTo>
                    <a:lnTo>
                      <a:pt x="892" y="262"/>
                    </a:lnTo>
                    <a:lnTo>
                      <a:pt x="885" y="295"/>
                    </a:lnTo>
                    <a:lnTo>
                      <a:pt x="870" y="324"/>
                    </a:lnTo>
                    <a:lnTo>
                      <a:pt x="856" y="334"/>
                    </a:lnTo>
                    <a:lnTo>
                      <a:pt x="842" y="341"/>
                    </a:lnTo>
                    <a:lnTo>
                      <a:pt x="789" y="350"/>
                    </a:lnTo>
                    <a:lnTo>
                      <a:pt x="760" y="358"/>
                    </a:lnTo>
                    <a:lnTo>
                      <a:pt x="739" y="370"/>
                    </a:lnTo>
                    <a:lnTo>
                      <a:pt x="712" y="391"/>
                    </a:lnTo>
                    <a:lnTo>
                      <a:pt x="614" y="355"/>
                    </a:lnTo>
                    <a:lnTo>
                      <a:pt x="623" y="312"/>
                    </a:lnTo>
                    <a:lnTo>
                      <a:pt x="633" y="276"/>
                    </a:lnTo>
                    <a:lnTo>
                      <a:pt x="638" y="245"/>
                    </a:lnTo>
                    <a:lnTo>
                      <a:pt x="640" y="218"/>
                    </a:lnTo>
                    <a:lnTo>
                      <a:pt x="640" y="175"/>
                    </a:lnTo>
                    <a:lnTo>
                      <a:pt x="640" y="158"/>
                    </a:lnTo>
                    <a:lnTo>
                      <a:pt x="640" y="147"/>
                    </a:lnTo>
                    <a:lnTo>
                      <a:pt x="563" y="123"/>
                    </a:lnTo>
                    <a:lnTo>
                      <a:pt x="542" y="115"/>
                    </a:lnTo>
                    <a:lnTo>
                      <a:pt x="523" y="115"/>
                    </a:lnTo>
                    <a:lnTo>
                      <a:pt x="501" y="120"/>
                    </a:lnTo>
                    <a:lnTo>
                      <a:pt x="480" y="125"/>
                    </a:lnTo>
                    <a:lnTo>
                      <a:pt x="463" y="132"/>
                    </a:lnTo>
                    <a:lnTo>
                      <a:pt x="444" y="139"/>
                    </a:lnTo>
                    <a:lnTo>
                      <a:pt x="429" y="151"/>
                    </a:lnTo>
                    <a:lnTo>
                      <a:pt x="420" y="158"/>
                    </a:lnTo>
                    <a:lnTo>
                      <a:pt x="384" y="182"/>
                    </a:lnTo>
                    <a:lnTo>
                      <a:pt x="357" y="211"/>
                    </a:lnTo>
                    <a:lnTo>
                      <a:pt x="328" y="254"/>
                    </a:lnTo>
                    <a:lnTo>
                      <a:pt x="324" y="274"/>
                    </a:lnTo>
                    <a:lnTo>
                      <a:pt x="324" y="302"/>
                    </a:lnTo>
                    <a:lnTo>
                      <a:pt x="328" y="338"/>
                    </a:lnTo>
                    <a:lnTo>
                      <a:pt x="331" y="379"/>
                    </a:lnTo>
                    <a:close/>
                    <a:moveTo>
                      <a:pt x="743" y="1235"/>
                    </a:moveTo>
                    <a:lnTo>
                      <a:pt x="734" y="1180"/>
                    </a:lnTo>
                    <a:lnTo>
                      <a:pt x="719" y="1075"/>
                    </a:lnTo>
                    <a:lnTo>
                      <a:pt x="722" y="1048"/>
                    </a:lnTo>
                    <a:lnTo>
                      <a:pt x="722" y="1019"/>
                    </a:lnTo>
                    <a:lnTo>
                      <a:pt x="729" y="995"/>
                    </a:lnTo>
                    <a:lnTo>
                      <a:pt x="734" y="969"/>
                    </a:lnTo>
                    <a:lnTo>
                      <a:pt x="743" y="943"/>
                    </a:lnTo>
                    <a:lnTo>
                      <a:pt x="765" y="909"/>
                    </a:lnTo>
                    <a:lnTo>
                      <a:pt x="789" y="880"/>
                    </a:lnTo>
                    <a:lnTo>
                      <a:pt x="844" y="820"/>
                    </a:lnTo>
                    <a:lnTo>
                      <a:pt x="878" y="792"/>
                    </a:lnTo>
                    <a:lnTo>
                      <a:pt x="904" y="770"/>
                    </a:lnTo>
                    <a:lnTo>
                      <a:pt x="930" y="751"/>
                    </a:lnTo>
                    <a:lnTo>
                      <a:pt x="950" y="739"/>
                    </a:lnTo>
                    <a:lnTo>
                      <a:pt x="978" y="712"/>
                    </a:lnTo>
                    <a:lnTo>
                      <a:pt x="1014" y="681"/>
                    </a:lnTo>
                    <a:lnTo>
                      <a:pt x="1031" y="662"/>
                    </a:lnTo>
                    <a:lnTo>
                      <a:pt x="1050" y="641"/>
                    </a:lnTo>
                    <a:lnTo>
                      <a:pt x="1067" y="612"/>
                    </a:lnTo>
                    <a:lnTo>
                      <a:pt x="1084" y="581"/>
                    </a:lnTo>
                    <a:lnTo>
                      <a:pt x="1091" y="554"/>
                    </a:lnTo>
                    <a:lnTo>
                      <a:pt x="1098" y="540"/>
                    </a:lnTo>
                    <a:lnTo>
                      <a:pt x="1098" y="530"/>
                    </a:lnTo>
                    <a:lnTo>
                      <a:pt x="1103" y="516"/>
                    </a:lnTo>
                    <a:lnTo>
                      <a:pt x="1105" y="494"/>
                    </a:lnTo>
                    <a:lnTo>
                      <a:pt x="1108" y="470"/>
                    </a:lnTo>
                    <a:lnTo>
                      <a:pt x="1105" y="420"/>
                    </a:lnTo>
                    <a:lnTo>
                      <a:pt x="1096" y="362"/>
                    </a:lnTo>
                    <a:lnTo>
                      <a:pt x="1081" y="341"/>
                    </a:lnTo>
                    <a:lnTo>
                      <a:pt x="1062" y="326"/>
                    </a:lnTo>
                    <a:lnTo>
                      <a:pt x="1043" y="326"/>
                    </a:lnTo>
                    <a:lnTo>
                      <a:pt x="1031" y="338"/>
                    </a:lnTo>
                    <a:lnTo>
                      <a:pt x="1031" y="355"/>
                    </a:lnTo>
                    <a:lnTo>
                      <a:pt x="1036" y="370"/>
                    </a:lnTo>
                    <a:lnTo>
                      <a:pt x="1053" y="401"/>
                    </a:lnTo>
                    <a:lnTo>
                      <a:pt x="1060" y="427"/>
                    </a:lnTo>
                    <a:lnTo>
                      <a:pt x="1055" y="449"/>
                    </a:lnTo>
                    <a:lnTo>
                      <a:pt x="1046" y="465"/>
                    </a:lnTo>
                    <a:lnTo>
                      <a:pt x="1024" y="494"/>
                    </a:lnTo>
                    <a:lnTo>
                      <a:pt x="1007" y="506"/>
                    </a:lnTo>
                    <a:lnTo>
                      <a:pt x="990" y="513"/>
                    </a:lnTo>
                    <a:lnTo>
                      <a:pt x="976" y="513"/>
                    </a:lnTo>
                    <a:lnTo>
                      <a:pt x="957" y="513"/>
                    </a:lnTo>
                    <a:lnTo>
                      <a:pt x="945" y="506"/>
                    </a:lnTo>
                    <a:lnTo>
                      <a:pt x="930" y="492"/>
                    </a:lnTo>
                    <a:lnTo>
                      <a:pt x="916" y="470"/>
                    </a:lnTo>
                    <a:lnTo>
                      <a:pt x="904" y="449"/>
                    </a:lnTo>
                    <a:lnTo>
                      <a:pt x="902" y="422"/>
                    </a:lnTo>
                    <a:lnTo>
                      <a:pt x="902" y="398"/>
                    </a:lnTo>
                    <a:lnTo>
                      <a:pt x="909" y="372"/>
                    </a:lnTo>
                    <a:lnTo>
                      <a:pt x="923" y="341"/>
                    </a:lnTo>
                    <a:lnTo>
                      <a:pt x="940" y="317"/>
                    </a:lnTo>
                    <a:lnTo>
                      <a:pt x="964" y="298"/>
                    </a:lnTo>
                    <a:lnTo>
                      <a:pt x="993" y="283"/>
                    </a:lnTo>
                    <a:lnTo>
                      <a:pt x="1017" y="274"/>
                    </a:lnTo>
                    <a:lnTo>
                      <a:pt x="1043" y="274"/>
                    </a:lnTo>
                    <a:lnTo>
                      <a:pt x="1070" y="281"/>
                    </a:lnTo>
                    <a:lnTo>
                      <a:pt x="1098" y="295"/>
                    </a:lnTo>
                    <a:lnTo>
                      <a:pt x="1129" y="317"/>
                    </a:lnTo>
                    <a:lnTo>
                      <a:pt x="1161" y="341"/>
                    </a:lnTo>
                    <a:lnTo>
                      <a:pt x="1182" y="365"/>
                    </a:lnTo>
                    <a:lnTo>
                      <a:pt x="1197" y="384"/>
                    </a:lnTo>
                    <a:lnTo>
                      <a:pt x="1209" y="408"/>
                    </a:lnTo>
                    <a:lnTo>
                      <a:pt x="1213" y="437"/>
                    </a:lnTo>
                    <a:lnTo>
                      <a:pt x="1221" y="473"/>
                    </a:lnTo>
                    <a:lnTo>
                      <a:pt x="1225" y="509"/>
                    </a:lnTo>
                    <a:lnTo>
                      <a:pt x="1225" y="540"/>
                    </a:lnTo>
                    <a:lnTo>
                      <a:pt x="1225" y="569"/>
                    </a:lnTo>
                    <a:lnTo>
                      <a:pt x="1218" y="595"/>
                    </a:lnTo>
                    <a:lnTo>
                      <a:pt x="1211" y="609"/>
                    </a:lnTo>
                    <a:lnTo>
                      <a:pt x="1204" y="619"/>
                    </a:lnTo>
                    <a:lnTo>
                      <a:pt x="1182" y="667"/>
                    </a:lnTo>
                    <a:lnTo>
                      <a:pt x="1149" y="712"/>
                    </a:lnTo>
                    <a:lnTo>
                      <a:pt x="1105" y="763"/>
                    </a:lnTo>
                    <a:lnTo>
                      <a:pt x="1050" y="808"/>
                    </a:lnTo>
                    <a:lnTo>
                      <a:pt x="986" y="859"/>
                    </a:lnTo>
                    <a:lnTo>
                      <a:pt x="930" y="907"/>
                    </a:lnTo>
                    <a:lnTo>
                      <a:pt x="873" y="952"/>
                    </a:lnTo>
                    <a:lnTo>
                      <a:pt x="849" y="976"/>
                    </a:lnTo>
                    <a:lnTo>
                      <a:pt x="827" y="998"/>
                    </a:lnTo>
                    <a:lnTo>
                      <a:pt x="813" y="1019"/>
                    </a:lnTo>
                    <a:lnTo>
                      <a:pt x="803" y="1041"/>
                    </a:lnTo>
                    <a:lnTo>
                      <a:pt x="799" y="1060"/>
                    </a:lnTo>
                    <a:lnTo>
                      <a:pt x="791" y="1082"/>
                    </a:lnTo>
                    <a:lnTo>
                      <a:pt x="789" y="1111"/>
                    </a:lnTo>
                    <a:lnTo>
                      <a:pt x="782" y="1142"/>
                    </a:lnTo>
                    <a:lnTo>
                      <a:pt x="767" y="1216"/>
                    </a:lnTo>
                    <a:lnTo>
                      <a:pt x="765" y="1228"/>
                    </a:lnTo>
                    <a:lnTo>
                      <a:pt x="758" y="1230"/>
                    </a:lnTo>
                    <a:lnTo>
                      <a:pt x="743" y="1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auto">
              <a:xfrm>
                <a:off x="13879" y="9576"/>
                <a:ext cx="199" cy="177"/>
              </a:xfrm>
              <a:custGeom>
                <a:avLst/>
                <a:gdLst>
                  <a:gd name="T0" fmla="*/ 123 w 199"/>
                  <a:gd name="T1" fmla="*/ 74 h 177"/>
                  <a:gd name="T2" fmla="*/ 111 w 199"/>
                  <a:gd name="T3" fmla="*/ 62 h 177"/>
                  <a:gd name="T4" fmla="*/ 101 w 199"/>
                  <a:gd name="T5" fmla="*/ 60 h 177"/>
                  <a:gd name="T6" fmla="*/ 91 w 199"/>
                  <a:gd name="T7" fmla="*/ 57 h 177"/>
                  <a:gd name="T8" fmla="*/ 89 w 199"/>
                  <a:gd name="T9" fmla="*/ 60 h 177"/>
                  <a:gd name="T10" fmla="*/ 82 w 199"/>
                  <a:gd name="T11" fmla="*/ 60 h 177"/>
                  <a:gd name="T12" fmla="*/ 75 w 199"/>
                  <a:gd name="T13" fmla="*/ 62 h 177"/>
                  <a:gd name="T14" fmla="*/ 72 w 199"/>
                  <a:gd name="T15" fmla="*/ 69 h 177"/>
                  <a:gd name="T16" fmla="*/ 70 w 199"/>
                  <a:gd name="T17" fmla="*/ 77 h 177"/>
                  <a:gd name="T18" fmla="*/ 67 w 199"/>
                  <a:gd name="T19" fmla="*/ 81 h 177"/>
                  <a:gd name="T20" fmla="*/ 67 w 199"/>
                  <a:gd name="T21" fmla="*/ 86 h 177"/>
                  <a:gd name="T22" fmla="*/ 75 w 199"/>
                  <a:gd name="T23" fmla="*/ 84 h 177"/>
                  <a:gd name="T24" fmla="*/ 84 w 199"/>
                  <a:gd name="T25" fmla="*/ 81 h 177"/>
                  <a:gd name="T26" fmla="*/ 91 w 199"/>
                  <a:gd name="T27" fmla="*/ 84 h 177"/>
                  <a:gd name="T28" fmla="*/ 96 w 199"/>
                  <a:gd name="T29" fmla="*/ 89 h 177"/>
                  <a:gd name="T30" fmla="*/ 103 w 199"/>
                  <a:gd name="T31" fmla="*/ 96 h 177"/>
                  <a:gd name="T32" fmla="*/ 106 w 199"/>
                  <a:gd name="T33" fmla="*/ 105 h 177"/>
                  <a:gd name="T34" fmla="*/ 108 w 199"/>
                  <a:gd name="T35" fmla="*/ 120 h 177"/>
                  <a:gd name="T36" fmla="*/ 108 w 199"/>
                  <a:gd name="T37" fmla="*/ 127 h 177"/>
                  <a:gd name="T38" fmla="*/ 106 w 199"/>
                  <a:gd name="T39" fmla="*/ 134 h 177"/>
                  <a:gd name="T40" fmla="*/ 101 w 199"/>
                  <a:gd name="T41" fmla="*/ 148 h 177"/>
                  <a:gd name="T42" fmla="*/ 94 w 199"/>
                  <a:gd name="T43" fmla="*/ 158 h 177"/>
                  <a:gd name="T44" fmla="*/ 84 w 199"/>
                  <a:gd name="T45" fmla="*/ 168 h 177"/>
                  <a:gd name="T46" fmla="*/ 72 w 199"/>
                  <a:gd name="T47" fmla="*/ 172 h 177"/>
                  <a:gd name="T48" fmla="*/ 58 w 199"/>
                  <a:gd name="T49" fmla="*/ 177 h 177"/>
                  <a:gd name="T50" fmla="*/ 43 w 199"/>
                  <a:gd name="T51" fmla="*/ 172 h 177"/>
                  <a:gd name="T52" fmla="*/ 34 w 199"/>
                  <a:gd name="T53" fmla="*/ 170 h 177"/>
                  <a:gd name="T54" fmla="*/ 22 w 199"/>
                  <a:gd name="T55" fmla="*/ 165 h 177"/>
                  <a:gd name="T56" fmla="*/ 15 w 199"/>
                  <a:gd name="T57" fmla="*/ 151 h 177"/>
                  <a:gd name="T58" fmla="*/ 7 w 199"/>
                  <a:gd name="T59" fmla="*/ 139 h 177"/>
                  <a:gd name="T60" fmla="*/ 5 w 199"/>
                  <a:gd name="T61" fmla="*/ 127 h 177"/>
                  <a:gd name="T62" fmla="*/ 3 w 199"/>
                  <a:gd name="T63" fmla="*/ 117 h 177"/>
                  <a:gd name="T64" fmla="*/ 0 w 199"/>
                  <a:gd name="T65" fmla="*/ 105 h 177"/>
                  <a:gd name="T66" fmla="*/ 0 w 199"/>
                  <a:gd name="T67" fmla="*/ 91 h 177"/>
                  <a:gd name="T68" fmla="*/ 5 w 199"/>
                  <a:gd name="T69" fmla="*/ 65 h 177"/>
                  <a:gd name="T70" fmla="*/ 15 w 199"/>
                  <a:gd name="T71" fmla="*/ 45 h 177"/>
                  <a:gd name="T72" fmla="*/ 24 w 199"/>
                  <a:gd name="T73" fmla="*/ 29 h 177"/>
                  <a:gd name="T74" fmla="*/ 41 w 199"/>
                  <a:gd name="T75" fmla="*/ 14 h 177"/>
                  <a:gd name="T76" fmla="*/ 60 w 199"/>
                  <a:gd name="T77" fmla="*/ 2 h 177"/>
                  <a:gd name="T78" fmla="*/ 82 w 199"/>
                  <a:gd name="T79" fmla="*/ 0 h 177"/>
                  <a:gd name="T80" fmla="*/ 99 w 199"/>
                  <a:gd name="T81" fmla="*/ 2 h 177"/>
                  <a:gd name="T82" fmla="*/ 111 w 199"/>
                  <a:gd name="T83" fmla="*/ 5 h 177"/>
                  <a:gd name="T84" fmla="*/ 127 w 199"/>
                  <a:gd name="T85" fmla="*/ 14 h 177"/>
                  <a:gd name="T86" fmla="*/ 137 w 199"/>
                  <a:gd name="T87" fmla="*/ 21 h 177"/>
                  <a:gd name="T88" fmla="*/ 144 w 199"/>
                  <a:gd name="T89" fmla="*/ 29 h 177"/>
                  <a:gd name="T90" fmla="*/ 151 w 199"/>
                  <a:gd name="T91" fmla="*/ 38 h 177"/>
                  <a:gd name="T92" fmla="*/ 161 w 199"/>
                  <a:gd name="T93" fmla="*/ 48 h 177"/>
                  <a:gd name="T94" fmla="*/ 168 w 199"/>
                  <a:gd name="T95" fmla="*/ 62 h 177"/>
                  <a:gd name="T96" fmla="*/ 178 w 199"/>
                  <a:gd name="T97" fmla="*/ 81 h 177"/>
                  <a:gd name="T98" fmla="*/ 185 w 199"/>
                  <a:gd name="T99" fmla="*/ 101 h 177"/>
                  <a:gd name="T100" fmla="*/ 192 w 199"/>
                  <a:gd name="T101" fmla="*/ 125 h 177"/>
                  <a:gd name="T102" fmla="*/ 199 w 199"/>
                  <a:gd name="T103" fmla="*/ 151 h 177"/>
                  <a:gd name="T104" fmla="*/ 187 w 199"/>
                  <a:gd name="T105" fmla="*/ 158 h 177"/>
                  <a:gd name="T106" fmla="*/ 173 w 199"/>
                  <a:gd name="T107" fmla="*/ 158 h 177"/>
                  <a:gd name="T108" fmla="*/ 161 w 199"/>
                  <a:gd name="T109" fmla="*/ 151 h 177"/>
                  <a:gd name="T110" fmla="*/ 154 w 199"/>
                  <a:gd name="T111" fmla="*/ 146 h 177"/>
                  <a:gd name="T112" fmla="*/ 149 w 199"/>
                  <a:gd name="T113" fmla="*/ 137 h 177"/>
                  <a:gd name="T114" fmla="*/ 130 w 199"/>
                  <a:gd name="T115" fmla="*/ 98 h 177"/>
                  <a:gd name="T116" fmla="*/ 123 w 199"/>
                  <a:gd name="T117" fmla="*/ 7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99" h="177">
                    <a:moveTo>
                      <a:pt x="123" y="74"/>
                    </a:moveTo>
                    <a:lnTo>
                      <a:pt x="111" y="62"/>
                    </a:lnTo>
                    <a:lnTo>
                      <a:pt x="101" y="60"/>
                    </a:lnTo>
                    <a:lnTo>
                      <a:pt x="91" y="57"/>
                    </a:lnTo>
                    <a:lnTo>
                      <a:pt x="89" y="60"/>
                    </a:lnTo>
                    <a:lnTo>
                      <a:pt x="82" y="60"/>
                    </a:lnTo>
                    <a:lnTo>
                      <a:pt x="75" y="62"/>
                    </a:lnTo>
                    <a:lnTo>
                      <a:pt x="72" y="69"/>
                    </a:lnTo>
                    <a:lnTo>
                      <a:pt x="70" y="77"/>
                    </a:lnTo>
                    <a:lnTo>
                      <a:pt x="67" y="81"/>
                    </a:lnTo>
                    <a:lnTo>
                      <a:pt x="67" y="86"/>
                    </a:lnTo>
                    <a:lnTo>
                      <a:pt x="75" y="84"/>
                    </a:lnTo>
                    <a:lnTo>
                      <a:pt x="84" y="81"/>
                    </a:lnTo>
                    <a:lnTo>
                      <a:pt x="91" y="84"/>
                    </a:lnTo>
                    <a:lnTo>
                      <a:pt x="96" y="89"/>
                    </a:lnTo>
                    <a:lnTo>
                      <a:pt x="103" y="96"/>
                    </a:lnTo>
                    <a:lnTo>
                      <a:pt x="106" y="105"/>
                    </a:lnTo>
                    <a:lnTo>
                      <a:pt x="108" y="120"/>
                    </a:lnTo>
                    <a:lnTo>
                      <a:pt x="108" y="127"/>
                    </a:lnTo>
                    <a:lnTo>
                      <a:pt x="106" y="134"/>
                    </a:lnTo>
                    <a:lnTo>
                      <a:pt x="101" y="148"/>
                    </a:lnTo>
                    <a:lnTo>
                      <a:pt x="94" y="158"/>
                    </a:lnTo>
                    <a:lnTo>
                      <a:pt x="84" y="168"/>
                    </a:lnTo>
                    <a:lnTo>
                      <a:pt x="72" y="172"/>
                    </a:lnTo>
                    <a:lnTo>
                      <a:pt x="58" y="177"/>
                    </a:lnTo>
                    <a:lnTo>
                      <a:pt x="43" y="172"/>
                    </a:lnTo>
                    <a:lnTo>
                      <a:pt x="34" y="170"/>
                    </a:lnTo>
                    <a:lnTo>
                      <a:pt x="22" y="165"/>
                    </a:lnTo>
                    <a:lnTo>
                      <a:pt x="15" y="151"/>
                    </a:lnTo>
                    <a:lnTo>
                      <a:pt x="7" y="139"/>
                    </a:lnTo>
                    <a:lnTo>
                      <a:pt x="5" y="127"/>
                    </a:lnTo>
                    <a:lnTo>
                      <a:pt x="3" y="117"/>
                    </a:lnTo>
                    <a:lnTo>
                      <a:pt x="0" y="105"/>
                    </a:lnTo>
                    <a:lnTo>
                      <a:pt x="0" y="91"/>
                    </a:lnTo>
                    <a:lnTo>
                      <a:pt x="5" y="65"/>
                    </a:lnTo>
                    <a:lnTo>
                      <a:pt x="15" y="45"/>
                    </a:lnTo>
                    <a:lnTo>
                      <a:pt x="24" y="29"/>
                    </a:lnTo>
                    <a:lnTo>
                      <a:pt x="41" y="14"/>
                    </a:lnTo>
                    <a:lnTo>
                      <a:pt x="60" y="2"/>
                    </a:lnTo>
                    <a:lnTo>
                      <a:pt x="82" y="0"/>
                    </a:lnTo>
                    <a:lnTo>
                      <a:pt x="99" y="2"/>
                    </a:lnTo>
                    <a:lnTo>
                      <a:pt x="111" y="5"/>
                    </a:lnTo>
                    <a:lnTo>
                      <a:pt x="127" y="14"/>
                    </a:lnTo>
                    <a:lnTo>
                      <a:pt x="137" y="21"/>
                    </a:lnTo>
                    <a:lnTo>
                      <a:pt x="144" y="29"/>
                    </a:lnTo>
                    <a:lnTo>
                      <a:pt x="151" y="38"/>
                    </a:lnTo>
                    <a:lnTo>
                      <a:pt x="161" y="48"/>
                    </a:lnTo>
                    <a:lnTo>
                      <a:pt x="168" y="62"/>
                    </a:lnTo>
                    <a:lnTo>
                      <a:pt x="178" y="81"/>
                    </a:lnTo>
                    <a:lnTo>
                      <a:pt x="185" y="101"/>
                    </a:lnTo>
                    <a:lnTo>
                      <a:pt x="192" y="125"/>
                    </a:lnTo>
                    <a:lnTo>
                      <a:pt x="199" y="151"/>
                    </a:lnTo>
                    <a:lnTo>
                      <a:pt x="187" y="158"/>
                    </a:lnTo>
                    <a:lnTo>
                      <a:pt x="173" y="158"/>
                    </a:lnTo>
                    <a:lnTo>
                      <a:pt x="161" y="151"/>
                    </a:lnTo>
                    <a:lnTo>
                      <a:pt x="154" y="146"/>
                    </a:lnTo>
                    <a:lnTo>
                      <a:pt x="149" y="137"/>
                    </a:lnTo>
                    <a:lnTo>
                      <a:pt x="130" y="98"/>
                    </a:lnTo>
                    <a:lnTo>
                      <a:pt x="123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 bwMode="auto">
            <a:xfrm>
              <a:off x="2483" y="1976"/>
              <a:ext cx="12351" cy="4861"/>
              <a:chOff x="2483" y="1976"/>
              <a:chExt cx="12351" cy="4861"/>
            </a:xfrm>
          </p:grpSpPr>
          <p:sp>
            <p:nvSpPr>
              <p:cNvPr id="37" name="Freeform 36"/>
              <p:cNvSpPr>
                <a:spLocks noChangeAspect="1"/>
              </p:cNvSpPr>
              <p:nvPr/>
            </p:nvSpPr>
            <p:spPr bwMode="auto">
              <a:xfrm>
                <a:off x="9231" y="1993"/>
                <a:ext cx="696" cy="724"/>
              </a:xfrm>
              <a:custGeom>
                <a:avLst/>
                <a:gdLst>
                  <a:gd name="T0" fmla="*/ 682 w 696"/>
                  <a:gd name="T1" fmla="*/ 218 h 724"/>
                  <a:gd name="T2" fmla="*/ 696 w 696"/>
                  <a:gd name="T3" fmla="*/ 263 h 724"/>
                  <a:gd name="T4" fmla="*/ 696 w 696"/>
                  <a:gd name="T5" fmla="*/ 299 h 724"/>
                  <a:gd name="T6" fmla="*/ 658 w 696"/>
                  <a:gd name="T7" fmla="*/ 371 h 724"/>
                  <a:gd name="T8" fmla="*/ 578 w 696"/>
                  <a:gd name="T9" fmla="*/ 415 h 724"/>
                  <a:gd name="T10" fmla="*/ 542 w 696"/>
                  <a:gd name="T11" fmla="*/ 429 h 724"/>
                  <a:gd name="T12" fmla="*/ 509 w 696"/>
                  <a:gd name="T13" fmla="*/ 439 h 724"/>
                  <a:gd name="T14" fmla="*/ 420 w 696"/>
                  <a:gd name="T15" fmla="*/ 455 h 724"/>
                  <a:gd name="T16" fmla="*/ 279 w 696"/>
                  <a:gd name="T17" fmla="*/ 465 h 724"/>
                  <a:gd name="T18" fmla="*/ 128 w 696"/>
                  <a:gd name="T19" fmla="*/ 455 h 724"/>
                  <a:gd name="T20" fmla="*/ 58 w 696"/>
                  <a:gd name="T21" fmla="*/ 458 h 724"/>
                  <a:gd name="T22" fmla="*/ 84 w 696"/>
                  <a:gd name="T23" fmla="*/ 484 h 724"/>
                  <a:gd name="T24" fmla="*/ 183 w 696"/>
                  <a:gd name="T25" fmla="*/ 522 h 724"/>
                  <a:gd name="T26" fmla="*/ 288 w 696"/>
                  <a:gd name="T27" fmla="*/ 542 h 724"/>
                  <a:gd name="T28" fmla="*/ 444 w 696"/>
                  <a:gd name="T29" fmla="*/ 530 h 724"/>
                  <a:gd name="T30" fmla="*/ 578 w 696"/>
                  <a:gd name="T31" fmla="*/ 470 h 724"/>
                  <a:gd name="T32" fmla="*/ 662 w 696"/>
                  <a:gd name="T33" fmla="*/ 429 h 724"/>
                  <a:gd name="T34" fmla="*/ 674 w 696"/>
                  <a:gd name="T35" fmla="*/ 465 h 724"/>
                  <a:gd name="T36" fmla="*/ 523 w 696"/>
                  <a:gd name="T37" fmla="*/ 638 h 724"/>
                  <a:gd name="T38" fmla="*/ 353 w 696"/>
                  <a:gd name="T39" fmla="*/ 714 h 724"/>
                  <a:gd name="T40" fmla="*/ 228 w 696"/>
                  <a:gd name="T41" fmla="*/ 719 h 724"/>
                  <a:gd name="T42" fmla="*/ 89 w 696"/>
                  <a:gd name="T43" fmla="*/ 662 h 724"/>
                  <a:gd name="T44" fmla="*/ 20 w 696"/>
                  <a:gd name="T45" fmla="*/ 566 h 724"/>
                  <a:gd name="T46" fmla="*/ 3 w 696"/>
                  <a:gd name="T47" fmla="*/ 494 h 724"/>
                  <a:gd name="T48" fmla="*/ 0 w 696"/>
                  <a:gd name="T49" fmla="*/ 441 h 724"/>
                  <a:gd name="T50" fmla="*/ 0 w 696"/>
                  <a:gd name="T51" fmla="*/ 393 h 724"/>
                  <a:gd name="T52" fmla="*/ 24 w 696"/>
                  <a:gd name="T53" fmla="*/ 367 h 724"/>
                  <a:gd name="T54" fmla="*/ 250 w 696"/>
                  <a:gd name="T55" fmla="*/ 376 h 724"/>
                  <a:gd name="T56" fmla="*/ 339 w 696"/>
                  <a:gd name="T57" fmla="*/ 379 h 724"/>
                  <a:gd name="T58" fmla="*/ 423 w 696"/>
                  <a:gd name="T59" fmla="*/ 374 h 724"/>
                  <a:gd name="T60" fmla="*/ 526 w 696"/>
                  <a:gd name="T61" fmla="*/ 357 h 724"/>
                  <a:gd name="T62" fmla="*/ 617 w 696"/>
                  <a:gd name="T63" fmla="*/ 321 h 724"/>
                  <a:gd name="T64" fmla="*/ 638 w 696"/>
                  <a:gd name="T65" fmla="*/ 292 h 724"/>
                  <a:gd name="T66" fmla="*/ 629 w 696"/>
                  <a:gd name="T67" fmla="*/ 263 h 724"/>
                  <a:gd name="T68" fmla="*/ 590 w 696"/>
                  <a:gd name="T69" fmla="*/ 223 h 724"/>
                  <a:gd name="T70" fmla="*/ 564 w 696"/>
                  <a:gd name="T71" fmla="*/ 204 h 724"/>
                  <a:gd name="T72" fmla="*/ 518 w 696"/>
                  <a:gd name="T73" fmla="*/ 180 h 724"/>
                  <a:gd name="T74" fmla="*/ 475 w 696"/>
                  <a:gd name="T75" fmla="*/ 163 h 724"/>
                  <a:gd name="T76" fmla="*/ 420 w 696"/>
                  <a:gd name="T77" fmla="*/ 148 h 724"/>
                  <a:gd name="T78" fmla="*/ 245 w 696"/>
                  <a:gd name="T79" fmla="*/ 132 h 724"/>
                  <a:gd name="T80" fmla="*/ 159 w 696"/>
                  <a:gd name="T81" fmla="*/ 141 h 724"/>
                  <a:gd name="T82" fmla="*/ 70 w 696"/>
                  <a:gd name="T83" fmla="*/ 204 h 724"/>
                  <a:gd name="T84" fmla="*/ 111 w 696"/>
                  <a:gd name="T85" fmla="*/ 211 h 724"/>
                  <a:gd name="T86" fmla="*/ 173 w 696"/>
                  <a:gd name="T87" fmla="*/ 163 h 724"/>
                  <a:gd name="T88" fmla="*/ 216 w 696"/>
                  <a:gd name="T89" fmla="*/ 156 h 724"/>
                  <a:gd name="T90" fmla="*/ 259 w 696"/>
                  <a:gd name="T91" fmla="*/ 172 h 724"/>
                  <a:gd name="T92" fmla="*/ 305 w 696"/>
                  <a:gd name="T93" fmla="*/ 218 h 724"/>
                  <a:gd name="T94" fmla="*/ 310 w 696"/>
                  <a:gd name="T95" fmla="*/ 268 h 724"/>
                  <a:gd name="T96" fmla="*/ 293 w 696"/>
                  <a:gd name="T97" fmla="*/ 299 h 724"/>
                  <a:gd name="T98" fmla="*/ 195 w 696"/>
                  <a:gd name="T99" fmla="*/ 338 h 724"/>
                  <a:gd name="T100" fmla="*/ 125 w 696"/>
                  <a:gd name="T101" fmla="*/ 331 h 724"/>
                  <a:gd name="T102" fmla="*/ 75 w 696"/>
                  <a:gd name="T103" fmla="*/ 314 h 724"/>
                  <a:gd name="T104" fmla="*/ 36 w 696"/>
                  <a:gd name="T105" fmla="*/ 280 h 724"/>
                  <a:gd name="T106" fmla="*/ 17 w 696"/>
                  <a:gd name="T107" fmla="*/ 211 h 724"/>
                  <a:gd name="T108" fmla="*/ 24 w 696"/>
                  <a:gd name="T109" fmla="*/ 151 h 724"/>
                  <a:gd name="T110" fmla="*/ 80 w 696"/>
                  <a:gd name="T111" fmla="*/ 76 h 724"/>
                  <a:gd name="T112" fmla="*/ 166 w 696"/>
                  <a:gd name="T113" fmla="*/ 24 h 724"/>
                  <a:gd name="T114" fmla="*/ 279 w 696"/>
                  <a:gd name="T115" fmla="*/ 0 h 724"/>
                  <a:gd name="T116" fmla="*/ 408 w 696"/>
                  <a:gd name="T117" fmla="*/ 12 h 724"/>
                  <a:gd name="T118" fmla="*/ 535 w 696"/>
                  <a:gd name="T119" fmla="*/ 60 h 724"/>
                  <a:gd name="T120" fmla="*/ 653 w 696"/>
                  <a:gd name="T121" fmla="*/ 165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6" h="724">
                    <a:moveTo>
                      <a:pt x="679" y="220"/>
                    </a:moveTo>
                    <a:lnTo>
                      <a:pt x="679" y="220"/>
                    </a:lnTo>
                    <a:lnTo>
                      <a:pt x="682" y="220"/>
                    </a:lnTo>
                    <a:lnTo>
                      <a:pt x="682" y="218"/>
                    </a:lnTo>
                    <a:lnTo>
                      <a:pt x="684" y="216"/>
                    </a:lnTo>
                    <a:lnTo>
                      <a:pt x="694" y="249"/>
                    </a:lnTo>
                    <a:lnTo>
                      <a:pt x="694" y="256"/>
                    </a:lnTo>
                    <a:lnTo>
                      <a:pt x="696" y="263"/>
                    </a:lnTo>
                    <a:lnTo>
                      <a:pt x="696" y="271"/>
                    </a:lnTo>
                    <a:lnTo>
                      <a:pt x="696" y="278"/>
                    </a:lnTo>
                    <a:lnTo>
                      <a:pt x="696" y="283"/>
                    </a:lnTo>
                    <a:lnTo>
                      <a:pt x="696" y="290"/>
                    </a:lnTo>
                    <a:lnTo>
                      <a:pt x="696" y="295"/>
                    </a:lnTo>
                    <a:lnTo>
                      <a:pt x="696" y="299"/>
                    </a:lnTo>
                    <a:lnTo>
                      <a:pt x="691" y="314"/>
                    </a:lnTo>
                    <a:lnTo>
                      <a:pt x="689" y="328"/>
                    </a:lnTo>
                    <a:lnTo>
                      <a:pt x="684" y="340"/>
                    </a:lnTo>
                    <a:lnTo>
                      <a:pt x="677" y="350"/>
                    </a:lnTo>
                    <a:lnTo>
                      <a:pt x="667" y="362"/>
                    </a:lnTo>
                    <a:lnTo>
                      <a:pt x="658" y="371"/>
                    </a:lnTo>
                    <a:lnTo>
                      <a:pt x="646" y="379"/>
                    </a:lnTo>
                    <a:lnTo>
                      <a:pt x="634" y="388"/>
                    </a:lnTo>
                    <a:lnTo>
                      <a:pt x="595" y="407"/>
                    </a:lnTo>
                    <a:lnTo>
                      <a:pt x="590" y="410"/>
                    </a:lnTo>
                    <a:lnTo>
                      <a:pt x="583" y="412"/>
                    </a:lnTo>
                    <a:lnTo>
                      <a:pt x="578" y="415"/>
                    </a:lnTo>
                    <a:lnTo>
                      <a:pt x="574" y="417"/>
                    </a:lnTo>
                    <a:lnTo>
                      <a:pt x="566" y="419"/>
                    </a:lnTo>
                    <a:lnTo>
                      <a:pt x="562" y="422"/>
                    </a:lnTo>
                    <a:lnTo>
                      <a:pt x="554" y="424"/>
                    </a:lnTo>
                    <a:lnTo>
                      <a:pt x="547" y="427"/>
                    </a:lnTo>
                    <a:lnTo>
                      <a:pt x="542" y="429"/>
                    </a:lnTo>
                    <a:lnTo>
                      <a:pt x="535" y="431"/>
                    </a:lnTo>
                    <a:lnTo>
                      <a:pt x="530" y="431"/>
                    </a:lnTo>
                    <a:lnTo>
                      <a:pt x="523" y="434"/>
                    </a:lnTo>
                    <a:lnTo>
                      <a:pt x="518" y="436"/>
                    </a:lnTo>
                    <a:lnTo>
                      <a:pt x="514" y="436"/>
                    </a:lnTo>
                    <a:lnTo>
                      <a:pt x="509" y="439"/>
                    </a:lnTo>
                    <a:lnTo>
                      <a:pt x="502" y="441"/>
                    </a:lnTo>
                    <a:lnTo>
                      <a:pt x="490" y="443"/>
                    </a:lnTo>
                    <a:lnTo>
                      <a:pt x="475" y="446"/>
                    </a:lnTo>
                    <a:lnTo>
                      <a:pt x="459" y="451"/>
                    </a:lnTo>
                    <a:lnTo>
                      <a:pt x="439" y="453"/>
                    </a:lnTo>
                    <a:lnTo>
                      <a:pt x="420" y="455"/>
                    </a:lnTo>
                    <a:lnTo>
                      <a:pt x="401" y="458"/>
                    </a:lnTo>
                    <a:lnTo>
                      <a:pt x="377" y="460"/>
                    </a:lnTo>
                    <a:lnTo>
                      <a:pt x="353" y="463"/>
                    </a:lnTo>
                    <a:lnTo>
                      <a:pt x="329" y="463"/>
                    </a:lnTo>
                    <a:lnTo>
                      <a:pt x="305" y="465"/>
                    </a:lnTo>
                    <a:lnTo>
                      <a:pt x="279" y="465"/>
                    </a:lnTo>
                    <a:lnTo>
                      <a:pt x="255" y="465"/>
                    </a:lnTo>
                    <a:lnTo>
                      <a:pt x="228" y="465"/>
                    </a:lnTo>
                    <a:lnTo>
                      <a:pt x="202" y="463"/>
                    </a:lnTo>
                    <a:lnTo>
                      <a:pt x="176" y="460"/>
                    </a:lnTo>
                    <a:lnTo>
                      <a:pt x="149" y="458"/>
                    </a:lnTo>
                    <a:lnTo>
                      <a:pt x="128" y="455"/>
                    </a:lnTo>
                    <a:lnTo>
                      <a:pt x="111" y="453"/>
                    </a:lnTo>
                    <a:lnTo>
                      <a:pt x="94" y="453"/>
                    </a:lnTo>
                    <a:lnTo>
                      <a:pt x="82" y="453"/>
                    </a:lnTo>
                    <a:lnTo>
                      <a:pt x="70" y="453"/>
                    </a:lnTo>
                    <a:lnTo>
                      <a:pt x="63" y="455"/>
                    </a:lnTo>
                    <a:lnTo>
                      <a:pt x="58" y="458"/>
                    </a:lnTo>
                    <a:lnTo>
                      <a:pt x="58" y="463"/>
                    </a:lnTo>
                    <a:lnTo>
                      <a:pt x="58" y="465"/>
                    </a:lnTo>
                    <a:lnTo>
                      <a:pt x="60" y="470"/>
                    </a:lnTo>
                    <a:lnTo>
                      <a:pt x="65" y="472"/>
                    </a:lnTo>
                    <a:lnTo>
                      <a:pt x="75" y="477"/>
                    </a:lnTo>
                    <a:lnTo>
                      <a:pt x="84" y="484"/>
                    </a:lnTo>
                    <a:lnTo>
                      <a:pt x="96" y="489"/>
                    </a:lnTo>
                    <a:lnTo>
                      <a:pt x="113" y="496"/>
                    </a:lnTo>
                    <a:lnTo>
                      <a:pt x="130" y="503"/>
                    </a:lnTo>
                    <a:lnTo>
                      <a:pt x="147" y="510"/>
                    </a:lnTo>
                    <a:lnTo>
                      <a:pt x="166" y="515"/>
                    </a:lnTo>
                    <a:lnTo>
                      <a:pt x="183" y="522"/>
                    </a:lnTo>
                    <a:lnTo>
                      <a:pt x="200" y="527"/>
                    </a:lnTo>
                    <a:lnTo>
                      <a:pt x="216" y="530"/>
                    </a:lnTo>
                    <a:lnTo>
                      <a:pt x="231" y="534"/>
                    </a:lnTo>
                    <a:lnTo>
                      <a:pt x="247" y="537"/>
                    </a:lnTo>
                    <a:lnTo>
                      <a:pt x="262" y="539"/>
                    </a:lnTo>
                    <a:lnTo>
                      <a:pt x="288" y="542"/>
                    </a:lnTo>
                    <a:lnTo>
                      <a:pt x="317" y="544"/>
                    </a:lnTo>
                    <a:lnTo>
                      <a:pt x="343" y="544"/>
                    </a:lnTo>
                    <a:lnTo>
                      <a:pt x="370" y="542"/>
                    </a:lnTo>
                    <a:lnTo>
                      <a:pt x="394" y="539"/>
                    </a:lnTo>
                    <a:lnTo>
                      <a:pt x="420" y="534"/>
                    </a:lnTo>
                    <a:lnTo>
                      <a:pt x="444" y="530"/>
                    </a:lnTo>
                    <a:lnTo>
                      <a:pt x="468" y="522"/>
                    </a:lnTo>
                    <a:lnTo>
                      <a:pt x="492" y="513"/>
                    </a:lnTo>
                    <a:lnTo>
                      <a:pt x="516" y="503"/>
                    </a:lnTo>
                    <a:lnTo>
                      <a:pt x="538" y="494"/>
                    </a:lnTo>
                    <a:lnTo>
                      <a:pt x="559" y="482"/>
                    </a:lnTo>
                    <a:lnTo>
                      <a:pt x="578" y="470"/>
                    </a:lnTo>
                    <a:lnTo>
                      <a:pt x="598" y="455"/>
                    </a:lnTo>
                    <a:lnTo>
                      <a:pt x="617" y="441"/>
                    </a:lnTo>
                    <a:lnTo>
                      <a:pt x="636" y="424"/>
                    </a:lnTo>
                    <a:lnTo>
                      <a:pt x="643" y="424"/>
                    </a:lnTo>
                    <a:lnTo>
                      <a:pt x="658" y="427"/>
                    </a:lnTo>
                    <a:lnTo>
                      <a:pt x="662" y="429"/>
                    </a:lnTo>
                    <a:lnTo>
                      <a:pt x="667" y="431"/>
                    </a:lnTo>
                    <a:lnTo>
                      <a:pt x="670" y="436"/>
                    </a:lnTo>
                    <a:lnTo>
                      <a:pt x="672" y="441"/>
                    </a:lnTo>
                    <a:lnTo>
                      <a:pt x="674" y="448"/>
                    </a:lnTo>
                    <a:lnTo>
                      <a:pt x="674" y="455"/>
                    </a:lnTo>
                    <a:lnTo>
                      <a:pt x="674" y="465"/>
                    </a:lnTo>
                    <a:lnTo>
                      <a:pt x="672" y="477"/>
                    </a:lnTo>
                    <a:lnTo>
                      <a:pt x="643" y="518"/>
                    </a:lnTo>
                    <a:lnTo>
                      <a:pt x="614" y="554"/>
                    </a:lnTo>
                    <a:lnTo>
                      <a:pt x="583" y="585"/>
                    </a:lnTo>
                    <a:lnTo>
                      <a:pt x="554" y="614"/>
                    </a:lnTo>
                    <a:lnTo>
                      <a:pt x="523" y="638"/>
                    </a:lnTo>
                    <a:lnTo>
                      <a:pt x="495" y="659"/>
                    </a:lnTo>
                    <a:lnTo>
                      <a:pt x="463" y="676"/>
                    </a:lnTo>
                    <a:lnTo>
                      <a:pt x="435" y="688"/>
                    </a:lnTo>
                    <a:lnTo>
                      <a:pt x="406" y="698"/>
                    </a:lnTo>
                    <a:lnTo>
                      <a:pt x="377" y="707"/>
                    </a:lnTo>
                    <a:lnTo>
                      <a:pt x="353" y="714"/>
                    </a:lnTo>
                    <a:lnTo>
                      <a:pt x="329" y="719"/>
                    </a:lnTo>
                    <a:lnTo>
                      <a:pt x="310" y="722"/>
                    </a:lnTo>
                    <a:lnTo>
                      <a:pt x="291" y="724"/>
                    </a:lnTo>
                    <a:lnTo>
                      <a:pt x="274" y="724"/>
                    </a:lnTo>
                    <a:lnTo>
                      <a:pt x="257" y="724"/>
                    </a:lnTo>
                    <a:lnTo>
                      <a:pt x="228" y="719"/>
                    </a:lnTo>
                    <a:lnTo>
                      <a:pt x="200" y="714"/>
                    </a:lnTo>
                    <a:lnTo>
                      <a:pt x="173" y="705"/>
                    </a:lnTo>
                    <a:lnTo>
                      <a:pt x="149" y="698"/>
                    </a:lnTo>
                    <a:lnTo>
                      <a:pt x="128" y="686"/>
                    </a:lnTo>
                    <a:lnTo>
                      <a:pt x="106" y="674"/>
                    </a:lnTo>
                    <a:lnTo>
                      <a:pt x="89" y="662"/>
                    </a:lnTo>
                    <a:lnTo>
                      <a:pt x="72" y="645"/>
                    </a:lnTo>
                    <a:lnTo>
                      <a:pt x="60" y="630"/>
                    </a:lnTo>
                    <a:lnTo>
                      <a:pt x="48" y="614"/>
                    </a:lnTo>
                    <a:lnTo>
                      <a:pt x="36" y="599"/>
                    </a:lnTo>
                    <a:lnTo>
                      <a:pt x="27" y="582"/>
                    </a:lnTo>
                    <a:lnTo>
                      <a:pt x="20" y="566"/>
                    </a:lnTo>
                    <a:lnTo>
                      <a:pt x="15" y="549"/>
                    </a:lnTo>
                    <a:lnTo>
                      <a:pt x="10" y="532"/>
                    </a:lnTo>
                    <a:lnTo>
                      <a:pt x="5" y="513"/>
                    </a:lnTo>
                    <a:lnTo>
                      <a:pt x="5" y="508"/>
                    </a:lnTo>
                    <a:lnTo>
                      <a:pt x="3" y="501"/>
                    </a:lnTo>
                    <a:lnTo>
                      <a:pt x="3" y="494"/>
                    </a:lnTo>
                    <a:lnTo>
                      <a:pt x="3" y="487"/>
                    </a:lnTo>
                    <a:lnTo>
                      <a:pt x="0" y="477"/>
                    </a:lnTo>
                    <a:lnTo>
                      <a:pt x="0" y="467"/>
                    </a:lnTo>
                    <a:lnTo>
                      <a:pt x="0" y="460"/>
                    </a:lnTo>
                    <a:lnTo>
                      <a:pt x="0" y="451"/>
                    </a:lnTo>
                    <a:lnTo>
                      <a:pt x="0" y="441"/>
                    </a:lnTo>
                    <a:lnTo>
                      <a:pt x="0" y="431"/>
                    </a:lnTo>
                    <a:lnTo>
                      <a:pt x="0" y="422"/>
                    </a:lnTo>
                    <a:lnTo>
                      <a:pt x="0" y="415"/>
                    </a:lnTo>
                    <a:lnTo>
                      <a:pt x="0" y="407"/>
                    </a:lnTo>
                    <a:lnTo>
                      <a:pt x="0" y="400"/>
                    </a:lnTo>
                    <a:lnTo>
                      <a:pt x="0" y="393"/>
                    </a:lnTo>
                    <a:lnTo>
                      <a:pt x="3" y="386"/>
                    </a:lnTo>
                    <a:lnTo>
                      <a:pt x="5" y="381"/>
                    </a:lnTo>
                    <a:lnTo>
                      <a:pt x="8" y="376"/>
                    </a:lnTo>
                    <a:lnTo>
                      <a:pt x="12" y="371"/>
                    </a:lnTo>
                    <a:lnTo>
                      <a:pt x="20" y="369"/>
                    </a:lnTo>
                    <a:lnTo>
                      <a:pt x="24" y="367"/>
                    </a:lnTo>
                    <a:lnTo>
                      <a:pt x="32" y="367"/>
                    </a:lnTo>
                    <a:lnTo>
                      <a:pt x="39" y="367"/>
                    </a:lnTo>
                    <a:lnTo>
                      <a:pt x="48" y="367"/>
                    </a:lnTo>
                    <a:lnTo>
                      <a:pt x="219" y="374"/>
                    </a:lnTo>
                    <a:lnTo>
                      <a:pt x="235" y="374"/>
                    </a:lnTo>
                    <a:lnTo>
                      <a:pt x="250" y="376"/>
                    </a:lnTo>
                    <a:lnTo>
                      <a:pt x="264" y="379"/>
                    </a:lnTo>
                    <a:lnTo>
                      <a:pt x="281" y="379"/>
                    </a:lnTo>
                    <a:lnTo>
                      <a:pt x="295" y="379"/>
                    </a:lnTo>
                    <a:lnTo>
                      <a:pt x="310" y="379"/>
                    </a:lnTo>
                    <a:lnTo>
                      <a:pt x="324" y="379"/>
                    </a:lnTo>
                    <a:lnTo>
                      <a:pt x="339" y="379"/>
                    </a:lnTo>
                    <a:lnTo>
                      <a:pt x="355" y="379"/>
                    </a:lnTo>
                    <a:lnTo>
                      <a:pt x="372" y="376"/>
                    </a:lnTo>
                    <a:lnTo>
                      <a:pt x="387" y="376"/>
                    </a:lnTo>
                    <a:lnTo>
                      <a:pt x="399" y="374"/>
                    </a:lnTo>
                    <a:lnTo>
                      <a:pt x="411" y="374"/>
                    </a:lnTo>
                    <a:lnTo>
                      <a:pt x="423" y="374"/>
                    </a:lnTo>
                    <a:lnTo>
                      <a:pt x="430" y="371"/>
                    </a:lnTo>
                    <a:lnTo>
                      <a:pt x="439" y="371"/>
                    </a:lnTo>
                    <a:lnTo>
                      <a:pt x="461" y="369"/>
                    </a:lnTo>
                    <a:lnTo>
                      <a:pt x="483" y="367"/>
                    </a:lnTo>
                    <a:lnTo>
                      <a:pt x="504" y="362"/>
                    </a:lnTo>
                    <a:lnTo>
                      <a:pt x="526" y="357"/>
                    </a:lnTo>
                    <a:lnTo>
                      <a:pt x="545" y="352"/>
                    </a:lnTo>
                    <a:lnTo>
                      <a:pt x="564" y="345"/>
                    </a:lnTo>
                    <a:lnTo>
                      <a:pt x="583" y="338"/>
                    </a:lnTo>
                    <a:lnTo>
                      <a:pt x="602" y="328"/>
                    </a:lnTo>
                    <a:lnTo>
                      <a:pt x="610" y="326"/>
                    </a:lnTo>
                    <a:lnTo>
                      <a:pt x="617" y="321"/>
                    </a:lnTo>
                    <a:lnTo>
                      <a:pt x="622" y="316"/>
                    </a:lnTo>
                    <a:lnTo>
                      <a:pt x="626" y="311"/>
                    </a:lnTo>
                    <a:lnTo>
                      <a:pt x="631" y="307"/>
                    </a:lnTo>
                    <a:lnTo>
                      <a:pt x="634" y="302"/>
                    </a:lnTo>
                    <a:lnTo>
                      <a:pt x="636" y="297"/>
                    </a:lnTo>
                    <a:lnTo>
                      <a:pt x="638" y="292"/>
                    </a:lnTo>
                    <a:lnTo>
                      <a:pt x="638" y="287"/>
                    </a:lnTo>
                    <a:lnTo>
                      <a:pt x="636" y="283"/>
                    </a:lnTo>
                    <a:lnTo>
                      <a:pt x="636" y="278"/>
                    </a:lnTo>
                    <a:lnTo>
                      <a:pt x="634" y="273"/>
                    </a:lnTo>
                    <a:lnTo>
                      <a:pt x="631" y="268"/>
                    </a:lnTo>
                    <a:lnTo>
                      <a:pt x="629" y="263"/>
                    </a:lnTo>
                    <a:lnTo>
                      <a:pt x="624" y="259"/>
                    </a:lnTo>
                    <a:lnTo>
                      <a:pt x="619" y="254"/>
                    </a:lnTo>
                    <a:lnTo>
                      <a:pt x="600" y="230"/>
                    </a:lnTo>
                    <a:lnTo>
                      <a:pt x="598" y="227"/>
                    </a:lnTo>
                    <a:lnTo>
                      <a:pt x="595" y="225"/>
                    </a:lnTo>
                    <a:lnTo>
                      <a:pt x="590" y="223"/>
                    </a:lnTo>
                    <a:lnTo>
                      <a:pt x="588" y="220"/>
                    </a:lnTo>
                    <a:lnTo>
                      <a:pt x="583" y="216"/>
                    </a:lnTo>
                    <a:lnTo>
                      <a:pt x="578" y="213"/>
                    </a:lnTo>
                    <a:lnTo>
                      <a:pt x="576" y="211"/>
                    </a:lnTo>
                    <a:lnTo>
                      <a:pt x="571" y="208"/>
                    </a:lnTo>
                    <a:lnTo>
                      <a:pt x="564" y="204"/>
                    </a:lnTo>
                    <a:lnTo>
                      <a:pt x="554" y="199"/>
                    </a:lnTo>
                    <a:lnTo>
                      <a:pt x="547" y="194"/>
                    </a:lnTo>
                    <a:lnTo>
                      <a:pt x="540" y="189"/>
                    </a:lnTo>
                    <a:lnTo>
                      <a:pt x="533" y="187"/>
                    </a:lnTo>
                    <a:lnTo>
                      <a:pt x="526" y="182"/>
                    </a:lnTo>
                    <a:lnTo>
                      <a:pt x="518" y="180"/>
                    </a:lnTo>
                    <a:lnTo>
                      <a:pt x="514" y="177"/>
                    </a:lnTo>
                    <a:lnTo>
                      <a:pt x="506" y="175"/>
                    </a:lnTo>
                    <a:lnTo>
                      <a:pt x="499" y="172"/>
                    </a:lnTo>
                    <a:lnTo>
                      <a:pt x="490" y="168"/>
                    </a:lnTo>
                    <a:lnTo>
                      <a:pt x="483" y="165"/>
                    </a:lnTo>
                    <a:lnTo>
                      <a:pt x="475" y="163"/>
                    </a:lnTo>
                    <a:lnTo>
                      <a:pt x="466" y="160"/>
                    </a:lnTo>
                    <a:lnTo>
                      <a:pt x="456" y="158"/>
                    </a:lnTo>
                    <a:lnTo>
                      <a:pt x="447" y="156"/>
                    </a:lnTo>
                    <a:lnTo>
                      <a:pt x="437" y="153"/>
                    </a:lnTo>
                    <a:lnTo>
                      <a:pt x="430" y="151"/>
                    </a:lnTo>
                    <a:lnTo>
                      <a:pt x="420" y="148"/>
                    </a:lnTo>
                    <a:lnTo>
                      <a:pt x="415" y="146"/>
                    </a:lnTo>
                    <a:lnTo>
                      <a:pt x="408" y="144"/>
                    </a:lnTo>
                    <a:lnTo>
                      <a:pt x="403" y="144"/>
                    </a:lnTo>
                    <a:lnTo>
                      <a:pt x="399" y="141"/>
                    </a:lnTo>
                    <a:lnTo>
                      <a:pt x="394" y="141"/>
                    </a:lnTo>
                    <a:lnTo>
                      <a:pt x="245" y="132"/>
                    </a:lnTo>
                    <a:lnTo>
                      <a:pt x="231" y="132"/>
                    </a:lnTo>
                    <a:lnTo>
                      <a:pt x="216" y="132"/>
                    </a:lnTo>
                    <a:lnTo>
                      <a:pt x="202" y="132"/>
                    </a:lnTo>
                    <a:lnTo>
                      <a:pt x="188" y="134"/>
                    </a:lnTo>
                    <a:lnTo>
                      <a:pt x="173" y="136"/>
                    </a:lnTo>
                    <a:lnTo>
                      <a:pt x="159" y="141"/>
                    </a:lnTo>
                    <a:lnTo>
                      <a:pt x="144" y="144"/>
                    </a:lnTo>
                    <a:lnTo>
                      <a:pt x="132" y="148"/>
                    </a:lnTo>
                    <a:lnTo>
                      <a:pt x="106" y="165"/>
                    </a:lnTo>
                    <a:lnTo>
                      <a:pt x="80" y="180"/>
                    </a:lnTo>
                    <a:lnTo>
                      <a:pt x="72" y="194"/>
                    </a:lnTo>
                    <a:lnTo>
                      <a:pt x="70" y="204"/>
                    </a:lnTo>
                    <a:lnTo>
                      <a:pt x="87" y="213"/>
                    </a:lnTo>
                    <a:lnTo>
                      <a:pt x="92" y="213"/>
                    </a:lnTo>
                    <a:lnTo>
                      <a:pt x="96" y="213"/>
                    </a:lnTo>
                    <a:lnTo>
                      <a:pt x="101" y="213"/>
                    </a:lnTo>
                    <a:lnTo>
                      <a:pt x="106" y="211"/>
                    </a:lnTo>
                    <a:lnTo>
                      <a:pt x="111" y="211"/>
                    </a:lnTo>
                    <a:lnTo>
                      <a:pt x="116" y="206"/>
                    </a:lnTo>
                    <a:lnTo>
                      <a:pt x="120" y="204"/>
                    </a:lnTo>
                    <a:lnTo>
                      <a:pt x="125" y="201"/>
                    </a:lnTo>
                    <a:lnTo>
                      <a:pt x="156" y="172"/>
                    </a:lnTo>
                    <a:lnTo>
                      <a:pt x="164" y="168"/>
                    </a:lnTo>
                    <a:lnTo>
                      <a:pt x="173" y="163"/>
                    </a:lnTo>
                    <a:lnTo>
                      <a:pt x="180" y="160"/>
                    </a:lnTo>
                    <a:lnTo>
                      <a:pt x="188" y="158"/>
                    </a:lnTo>
                    <a:lnTo>
                      <a:pt x="195" y="156"/>
                    </a:lnTo>
                    <a:lnTo>
                      <a:pt x="202" y="156"/>
                    </a:lnTo>
                    <a:lnTo>
                      <a:pt x="209" y="156"/>
                    </a:lnTo>
                    <a:lnTo>
                      <a:pt x="216" y="156"/>
                    </a:lnTo>
                    <a:lnTo>
                      <a:pt x="221" y="156"/>
                    </a:lnTo>
                    <a:lnTo>
                      <a:pt x="228" y="158"/>
                    </a:lnTo>
                    <a:lnTo>
                      <a:pt x="235" y="160"/>
                    </a:lnTo>
                    <a:lnTo>
                      <a:pt x="243" y="163"/>
                    </a:lnTo>
                    <a:lnTo>
                      <a:pt x="250" y="168"/>
                    </a:lnTo>
                    <a:lnTo>
                      <a:pt x="259" y="172"/>
                    </a:lnTo>
                    <a:lnTo>
                      <a:pt x="269" y="177"/>
                    </a:lnTo>
                    <a:lnTo>
                      <a:pt x="279" y="182"/>
                    </a:lnTo>
                    <a:lnTo>
                      <a:pt x="286" y="192"/>
                    </a:lnTo>
                    <a:lnTo>
                      <a:pt x="295" y="201"/>
                    </a:lnTo>
                    <a:lnTo>
                      <a:pt x="300" y="208"/>
                    </a:lnTo>
                    <a:lnTo>
                      <a:pt x="305" y="218"/>
                    </a:lnTo>
                    <a:lnTo>
                      <a:pt x="310" y="227"/>
                    </a:lnTo>
                    <a:lnTo>
                      <a:pt x="312" y="237"/>
                    </a:lnTo>
                    <a:lnTo>
                      <a:pt x="312" y="247"/>
                    </a:lnTo>
                    <a:lnTo>
                      <a:pt x="312" y="256"/>
                    </a:lnTo>
                    <a:lnTo>
                      <a:pt x="310" y="261"/>
                    </a:lnTo>
                    <a:lnTo>
                      <a:pt x="310" y="268"/>
                    </a:lnTo>
                    <a:lnTo>
                      <a:pt x="307" y="273"/>
                    </a:lnTo>
                    <a:lnTo>
                      <a:pt x="305" y="278"/>
                    </a:lnTo>
                    <a:lnTo>
                      <a:pt x="303" y="283"/>
                    </a:lnTo>
                    <a:lnTo>
                      <a:pt x="300" y="290"/>
                    </a:lnTo>
                    <a:lnTo>
                      <a:pt x="295" y="295"/>
                    </a:lnTo>
                    <a:lnTo>
                      <a:pt x="293" y="299"/>
                    </a:lnTo>
                    <a:lnTo>
                      <a:pt x="276" y="321"/>
                    </a:lnTo>
                    <a:lnTo>
                      <a:pt x="257" y="326"/>
                    </a:lnTo>
                    <a:lnTo>
                      <a:pt x="238" y="331"/>
                    </a:lnTo>
                    <a:lnTo>
                      <a:pt x="221" y="333"/>
                    </a:lnTo>
                    <a:lnTo>
                      <a:pt x="207" y="335"/>
                    </a:lnTo>
                    <a:lnTo>
                      <a:pt x="195" y="338"/>
                    </a:lnTo>
                    <a:lnTo>
                      <a:pt x="180" y="338"/>
                    </a:lnTo>
                    <a:lnTo>
                      <a:pt x="171" y="338"/>
                    </a:lnTo>
                    <a:lnTo>
                      <a:pt x="161" y="338"/>
                    </a:lnTo>
                    <a:lnTo>
                      <a:pt x="149" y="335"/>
                    </a:lnTo>
                    <a:lnTo>
                      <a:pt x="137" y="333"/>
                    </a:lnTo>
                    <a:lnTo>
                      <a:pt x="125" y="331"/>
                    </a:lnTo>
                    <a:lnTo>
                      <a:pt x="116" y="328"/>
                    </a:lnTo>
                    <a:lnTo>
                      <a:pt x="106" y="326"/>
                    </a:lnTo>
                    <a:lnTo>
                      <a:pt x="96" y="323"/>
                    </a:lnTo>
                    <a:lnTo>
                      <a:pt x="89" y="321"/>
                    </a:lnTo>
                    <a:lnTo>
                      <a:pt x="82" y="319"/>
                    </a:lnTo>
                    <a:lnTo>
                      <a:pt x="75" y="314"/>
                    </a:lnTo>
                    <a:lnTo>
                      <a:pt x="68" y="309"/>
                    </a:lnTo>
                    <a:lnTo>
                      <a:pt x="63" y="304"/>
                    </a:lnTo>
                    <a:lnTo>
                      <a:pt x="56" y="299"/>
                    </a:lnTo>
                    <a:lnTo>
                      <a:pt x="48" y="295"/>
                    </a:lnTo>
                    <a:lnTo>
                      <a:pt x="44" y="287"/>
                    </a:lnTo>
                    <a:lnTo>
                      <a:pt x="36" y="280"/>
                    </a:lnTo>
                    <a:lnTo>
                      <a:pt x="32" y="273"/>
                    </a:lnTo>
                    <a:lnTo>
                      <a:pt x="24" y="242"/>
                    </a:lnTo>
                    <a:lnTo>
                      <a:pt x="22" y="235"/>
                    </a:lnTo>
                    <a:lnTo>
                      <a:pt x="20" y="227"/>
                    </a:lnTo>
                    <a:lnTo>
                      <a:pt x="20" y="218"/>
                    </a:lnTo>
                    <a:lnTo>
                      <a:pt x="17" y="211"/>
                    </a:lnTo>
                    <a:lnTo>
                      <a:pt x="17" y="204"/>
                    </a:lnTo>
                    <a:lnTo>
                      <a:pt x="17" y="196"/>
                    </a:lnTo>
                    <a:lnTo>
                      <a:pt x="17" y="189"/>
                    </a:lnTo>
                    <a:lnTo>
                      <a:pt x="20" y="182"/>
                    </a:lnTo>
                    <a:lnTo>
                      <a:pt x="22" y="165"/>
                    </a:lnTo>
                    <a:lnTo>
                      <a:pt x="24" y="151"/>
                    </a:lnTo>
                    <a:lnTo>
                      <a:pt x="32" y="139"/>
                    </a:lnTo>
                    <a:lnTo>
                      <a:pt x="39" y="124"/>
                    </a:lnTo>
                    <a:lnTo>
                      <a:pt x="46" y="112"/>
                    </a:lnTo>
                    <a:lnTo>
                      <a:pt x="56" y="100"/>
                    </a:lnTo>
                    <a:lnTo>
                      <a:pt x="68" y="88"/>
                    </a:lnTo>
                    <a:lnTo>
                      <a:pt x="80" y="76"/>
                    </a:lnTo>
                    <a:lnTo>
                      <a:pt x="94" y="67"/>
                    </a:lnTo>
                    <a:lnTo>
                      <a:pt x="108" y="57"/>
                    </a:lnTo>
                    <a:lnTo>
                      <a:pt x="123" y="48"/>
                    </a:lnTo>
                    <a:lnTo>
                      <a:pt x="137" y="40"/>
                    </a:lnTo>
                    <a:lnTo>
                      <a:pt x="152" y="31"/>
                    </a:lnTo>
                    <a:lnTo>
                      <a:pt x="166" y="24"/>
                    </a:lnTo>
                    <a:lnTo>
                      <a:pt x="183" y="19"/>
                    </a:lnTo>
                    <a:lnTo>
                      <a:pt x="200" y="12"/>
                    </a:lnTo>
                    <a:lnTo>
                      <a:pt x="216" y="7"/>
                    </a:lnTo>
                    <a:lnTo>
                      <a:pt x="235" y="4"/>
                    </a:lnTo>
                    <a:lnTo>
                      <a:pt x="257" y="2"/>
                    </a:lnTo>
                    <a:lnTo>
                      <a:pt x="279" y="0"/>
                    </a:lnTo>
                    <a:lnTo>
                      <a:pt x="300" y="0"/>
                    </a:lnTo>
                    <a:lnTo>
                      <a:pt x="324" y="2"/>
                    </a:lnTo>
                    <a:lnTo>
                      <a:pt x="348" y="2"/>
                    </a:lnTo>
                    <a:lnTo>
                      <a:pt x="375" y="4"/>
                    </a:lnTo>
                    <a:lnTo>
                      <a:pt x="391" y="7"/>
                    </a:lnTo>
                    <a:lnTo>
                      <a:pt x="408" y="12"/>
                    </a:lnTo>
                    <a:lnTo>
                      <a:pt x="427" y="16"/>
                    </a:lnTo>
                    <a:lnTo>
                      <a:pt x="449" y="24"/>
                    </a:lnTo>
                    <a:lnTo>
                      <a:pt x="468" y="31"/>
                    </a:lnTo>
                    <a:lnTo>
                      <a:pt x="490" y="38"/>
                    </a:lnTo>
                    <a:lnTo>
                      <a:pt x="514" y="48"/>
                    </a:lnTo>
                    <a:lnTo>
                      <a:pt x="535" y="60"/>
                    </a:lnTo>
                    <a:lnTo>
                      <a:pt x="559" y="72"/>
                    </a:lnTo>
                    <a:lnTo>
                      <a:pt x="581" y="86"/>
                    </a:lnTo>
                    <a:lnTo>
                      <a:pt x="602" y="103"/>
                    </a:lnTo>
                    <a:lnTo>
                      <a:pt x="619" y="122"/>
                    </a:lnTo>
                    <a:lnTo>
                      <a:pt x="636" y="144"/>
                    </a:lnTo>
                    <a:lnTo>
                      <a:pt x="653" y="165"/>
                    </a:lnTo>
                    <a:lnTo>
                      <a:pt x="667" y="192"/>
                    </a:lnTo>
                    <a:lnTo>
                      <a:pt x="679" y="22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" name="Freeform 37"/>
              <p:cNvSpPr>
                <a:spLocks noChangeAspect="1"/>
              </p:cNvSpPr>
              <p:nvPr/>
            </p:nvSpPr>
            <p:spPr bwMode="auto">
              <a:xfrm>
                <a:off x="7757" y="2782"/>
                <a:ext cx="223" cy="256"/>
              </a:xfrm>
              <a:custGeom>
                <a:avLst/>
                <a:gdLst>
                  <a:gd name="T0" fmla="*/ 98 w 223"/>
                  <a:gd name="T1" fmla="*/ 0 h 256"/>
                  <a:gd name="T2" fmla="*/ 122 w 223"/>
                  <a:gd name="T3" fmla="*/ 0 h 256"/>
                  <a:gd name="T4" fmla="*/ 143 w 223"/>
                  <a:gd name="T5" fmla="*/ 4 h 256"/>
                  <a:gd name="T6" fmla="*/ 163 w 223"/>
                  <a:gd name="T7" fmla="*/ 12 h 256"/>
                  <a:gd name="T8" fmla="*/ 182 w 223"/>
                  <a:gd name="T9" fmla="*/ 24 h 256"/>
                  <a:gd name="T10" fmla="*/ 201 w 223"/>
                  <a:gd name="T11" fmla="*/ 40 h 256"/>
                  <a:gd name="T12" fmla="*/ 213 w 223"/>
                  <a:gd name="T13" fmla="*/ 60 h 256"/>
                  <a:gd name="T14" fmla="*/ 220 w 223"/>
                  <a:gd name="T15" fmla="*/ 76 h 256"/>
                  <a:gd name="T16" fmla="*/ 223 w 223"/>
                  <a:gd name="T17" fmla="*/ 139 h 256"/>
                  <a:gd name="T18" fmla="*/ 208 w 223"/>
                  <a:gd name="T19" fmla="*/ 206 h 256"/>
                  <a:gd name="T20" fmla="*/ 167 w 223"/>
                  <a:gd name="T21" fmla="*/ 239 h 256"/>
                  <a:gd name="T22" fmla="*/ 141 w 223"/>
                  <a:gd name="T23" fmla="*/ 242 h 256"/>
                  <a:gd name="T24" fmla="*/ 131 w 223"/>
                  <a:gd name="T25" fmla="*/ 244 h 256"/>
                  <a:gd name="T26" fmla="*/ 122 w 223"/>
                  <a:gd name="T27" fmla="*/ 244 h 256"/>
                  <a:gd name="T28" fmla="*/ 69 w 223"/>
                  <a:gd name="T29" fmla="*/ 239 h 256"/>
                  <a:gd name="T30" fmla="*/ 43 w 223"/>
                  <a:gd name="T31" fmla="*/ 242 h 256"/>
                  <a:gd name="T32" fmla="*/ 16 w 223"/>
                  <a:gd name="T33" fmla="*/ 249 h 256"/>
                  <a:gd name="T34" fmla="*/ 7 w 223"/>
                  <a:gd name="T35" fmla="*/ 239 h 256"/>
                  <a:gd name="T36" fmla="*/ 33 w 223"/>
                  <a:gd name="T37" fmla="*/ 204 h 256"/>
                  <a:gd name="T38" fmla="*/ 74 w 223"/>
                  <a:gd name="T39" fmla="*/ 184 h 256"/>
                  <a:gd name="T40" fmla="*/ 115 w 223"/>
                  <a:gd name="T41" fmla="*/ 184 h 256"/>
                  <a:gd name="T42" fmla="*/ 170 w 223"/>
                  <a:gd name="T43" fmla="*/ 170 h 256"/>
                  <a:gd name="T44" fmla="*/ 199 w 223"/>
                  <a:gd name="T45" fmla="*/ 141 h 256"/>
                  <a:gd name="T46" fmla="*/ 201 w 223"/>
                  <a:gd name="T47" fmla="*/ 110 h 256"/>
                  <a:gd name="T48" fmla="*/ 199 w 223"/>
                  <a:gd name="T49" fmla="*/ 98 h 256"/>
                  <a:gd name="T50" fmla="*/ 189 w 223"/>
                  <a:gd name="T51" fmla="*/ 86 h 256"/>
                  <a:gd name="T52" fmla="*/ 179 w 223"/>
                  <a:gd name="T53" fmla="*/ 76 h 256"/>
                  <a:gd name="T54" fmla="*/ 167 w 223"/>
                  <a:gd name="T55" fmla="*/ 69 h 256"/>
                  <a:gd name="T56" fmla="*/ 155 w 223"/>
                  <a:gd name="T57" fmla="*/ 67 h 256"/>
                  <a:gd name="T58" fmla="*/ 131 w 223"/>
                  <a:gd name="T59" fmla="*/ 69 h 256"/>
                  <a:gd name="T60" fmla="*/ 119 w 223"/>
                  <a:gd name="T61" fmla="*/ 74 h 256"/>
                  <a:gd name="T62" fmla="*/ 107 w 223"/>
                  <a:gd name="T63" fmla="*/ 81 h 256"/>
                  <a:gd name="T64" fmla="*/ 129 w 223"/>
                  <a:gd name="T65" fmla="*/ 96 h 256"/>
                  <a:gd name="T66" fmla="*/ 131 w 223"/>
                  <a:gd name="T67" fmla="*/ 100 h 256"/>
                  <a:gd name="T68" fmla="*/ 134 w 223"/>
                  <a:gd name="T69" fmla="*/ 108 h 256"/>
                  <a:gd name="T70" fmla="*/ 134 w 223"/>
                  <a:gd name="T71" fmla="*/ 117 h 256"/>
                  <a:gd name="T72" fmla="*/ 131 w 223"/>
                  <a:gd name="T73" fmla="*/ 129 h 256"/>
                  <a:gd name="T74" fmla="*/ 124 w 223"/>
                  <a:gd name="T75" fmla="*/ 139 h 256"/>
                  <a:gd name="T76" fmla="*/ 115 w 223"/>
                  <a:gd name="T77" fmla="*/ 148 h 256"/>
                  <a:gd name="T78" fmla="*/ 103 w 223"/>
                  <a:gd name="T79" fmla="*/ 153 h 256"/>
                  <a:gd name="T80" fmla="*/ 84 w 223"/>
                  <a:gd name="T81" fmla="*/ 156 h 256"/>
                  <a:gd name="T82" fmla="*/ 62 w 223"/>
                  <a:gd name="T83" fmla="*/ 153 h 256"/>
                  <a:gd name="T84" fmla="*/ 43 w 223"/>
                  <a:gd name="T85" fmla="*/ 144 h 256"/>
                  <a:gd name="T86" fmla="*/ 28 w 223"/>
                  <a:gd name="T87" fmla="*/ 132 h 256"/>
                  <a:gd name="T88" fmla="*/ 16 w 223"/>
                  <a:gd name="T89" fmla="*/ 115 h 256"/>
                  <a:gd name="T90" fmla="*/ 9 w 223"/>
                  <a:gd name="T91" fmla="*/ 93 h 256"/>
                  <a:gd name="T92" fmla="*/ 9 w 223"/>
                  <a:gd name="T93" fmla="*/ 67 h 256"/>
                  <a:gd name="T94" fmla="*/ 16 w 223"/>
                  <a:gd name="T95" fmla="*/ 45 h 256"/>
                  <a:gd name="T96" fmla="*/ 31 w 223"/>
                  <a:gd name="T97" fmla="*/ 26 h 256"/>
                  <a:gd name="T98" fmla="*/ 48 w 223"/>
                  <a:gd name="T99" fmla="*/ 12 h 256"/>
                  <a:gd name="T100" fmla="*/ 72 w 223"/>
                  <a:gd name="T101" fmla="*/ 2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23" h="256">
                    <a:moveTo>
                      <a:pt x="81" y="0"/>
                    </a:moveTo>
                    <a:lnTo>
                      <a:pt x="91" y="0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5" y="0"/>
                    </a:lnTo>
                    <a:lnTo>
                      <a:pt x="122" y="0"/>
                    </a:lnTo>
                    <a:lnTo>
                      <a:pt x="129" y="2"/>
                    </a:lnTo>
                    <a:lnTo>
                      <a:pt x="136" y="2"/>
                    </a:lnTo>
                    <a:lnTo>
                      <a:pt x="143" y="4"/>
                    </a:lnTo>
                    <a:lnTo>
                      <a:pt x="151" y="7"/>
                    </a:lnTo>
                    <a:lnTo>
                      <a:pt x="158" y="9"/>
                    </a:lnTo>
                    <a:lnTo>
                      <a:pt x="163" y="12"/>
                    </a:lnTo>
                    <a:lnTo>
                      <a:pt x="170" y="16"/>
                    </a:lnTo>
                    <a:lnTo>
                      <a:pt x="177" y="19"/>
                    </a:lnTo>
                    <a:lnTo>
                      <a:pt x="182" y="24"/>
                    </a:lnTo>
                    <a:lnTo>
                      <a:pt x="189" y="31"/>
                    </a:lnTo>
                    <a:lnTo>
                      <a:pt x="194" y="36"/>
                    </a:lnTo>
                    <a:lnTo>
                      <a:pt x="201" y="40"/>
                    </a:lnTo>
                    <a:lnTo>
                      <a:pt x="206" y="48"/>
                    </a:lnTo>
                    <a:lnTo>
                      <a:pt x="211" y="52"/>
                    </a:lnTo>
                    <a:lnTo>
                      <a:pt x="213" y="60"/>
                    </a:lnTo>
                    <a:lnTo>
                      <a:pt x="215" y="64"/>
                    </a:lnTo>
                    <a:lnTo>
                      <a:pt x="218" y="69"/>
                    </a:lnTo>
                    <a:lnTo>
                      <a:pt x="220" y="76"/>
                    </a:lnTo>
                    <a:lnTo>
                      <a:pt x="220" y="81"/>
                    </a:lnTo>
                    <a:lnTo>
                      <a:pt x="223" y="110"/>
                    </a:lnTo>
                    <a:lnTo>
                      <a:pt x="223" y="139"/>
                    </a:lnTo>
                    <a:lnTo>
                      <a:pt x="220" y="165"/>
                    </a:lnTo>
                    <a:lnTo>
                      <a:pt x="215" y="187"/>
                    </a:lnTo>
                    <a:lnTo>
                      <a:pt x="208" y="206"/>
                    </a:lnTo>
                    <a:lnTo>
                      <a:pt x="199" y="220"/>
                    </a:lnTo>
                    <a:lnTo>
                      <a:pt x="184" y="232"/>
                    </a:lnTo>
                    <a:lnTo>
                      <a:pt x="167" y="239"/>
                    </a:lnTo>
                    <a:lnTo>
                      <a:pt x="148" y="242"/>
                    </a:lnTo>
                    <a:lnTo>
                      <a:pt x="146" y="242"/>
                    </a:lnTo>
                    <a:lnTo>
                      <a:pt x="141" y="242"/>
                    </a:lnTo>
                    <a:lnTo>
                      <a:pt x="136" y="242"/>
                    </a:lnTo>
                    <a:lnTo>
                      <a:pt x="134" y="242"/>
                    </a:lnTo>
                    <a:lnTo>
                      <a:pt x="131" y="244"/>
                    </a:lnTo>
                    <a:lnTo>
                      <a:pt x="127" y="244"/>
                    </a:lnTo>
                    <a:lnTo>
                      <a:pt x="124" y="244"/>
                    </a:lnTo>
                    <a:lnTo>
                      <a:pt x="122" y="244"/>
                    </a:lnTo>
                    <a:lnTo>
                      <a:pt x="103" y="242"/>
                    </a:lnTo>
                    <a:lnTo>
                      <a:pt x="91" y="239"/>
                    </a:lnTo>
                    <a:lnTo>
                      <a:pt x="69" y="239"/>
                    </a:lnTo>
                    <a:lnTo>
                      <a:pt x="60" y="239"/>
                    </a:lnTo>
                    <a:lnTo>
                      <a:pt x="50" y="242"/>
                    </a:lnTo>
                    <a:lnTo>
                      <a:pt x="43" y="242"/>
                    </a:lnTo>
                    <a:lnTo>
                      <a:pt x="33" y="244"/>
                    </a:lnTo>
                    <a:lnTo>
                      <a:pt x="26" y="247"/>
                    </a:lnTo>
                    <a:lnTo>
                      <a:pt x="16" y="249"/>
                    </a:lnTo>
                    <a:lnTo>
                      <a:pt x="9" y="254"/>
                    </a:lnTo>
                    <a:lnTo>
                      <a:pt x="0" y="256"/>
                    </a:lnTo>
                    <a:lnTo>
                      <a:pt x="7" y="239"/>
                    </a:lnTo>
                    <a:lnTo>
                      <a:pt x="14" y="225"/>
                    </a:lnTo>
                    <a:lnTo>
                      <a:pt x="24" y="213"/>
                    </a:lnTo>
                    <a:lnTo>
                      <a:pt x="33" y="204"/>
                    </a:lnTo>
                    <a:lnTo>
                      <a:pt x="45" y="194"/>
                    </a:lnTo>
                    <a:lnTo>
                      <a:pt x="60" y="189"/>
                    </a:lnTo>
                    <a:lnTo>
                      <a:pt x="74" y="184"/>
                    </a:lnTo>
                    <a:lnTo>
                      <a:pt x="88" y="182"/>
                    </a:lnTo>
                    <a:lnTo>
                      <a:pt x="105" y="182"/>
                    </a:lnTo>
                    <a:lnTo>
                      <a:pt x="115" y="184"/>
                    </a:lnTo>
                    <a:lnTo>
                      <a:pt x="136" y="182"/>
                    </a:lnTo>
                    <a:lnTo>
                      <a:pt x="153" y="177"/>
                    </a:lnTo>
                    <a:lnTo>
                      <a:pt x="170" y="170"/>
                    </a:lnTo>
                    <a:lnTo>
                      <a:pt x="182" y="163"/>
                    </a:lnTo>
                    <a:lnTo>
                      <a:pt x="191" y="153"/>
                    </a:lnTo>
                    <a:lnTo>
                      <a:pt x="199" y="141"/>
                    </a:lnTo>
                    <a:lnTo>
                      <a:pt x="201" y="129"/>
                    </a:lnTo>
                    <a:lnTo>
                      <a:pt x="201" y="112"/>
                    </a:lnTo>
                    <a:lnTo>
                      <a:pt x="201" y="110"/>
                    </a:lnTo>
                    <a:lnTo>
                      <a:pt x="201" y="105"/>
                    </a:lnTo>
                    <a:lnTo>
                      <a:pt x="199" y="100"/>
                    </a:lnTo>
                    <a:lnTo>
                      <a:pt x="199" y="98"/>
                    </a:lnTo>
                    <a:lnTo>
                      <a:pt x="196" y="93"/>
                    </a:lnTo>
                    <a:lnTo>
                      <a:pt x="194" y="91"/>
                    </a:lnTo>
                    <a:lnTo>
                      <a:pt x="189" y="86"/>
                    </a:lnTo>
                    <a:lnTo>
                      <a:pt x="187" y="81"/>
                    </a:lnTo>
                    <a:lnTo>
                      <a:pt x="184" y="79"/>
                    </a:lnTo>
                    <a:lnTo>
                      <a:pt x="179" y="76"/>
                    </a:lnTo>
                    <a:lnTo>
                      <a:pt x="177" y="74"/>
                    </a:lnTo>
                    <a:lnTo>
                      <a:pt x="172" y="72"/>
                    </a:lnTo>
                    <a:lnTo>
                      <a:pt x="167" y="69"/>
                    </a:lnTo>
                    <a:lnTo>
                      <a:pt x="165" y="67"/>
                    </a:lnTo>
                    <a:lnTo>
                      <a:pt x="160" y="67"/>
                    </a:lnTo>
                    <a:lnTo>
                      <a:pt x="155" y="67"/>
                    </a:lnTo>
                    <a:lnTo>
                      <a:pt x="141" y="67"/>
                    </a:lnTo>
                    <a:lnTo>
                      <a:pt x="136" y="69"/>
                    </a:lnTo>
                    <a:lnTo>
                      <a:pt x="131" y="69"/>
                    </a:lnTo>
                    <a:lnTo>
                      <a:pt x="129" y="69"/>
                    </a:lnTo>
                    <a:lnTo>
                      <a:pt x="124" y="72"/>
                    </a:lnTo>
                    <a:lnTo>
                      <a:pt x="119" y="74"/>
                    </a:lnTo>
                    <a:lnTo>
                      <a:pt x="115" y="76"/>
                    </a:lnTo>
                    <a:lnTo>
                      <a:pt x="110" y="79"/>
                    </a:lnTo>
                    <a:lnTo>
                      <a:pt x="107" y="81"/>
                    </a:lnTo>
                    <a:lnTo>
                      <a:pt x="117" y="86"/>
                    </a:lnTo>
                    <a:lnTo>
                      <a:pt x="129" y="93"/>
                    </a:lnTo>
                    <a:lnTo>
                      <a:pt x="129" y="96"/>
                    </a:lnTo>
                    <a:lnTo>
                      <a:pt x="131" y="96"/>
                    </a:lnTo>
                    <a:lnTo>
                      <a:pt x="131" y="98"/>
                    </a:lnTo>
                    <a:lnTo>
                      <a:pt x="131" y="100"/>
                    </a:lnTo>
                    <a:lnTo>
                      <a:pt x="134" y="103"/>
                    </a:lnTo>
                    <a:lnTo>
                      <a:pt x="134" y="105"/>
                    </a:lnTo>
                    <a:lnTo>
                      <a:pt x="134" y="108"/>
                    </a:lnTo>
                    <a:lnTo>
                      <a:pt x="134" y="110"/>
                    </a:lnTo>
                    <a:lnTo>
                      <a:pt x="134" y="115"/>
                    </a:lnTo>
                    <a:lnTo>
                      <a:pt x="134" y="117"/>
                    </a:lnTo>
                    <a:lnTo>
                      <a:pt x="134" y="122"/>
                    </a:lnTo>
                    <a:lnTo>
                      <a:pt x="131" y="124"/>
                    </a:lnTo>
                    <a:lnTo>
                      <a:pt x="131" y="129"/>
                    </a:lnTo>
                    <a:lnTo>
                      <a:pt x="129" y="132"/>
                    </a:lnTo>
                    <a:lnTo>
                      <a:pt x="127" y="136"/>
                    </a:lnTo>
                    <a:lnTo>
                      <a:pt x="124" y="139"/>
                    </a:lnTo>
                    <a:lnTo>
                      <a:pt x="122" y="144"/>
                    </a:lnTo>
                    <a:lnTo>
                      <a:pt x="119" y="146"/>
                    </a:lnTo>
                    <a:lnTo>
                      <a:pt x="115" y="148"/>
                    </a:lnTo>
                    <a:lnTo>
                      <a:pt x="112" y="151"/>
                    </a:lnTo>
                    <a:lnTo>
                      <a:pt x="107" y="153"/>
                    </a:lnTo>
                    <a:lnTo>
                      <a:pt x="103" y="153"/>
                    </a:lnTo>
                    <a:lnTo>
                      <a:pt x="98" y="153"/>
                    </a:lnTo>
                    <a:lnTo>
                      <a:pt x="93" y="156"/>
                    </a:lnTo>
                    <a:lnTo>
                      <a:pt x="84" y="156"/>
                    </a:lnTo>
                    <a:lnTo>
                      <a:pt x="76" y="156"/>
                    </a:lnTo>
                    <a:lnTo>
                      <a:pt x="69" y="153"/>
                    </a:lnTo>
                    <a:lnTo>
                      <a:pt x="62" y="153"/>
                    </a:lnTo>
                    <a:lnTo>
                      <a:pt x="55" y="151"/>
                    </a:lnTo>
                    <a:lnTo>
                      <a:pt x="50" y="146"/>
                    </a:lnTo>
                    <a:lnTo>
                      <a:pt x="43" y="144"/>
                    </a:lnTo>
                    <a:lnTo>
                      <a:pt x="38" y="139"/>
                    </a:lnTo>
                    <a:lnTo>
                      <a:pt x="33" y="134"/>
                    </a:lnTo>
                    <a:lnTo>
                      <a:pt x="28" y="132"/>
                    </a:lnTo>
                    <a:lnTo>
                      <a:pt x="24" y="124"/>
                    </a:lnTo>
                    <a:lnTo>
                      <a:pt x="21" y="120"/>
                    </a:lnTo>
                    <a:lnTo>
                      <a:pt x="16" y="115"/>
                    </a:lnTo>
                    <a:lnTo>
                      <a:pt x="14" y="108"/>
                    </a:lnTo>
                    <a:lnTo>
                      <a:pt x="12" y="100"/>
                    </a:lnTo>
                    <a:lnTo>
                      <a:pt x="9" y="93"/>
                    </a:lnTo>
                    <a:lnTo>
                      <a:pt x="7" y="84"/>
                    </a:lnTo>
                    <a:lnTo>
                      <a:pt x="9" y="76"/>
                    </a:lnTo>
                    <a:lnTo>
                      <a:pt x="9" y="67"/>
                    </a:lnTo>
                    <a:lnTo>
                      <a:pt x="12" y="60"/>
                    </a:lnTo>
                    <a:lnTo>
                      <a:pt x="14" y="52"/>
                    </a:lnTo>
                    <a:lnTo>
                      <a:pt x="16" y="45"/>
                    </a:lnTo>
                    <a:lnTo>
                      <a:pt x="21" y="38"/>
                    </a:lnTo>
                    <a:lnTo>
                      <a:pt x="26" y="33"/>
                    </a:lnTo>
                    <a:lnTo>
                      <a:pt x="31" y="26"/>
                    </a:lnTo>
                    <a:lnTo>
                      <a:pt x="36" y="21"/>
                    </a:lnTo>
                    <a:lnTo>
                      <a:pt x="43" y="16"/>
                    </a:lnTo>
                    <a:lnTo>
                      <a:pt x="48" y="12"/>
                    </a:lnTo>
                    <a:lnTo>
                      <a:pt x="55" y="9"/>
                    </a:lnTo>
                    <a:lnTo>
                      <a:pt x="64" y="4"/>
                    </a:lnTo>
                    <a:lnTo>
                      <a:pt x="72" y="2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9" name="Freeform 38"/>
              <p:cNvSpPr>
                <a:spLocks noChangeAspect="1"/>
              </p:cNvSpPr>
              <p:nvPr/>
            </p:nvSpPr>
            <p:spPr bwMode="auto">
              <a:xfrm>
                <a:off x="7071" y="1976"/>
                <a:ext cx="1002" cy="825"/>
              </a:xfrm>
              <a:custGeom>
                <a:avLst/>
                <a:gdLst>
                  <a:gd name="T0" fmla="*/ 376 w 1002"/>
                  <a:gd name="T1" fmla="*/ 758 h 825"/>
                  <a:gd name="T2" fmla="*/ 240 w 1002"/>
                  <a:gd name="T3" fmla="*/ 825 h 825"/>
                  <a:gd name="T4" fmla="*/ 96 w 1002"/>
                  <a:gd name="T5" fmla="*/ 748 h 825"/>
                  <a:gd name="T6" fmla="*/ 43 w 1002"/>
                  <a:gd name="T7" fmla="*/ 520 h 825"/>
                  <a:gd name="T8" fmla="*/ 40 w 1002"/>
                  <a:gd name="T9" fmla="*/ 410 h 825"/>
                  <a:gd name="T10" fmla="*/ 88 w 1002"/>
                  <a:gd name="T11" fmla="*/ 161 h 825"/>
                  <a:gd name="T12" fmla="*/ 172 w 1002"/>
                  <a:gd name="T13" fmla="*/ 122 h 825"/>
                  <a:gd name="T14" fmla="*/ 275 w 1002"/>
                  <a:gd name="T15" fmla="*/ 194 h 825"/>
                  <a:gd name="T16" fmla="*/ 307 w 1002"/>
                  <a:gd name="T17" fmla="*/ 225 h 825"/>
                  <a:gd name="T18" fmla="*/ 271 w 1002"/>
                  <a:gd name="T19" fmla="*/ 290 h 825"/>
                  <a:gd name="T20" fmla="*/ 136 w 1002"/>
                  <a:gd name="T21" fmla="*/ 283 h 825"/>
                  <a:gd name="T22" fmla="*/ 74 w 1002"/>
                  <a:gd name="T23" fmla="*/ 302 h 825"/>
                  <a:gd name="T24" fmla="*/ 55 w 1002"/>
                  <a:gd name="T25" fmla="*/ 360 h 825"/>
                  <a:gd name="T26" fmla="*/ 139 w 1002"/>
                  <a:gd name="T27" fmla="*/ 362 h 825"/>
                  <a:gd name="T28" fmla="*/ 407 w 1002"/>
                  <a:gd name="T29" fmla="*/ 309 h 825"/>
                  <a:gd name="T30" fmla="*/ 537 w 1002"/>
                  <a:gd name="T31" fmla="*/ 336 h 825"/>
                  <a:gd name="T32" fmla="*/ 580 w 1002"/>
                  <a:gd name="T33" fmla="*/ 362 h 825"/>
                  <a:gd name="T34" fmla="*/ 626 w 1002"/>
                  <a:gd name="T35" fmla="*/ 415 h 825"/>
                  <a:gd name="T36" fmla="*/ 592 w 1002"/>
                  <a:gd name="T37" fmla="*/ 530 h 825"/>
                  <a:gd name="T38" fmla="*/ 616 w 1002"/>
                  <a:gd name="T39" fmla="*/ 585 h 825"/>
                  <a:gd name="T40" fmla="*/ 736 w 1002"/>
                  <a:gd name="T41" fmla="*/ 590 h 825"/>
                  <a:gd name="T42" fmla="*/ 873 w 1002"/>
                  <a:gd name="T43" fmla="*/ 537 h 825"/>
                  <a:gd name="T44" fmla="*/ 930 w 1002"/>
                  <a:gd name="T45" fmla="*/ 465 h 825"/>
                  <a:gd name="T46" fmla="*/ 940 w 1002"/>
                  <a:gd name="T47" fmla="*/ 400 h 825"/>
                  <a:gd name="T48" fmla="*/ 865 w 1002"/>
                  <a:gd name="T49" fmla="*/ 352 h 825"/>
                  <a:gd name="T50" fmla="*/ 662 w 1002"/>
                  <a:gd name="T51" fmla="*/ 185 h 825"/>
                  <a:gd name="T52" fmla="*/ 803 w 1002"/>
                  <a:gd name="T53" fmla="*/ 0 h 825"/>
                  <a:gd name="T54" fmla="*/ 918 w 1002"/>
                  <a:gd name="T55" fmla="*/ 72 h 825"/>
                  <a:gd name="T56" fmla="*/ 971 w 1002"/>
                  <a:gd name="T57" fmla="*/ 89 h 825"/>
                  <a:gd name="T58" fmla="*/ 949 w 1002"/>
                  <a:gd name="T59" fmla="*/ 156 h 825"/>
                  <a:gd name="T60" fmla="*/ 822 w 1002"/>
                  <a:gd name="T61" fmla="*/ 173 h 825"/>
                  <a:gd name="T62" fmla="*/ 762 w 1002"/>
                  <a:gd name="T63" fmla="*/ 170 h 825"/>
                  <a:gd name="T64" fmla="*/ 710 w 1002"/>
                  <a:gd name="T65" fmla="*/ 233 h 825"/>
                  <a:gd name="T66" fmla="*/ 774 w 1002"/>
                  <a:gd name="T67" fmla="*/ 242 h 825"/>
                  <a:gd name="T68" fmla="*/ 933 w 1002"/>
                  <a:gd name="T69" fmla="*/ 276 h 825"/>
                  <a:gd name="T70" fmla="*/ 971 w 1002"/>
                  <a:gd name="T71" fmla="*/ 321 h 825"/>
                  <a:gd name="T72" fmla="*/ 990 w 1002"/>
                  <a:gd name="T73" fmla="*/ 364 h 825"/>
                  <a:gd name="T74" fmla="*/ 1000 w 1002"/>
                  <a:gd name="T75" fmla="*/ 487 h 825"/>
                  <a:gd name="T76" fmla="*/ 873 w 1002"/>
                  <a:gd name="T77" fmla="*/ 698 h 825"/>
                  <a:gd name="T78" fmla="*/ 621 w 1002"/>
                  <a:gd name="T79" fmla="*/ 727 h 825"/>
                  <a:gd name="T80" fmla="*/ 479 w 1002"/>
                  <a:gd name="T81" fmla="*/ 604 h 825"/>
                  <a:gd name="T82" fmla="*/ 561 w 1002"/>
                  <a:gd name="T83" fmla="*/ 482 h 825"/>
                  <a:gd name="T84" fmla="*/ 530 w 1002"/>
                  <a:gd name="T85" fmla="*/ 453 h 825"/>
                  <a:gd name="T86" fmla="*/ 446 w 1002"/>
                  <a:gd name="T87" fmla="*/ 436 h 825"/>
                  <a:gd name="T88" fmla="*/ 398 w 1002"/>
                  <a:gd name="T89" fmla="*/ 434 h 825"/>
                  <a:gd name="T90" fmla="*/ 244 w 1002"/>
                  <a:gd name="T91" fmla="*/ 465 h 825"/>
                  <a:gd name="T92" fmla="*/ 117 w 1002"/>
                  <a:gd name="T93" fmla="*/ 556 h 825"/>
                  <a:gd name="T94" fmla="*/ 124 w 1002"/>
                  <a:gd name="T95" fmla="*/ 662 h 825"/>
                  <a:gd name="T96" fmla="*/ 189 w 1002"/>
                  <a:gd name="T97" fmla="*/ 707 h 825"/>
                  <a:gd name="T98" fmla="*/ 225 w 1002"/>
                  <a:gd name="T99" fmla="*/ 700 h 825"/>
                  <a:gd name="T100" fmla="*/ 232 w 1002"/>
                  <a:gd name="T101" fmla="*/ 693 h 825"/>
                  <a:gd name="T102" fmla="*/ 225 w 1002"/>
                  <a:gd name="T103" fmla="*/ 686 h 825"/>
                  <a:gd name="T104" fmla="*/ 187 w 1002"/>
                  <a:gd name="T105" fmla="*/ 640 h 825"/>
                  <a:gd name="T106" fmla="*/ 220 w 1002"/>
                  <a:gd name="T107" fmla="*/ 568 h 825"/>
                  <a:gd name="T108" fmla="*/ 290 w 1002"/>
                  <a:gd name="T109" fmla="*/ 547 h 825"/>
                  <a:gd name="T110" fmla="*/ 347 w 1002"/>
                  <a:gd name="T111" fmla="*/ 554 h 825"/>
                  <a:gd name="T112" fmla="*/ 386 w 1002"/>
                  <a:gd name="T113" fmla="*/ 602 h 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2" h="825">
                    <a:moveTo>
                      <a:pt x="400" y="647"/>
                    </a:moveTo>
                    <a:lnTo>
                      <a:pt x="400" y="662"/>
                    </a:lnTo>
                    <a:lnTo>
                      <a:pt x="403" y="676"/>
                    </a:lnTo>
                    <a:lnTo>
                      <a:pt x="400" y="691"/>
                    </a:lnTo>
                    <a:lnTo>
                      <a:pt x="398" y="703"/>
                    </a:lnTo>
                    <a:lnTo>
                      <a:pt x="395" y="717"/>
                    </a:lnTo>
                    <a:lnTo>
                      <a:pt x="391" y="731"/>
                    </a:lnTo>
                    <a:lnTo>
                      <a:pt x="383" y="743"/>
                    </a:lnTo>
                    <a:lnTo>
                      <a:pt x="376" y="758"/>
                    </a:lnTo>
                    <a:lnTo>
                      <a:pt x="367" y="770"/>
                    </a:lnTo>
                    <a:lnTo>
                      <a:pt x="355" y="782"/>
                    </a:lnTo>
                    <a:lnTo>
                      <a:pt x="343" y="791"/>
                    </a:lnTo>
                    <a:lnTo>
                      <a:pt x="331" y="798"/>
                    </a:lnTo>
                    <a:lnTo>
                      <a:pt x="314" y="808"/>
                    </a:lnTo>
                    <a:lnTo>
                      <a:pt x="299" y="813"/>
                    </a:lnTo>
                    <a:lnTo>
                      <a:pt x="280" y="818"/>
                    </a:lnTo>
                    <a:lnTo>
                      <a:pt x="261" y="822"/>
                    </a:lnTo>
                    <a:lnTo>
                      <a:pt x="240" y="825"/>
                    </a:lnTo>
                    <a:lnTo>
                      <a:pt x="220" y="825"/>
                    </a:lnTo>
                    <a:lnTo>
                      <a:pt x="201" y="825"/>
                    </a:lnTo>
                    <a:lnTo>
                      <a:pt x="184" y="820"/>
                    </a:lnTo>
                    <a:lnTo>
                      <a:pt x="165" y="813"/>
                    </a:lnTo>
                    <a:lnTo>
                      <a:pt x="151" y="806"/>
                    </a:lnTo>
                    <a:lnTo>
                      <a:pt x="134" y="794"/>
                    </a:lnTo>
                    <a:lnTo>
                      <a:pt x="120" y="782"/>
                    </a:lnTo>
                    <a:lnTo>
                      <a:pt x="108" y="767"/>
                    </a:lnTo>
                    <a:lnTo>
                      <a:pt x="96" y="748"/>
                    </a:lnTo>
                    <a:lnTo>
                      <a:pt x="84" y="729"/>
                    </a:lnTo>
                    <a:lnTo>
                      <a:pt x="74" y="707"/>
                    </a:lnTo>
                    <a:lnTo>
                      <a:pt x="64" y="683"/>
                    </a:lnTo>
                    <a:lnTo>
                      <a:pt x="57" y="657"/>
                    </a:lnTo>
                    <a:lnTo>
                      <a:pt x="50" y="628"/>
                    </a:lnTo>
                    <a:lnTo>
                      <a:pt x="43" y="597"/>
                    </a:lnTo>
                    <a:lnTo>
                      <a:pt x="40" y="571"/>
                    </a:lnTo>
                    <a:lnTo>
                      <a:pt x="40" y="544"/>
                    </a:lnTo>
                    <a:lnTo>
                      <a:pt x="43" y="520"/>
                    </a:lnTo>
                    <a:lnTo>
                      <a:pt x="48" y="496"/>
                    </a:lnTo>
                    <a:lnTo>
                      <a:pt x="57" y="475"/>
                    </a:lnTo>
                    <a:lnTo>
                      <a:pt x="67" y="456"/>
                    </a:lnTo>
                    <a:lnTo>
                      <a:pt x="81" y="436"/>
                    </a:lnTo>
                    <a:lnTo>
                      <a:pt x="98" y="417"/>
                    </a:lnTo>
                    <a:lnTo>
                      <a:pt x="60" y="412"/>
                    </a:lnTo>
                    <a:lnTo>
                      <a:pt x="52" y="412"/>
                    </a:lnTo>
                    <a:lnTo>
                      <a:pt x="48" y="410"/>
                    </a:lnTo>
                    <a:lnTo>
                      <a:pt x="40" y="410"/>
                    </a:lnTo>
                    <a:lnTo>
                      <a:pt x="36" y="410"/>
                    </a:lnTo>
                    <a:lnTo>
                      <a:pt x="31" y="408"/>
                    </a:lnTo>
                    <a:lnTo>
                      <a:pt x="26" y="408"/>
                    </a:lnTo>
                    <a:lnTo>
                      <a:pt x="21" y="405"/>
                    </a:lnTo>
                    <a:lnTo>
                      <a:pt x="16" y="403"/>
                    </a:lnTo>
                    <a:lnTo>
                      <a:pt x="0" y="300"/>
                    </a:lnTo>
                    <a:lnTo>
                      <a:pt x="67" y="189"/>
                    </a:lnTo>
                    <a:lnTo>
                      <a:pt x="76" y="175"/>
                    </a:lnTo>
                    <a:lnTo>
                      <a:pt x="88" y="161"/>
                    </a:lnTo>
                    <a:lnTo>
                      <a:pt x="98" y="151"/>
                    </a:lnTo>
                    <a:lnTo>
                      <a:pt x="108" y="141"/>
                    </a:lnTo>
                    <a:lnTo>
                      <a:pt x="115" y="132"/>
                    </a:lnTo>
                    <a:lnTo>
                      <a:pt x="124" y="125"/>
                    </a:lnTo>
                    <a:lnTo>
                      <a:pt x="134" y="120"/>
                    </a:lnTo>
                    <a:lnTo>
                      <a:pt x="141" y="117"/>
                    </a:lnTo>
                    <a:lnTo>
                      <a:pt x="151" y="117"/>
                    </a:lnTo>
                    <a:lnTo>
                      <a:pt x="160" y="117"/>
                    </a:lnTo>
                    <a:lnTo>
                      <a:pt x="172" y="122"/>
                    </a:lnTo>
                    <a:lnTo>
                      <a:pt x="182" y="127"/>
                    </a:lnTo>
                    <a:lnTo>
                      <a:pt x="194" y="134"/>
                    </a:lnTo>
                    <a:lnTo>
                      <a:pt x="204" y="146"/>
                    </a:lnTo>
                    <a:lnTo>
                      <a:pt x="216" y="158"/>
                    </a:lnTo>
                    <a:lnTo>
                      <a:pt x="228" y="170"/>
                    </a:lnTo>
                    <a:lnTo>
                      <a:pt x="259" y="189"/>
                    </a:lnTo>
                    <a:lnTo>
                      <a:pt x="263" y="192"/>
                    </a:lnTo>
                    <a:lnTo>
                      <a:pt x="268" y="192"/>
                    </a:lnTo>
                    <a:lnTo>
                      <a:pt x="275" y="194"/>
                    </a:lnTo>
                    <a:lnTo>
                      <a:pt x="283" y="197"/>
                    </a:lnTo>
                    <a:lnTo>
                      <a:pt x="287" y="197"/>
                    </a:lnTo>
                    <a:lnTo>
                      <a:pt x="295" y="199"/>
                    </a:lnTo>
                    <a:lnTo>
                      <a:pt x="302" y="199"/>
                    </a:lnTo>
                    <a:lnTo>
                      <a:pt x="309" y="199"/>
                    </a:lnTo>
                    <a:lnTo>
                      <a:pt x="309" y="206"/>
                    </a:lnTo>
                    <a:lnTo>
                      <a:pt x="309" y="211"/>
                    </a:lnTo>
                    <a:lnTo>
                      <a:pt x="309" y="218"/>
                    </a:lnTo>
                    <a:lnTo>
                      <a:pt x="307" y="225"/>
                    </a:lnTo>
                    <a:lnTo>
                      <a:pt x="307" y="233"/>
                    </a:lnTo>
                    <a:lnTo>
                      <a:pt x="304" y="240"/>
                    </a:lnTo>
                    <a:lnTo>
                      <a:pt x="302" y="247"/>
                    </a:lnTo>
                    <a:lnTo>
                      <a:pt x="299" y="256"/>
                    </a:lnTo>
                    <a:lnTo>
                      <a:pt x="295" y="264"/>
                    </a:lnTo>
                    <a:lnTo>
                      <a:pt x="292" y="271"/>
                    </a:lnTo>
                    <a:lnTo>
                      <a:pt x="285" y="278"/>
                    </a:lnTo>
                    <a:lnTo>
                      <a:pt x="278" y="283"/>
                    </a:lnTo>
                    <a:lnTo>
                      <a:pt x="271" y="290"/>
                    </a:lnTo>
                    <a:lnTo>
                      <a:pt x="261" y="292"/>
                    </a:lnTo>
                    <a:lnTo>
                      <a:pt x="251" y="297"/>
                    </a:lnTo>
                    <a:lnTo>
                      <a:pt x="240" y="300"/>
                    </a:lnTo>
                    <a:lnTo>
                      <a:pt x="199" y="297"/>
                    </a:lnTo>
                    <a:lnTo>
                      <a:pt x="160" y="288"/>
                    </a:lnTo>
                    <a:lnTo>
                      <a:pt x="156" y="285"/>
                    </a:lnTo>
                    <a:lnTo>
                      <a:pt x="148" y="285"/>
                    </a:lnTo>
                    <a:lnTo>
                      <a:pt x="144" y="283"/>
                    </a:lnTo>
                    <a:lnTo>
                      <a:pt x="136" y="283"/>
                    </a:lnTo>
                    <a:lnTo>
                      <a:pt x="132" y="283"/>
                    </a:lnTo>
                    <a:lnTo>
                      <a:pt x="124" y="283"/>
                    </a:lnTo>
                    <a:lnTo>
                      <a:pt x="117" y="283"/>
                    </a:lnTo>
                    <a:lnTo>
                      <a:pt x="112" y="285"/>
                    </a:lnTo>
                    <a:lnTo>
                      <a:pt x="103" y="288"/>
                    </a:lnTo>
                    <a:lnTo>
                      <a:pt x="96" y="290"/>
                    </a:lnTo>
                    <a:lnTo>
                      <a:pt x="88" y="292"/>
                    </a:lnTo>
                    <a:lnTo>
                      <a:pt x="81" y="297"/>
                    </a:lnTo>
                    <a:lnTo>
                      <a:pt x="74" y="302"/>
                    </a:lnTo>
                    <a:lnTo>
                      <a:pt x="69" y="307"/>
                    </a:lnTo>
                    <a:lnTo>
                      <a:pt x="64" y="314"/>
                    </a:lnTo>
                    <a:lnTo>
                      <a:pt x="62" y="321"/>
                    </a:lnTo>
                    <a:lnTo>
                      <a:pt x="52" y="331"/>
                    </a:lnTo>
                    <a:lnTo>
                      <a:pt x="48" y="350"/>
                    </a:lnTo>
                    <a:lnTo>
                      <a:pt x="50" y="352"/>
                    </a:lnTo>
                    <a:lnTo>
                      <a:pt x="50" y="355"/>
                    </a:lnTo>
                    <a:lnTo>
                      <a:pt x="52" y="357"/>
                    </a:lnTo>
                    <a:lnTo>
                      <a:pt x="55" y="360"/>
                    </a:lnTo>
                    <a:lnTo>
                      <a:pt x="57" y="362"/>
                    </a:lnTo>
                    <a:lnTo>
                      <a:pt x="62" y="364"/>
                    </a:lnTo>
                    <a:lnTo>
                      <a:pt x="64" y="367"/>
                    </a:lnTo>
                    <a:lnTo>
                      <a:pt x="69" y="367"/>
                    </a:lnTo>
                    <a:lnTo>
                      <a:pt x="86" y="364"/>
                    </a:lnTo>
                    <a:lnTo>
                      <a:pt x="100" y="364"/>
                    </a:lnTo>
                    <a:lnTo>
                      <a:pt x="112" y="362"/>
                    </a:lnTo>
                    <a:lnTo>
                      <a:pt x="127" y="362"/>
                    </a:lnTo>
                    <a:lnTo>
                      <a:pt x="139" y="362"/>
                    </a:lnTo>
                    <a:lnTo>
                      <a:pt x="153" y="362"/>
                    </a:lnTo>
                    <a:lnTo>
                      <a:pt x="163" y="364"/>
                    </a:lnTo>
                    <a:lnTo>
                      <a:pt x="175" y="364"/>
                    </a:lnTo>
                    <a:lnTo>
                      <a:pt x="232" y="338"/>
                    </a:lnTo>
                    <a:lnTo>
                      <a:pt x="261" y="328"/>
                    </a:lnTo>
                    <a:lnTo>
                      <a:pt x="321" y="316"/>
                    </a:lnTo>
                    <a:lnTo>
                      <a:pt x="350" y="312"/>
                    </a:lnTo>
                    <a:lnTo>
                      <a:pt x="379" y="309"/>
                    </a:lnTo>
                    <a:lnTo>
                      <a:pt x="407" y="309"/>
                    </a:lnTo>
                    <a:lnTo>
                      <a:pt x="434" y="309"/>
                    </a:lnTo>
                    <a:lnTo>
                      <a:pt x="458" y="314"/>
                    </a:lnTo>
                    <a:lnTo>
                      <a:pt x="482" y="316"/>
                    </a:lnTo>
                    <a:lnTo>
                      <a:pt x="506" y="324"/>
                    </a:lnTo>
                    <a:lnTo>
                      <a:pt x="527" y="331"/>
                    </a:lnTo>
                    <a:lnTo>
                      <a:pt x="530" y="333"/>
                    </a:lnTo>
                    <a:lnTo>
                      <a:pt x="532" y="333"/>
                    </a:lnTo>
                    <a:lnTo>
                      <a:pt x="534" y="336"/>
                    </a:lnTo>
                    <a:lnTo>
                      <a:pt x="537" y="336"/>
                    </a:lnTo>
                    <a:lnTo>
                      <a:pt x="542" y="338"/>
                    </a:lnTo>
                    <a:lnTo>
                      <a:pt x="544" y="340"/>
                    </a:lnTo>
                    <a:lnTo>
                      <a:pt x="549" y="343"/>
                    </a:lnTo>
                    <a:lnTo>
                      <a:pt x="554" y="345"/>
                    </a:lnTo>
                    <a:lnTo>
                      <a:pt x="561" y="350"/>
                    </a:lnTo>
                    <a:lnTo>
                      <a:pt x="566" y="352"/>
                    </a:lnTo>
                    <a:lnTo>
                      <a:pt x="573" y="357"/>
                    </a:lnTo>
                    <a:lnTo>
                      <a:pt x="575" y="360"/>
                    </a:lnTo>
                    <a:lnTo>
                      <a:pt x="580" y="362"/>
                    </a:lnTo>
                    <a:lnTo>
                      <a:pt x="582" y="364"/>
                    </a:lnTo>
                    <a:lnTo>
                      <a:pt x="585" y="367"/>
                    </a:lnTo>
                    <a:lnTo>
                      <a:pt x="587" y="369"/>
                    </a:lnTo>
                    <a:lnTo>
                      <a:pt x="597" y="374"/>
                    </a:lnTo>
                    <a:lnTo>
                      <a:pt x="604" y="381"/>
                    </a:lnTo>
                    <a:lnTo>
                      <a:pt x="609" y="388"/>
                    </a:lnTo>
                    <a:lnTo>
                      <a:pt x="616" y="398"/>
                    </a:lnTo>
                    <a:lnTo>
                      <a:pt x="621" y="408"/>
                    </a:lnTo>
                    <a:lnTo>
                      <a:pt x="626" y="415"/>
                    </a:lnTo>
                    <a:lnTo>
                      <a:pt x="628" y="427"/>
                    </a:lnTo>
                    <a:lnTo>
                      <a:pt x="630" y="436"/>
                    </a:lnTo>
                    <a:lnTo>
                      <a:pt x="630" y="448"/>
                    </a:lnTo>
                    <a:lnTo>
                      <a:pt x="630" y="463"/>
                    </a:lnTo>
                    <a:lnTo>
                      <a:pt x="626" y="475"/>
                    </a:lnTo>
                    <a:lnTo>
                      <a:pt x="621" y="489"/>
                    </a:lnTo>
                    <a:lnTo>
                      <a:pt x="614" y="501"/>
                    </a:lnTo>
                    <a:lnTo>
                      <a:pt x="604" y="515"/>
                    </a:lnTo>
                    <a:lnTo>
                      <a:pt x="592" y="530"/>
                    </a:lnTo>
                    <a:lnTo>
                      <a:pt x="578" y="544"/>
                    </a:lnTo>
                    <a:lnTo>
                      <a:pt x="580" y="554"/>
                    </a:lnTo>
                    <a:lnTo>
                      <a:pt x="580" y="559"/>
                    </a:lnTo>
                    <a:lnTo>
                      <a:pt x="585" y="563"/>
                    </a:lnTo>
                    <a:lnTo>
                      <a:pt x="587" y="568"/>
                    </a:lnTo>
                    <a:lnTo>
                      <a:pt x="592" y="573"/>
                    </a:lnTo>
                    <a:lnTo>
                      <a:pt x="599" y="575"/>
                    </a:lnTo>
                    <a:lnTo>
                      <a:pt x="606" y="580"/>
                    </a:lnTo>
                    <a:lnTo>
                      <a:pt x="616" y="585"/>
                    </a:lnTo>
                    <a:lnTo>
                      <a:pt x="626" y="587"/>
                    </a:lnTo>
                    <a:lnTo>
                      <a:pt x="638" y="590"/>
                    </a:lnTo>
                    <a:lnTo>
                      <a:pt x="650" y="592"/>
                    </a:lnTo>
                    <a:lnTo>
                      <a:pt x="662" y="595"/>
                    </a:lnTo>
                    <a:lnTo>
                      <a:pt x="676" y="595"/>
                    </a:lnTo>
                    <a:lnTo>
                      <a:pt x="690" y="595"/>
                    </a:lnTo>
                    <a:lnTo>
                      <a:pt x="705" y="592"/>
                    </a:lnTo>
                    <a:lnTo>
                      <a:pt x="719" y="592"/>
                    </a:lnTo>
                    <a:lnTo>
                      <a:pt x="736" y="590"/>
                    </a:lnTo>
                    <a:lnTo>
                      <a:pt x="815" y="568"/>
                    </a:lnTo>
                    <a:lnTo>
                      <a:pt x="825" y="566"/>
                    </a:lnTo>
                    <a:lnTo>
                      <a:pt x="832" y="563"/>
                    </a:lnTo>
                    <a:lnTo>
                      <a:pt x="839" y="559"/>
                    </a:lnTo>
                    <a:lnTo>
                      <a:pt x="846" y="554"/>
                    </a:lnTo>
                    <a:lnTo>
                      <a:pt x="853" y="551"/>
                    </a:lnTo>
                    <a:lnTo>
                      <a:pt x="861" y="547"/>
                    </a:lnTo>
                    <a:lnTo>
                      <a:pt x="865" y="542"/>
                    </a:lnTo>
                    <a:lnTo>
                      <a:pt x="873" y="537"/>
                    </a:lnTo>
                    <a:lnTo>
                      <a:pt x="880" y="530"/>
                    </a:lnTo>
                    <a:lnTo>
                      <a:pt x="885" y="525"/>
                    </a:lnTo>
                    <a:lnTo>
                      <a:pt x="892" y="518"/>
                    </a:lnTo>
                    <a:lnTo>
                      <a:pt x="899" y="511"/>
                    </a:lnTo>
                    <a:lnTo>
                      <a:pt x="904" y="501"/>
                    </a:lnTo>
                    <a:lnTo>
                      <a:pt x="911" y="494"/>
                    </a:lnTo>
                    <a:lnTo>
                      <a:pt x="918" y="484"/>
                    </a:lnTo>
                    <a:lnTo>
                      <a:pt x="925" y="475"/>
                    </a:lnTo>
                    <a:lnTo>
                      <a:pt x="930" y="465"/>
                    </a:lnTo>
                    <a:lnTo>
                      <a:pt x="935" y="456"/>
                    </a:lnTo>
                    <a:lnTo>
                      <a:pt x="937" y="446"/>
                    </a:lnTo>
                    <a:lnTo>
                      <a:pt x="940" y="439"/>
                    </a:lnTo>
                    <a:lnTo>
                      <a:pt x="942" y="432"/>
                    </a:lnTo>
                    <a:lnTo>
                      <a:pt x="942" y="424"/>
                    </a:lnTo>
                    <a:lnTo>
                      <a:pt x="942" y="417"/>
                    </a:lnTo>
                    <a:lnTo>
                      <a:pt x="942" y="412"/>
                    </a:lnTo>
                    <a:lnTo>
                      <a:pt x="940" y="405"/>
                    </a:lnTo>
                    <a:lnTo>
                      <a:pt x="940" y="400"/>
                    </a:lnTo>
                    <a:lnTo>
                      <a:pt x="937" y="393"/>
                    </a:lnTo>
                    <a:lnTo>
                      <a:pt x="935" y="388"/>
                    </a:lnTo>
                    <a:lnTo>
                      <a:pt x="933" y="386"/>
                    </a:lnTo>
                    <a:lnTo>
                      <a:pt x="930" y="381"/>
                    </a:lnTo>
                    <a:lnTo>
                      <a:pt x="928" y="379"/>
                    </a:lnTo>
                    <a:lnTo>
                      <a:pt x="925" y="376"/>
                    </a:lnTo>
                    <a:lnTo>
                      <a:pt x="904" y="362"/>
                    </a:lnTo>
                    <a:lnTo>
                      <a:pt x="885" y="357"/>
                    </a:lnTo>
                    <a:lnTo>
                      <a:pt x="865" y="352"/>
                    </a:lnTo>
                    <a:lnTo>
                      <a:pt x="846" y="350"/>
                    </a:lnTo>
                    <a:lnTo>
                      <a:pt x="827" y="348"/>
                    </a:lnTo>
                    <a:lnTo>
                      <a:pt x="808" y="348"/>
                    </a:lnTo>
                    <a:lnTo>
                      <a:pt x="789" y="348"/>
                    </a:lnTo>
                    <a:lnTo>
                      <a:pt x="770" y="350"/>
                    </a:lnTo>
                    <a:lnTo>
                      <a:pt x="750" y="352"/>
                    </a:lnTo>
                    <a:lnTo>
                      <a:pt x="717" y="360"/>
                    </a:lnTo>
                    <a:lnTo>
                      <a:pt x="693" y="364"/>
                    </a:lnTo>
                    <a:lnTo>
                      <a:pt x="662" y="185"/>
                    </a:lnTo>
                    <a:lnTo>
                      <a:pt x="729" y="74"/>
                    </a:lnTo>
                    <a:lnTo>
                      <a:pt x="738" y="57"/>
                    </a:lnTo>
                    <a:lnTo>
                      <a:pt x="748" y="45"/>
                    </a:lnTo>
                    <a:lnTo>
                      <a:pt x="758" y="33"/>
                    </a:lnTo>
                    <a:lnTo>
                      <a:pt x="767" y="24"/>
                    </a:lnTo>
                    <a:lnTo>
                      <a:pt x="777" y="17"/>
                    </a:lnTo>
                    <a:lnTo>
                      <a:pt x="786" y="9"/>
                    </a:lnTo>
                    <a:lnTo>
                      <a:pt x="793" y="5"/>
                    </a:lnTo>
                    <a:lnTo>
                      <a:pt x="803" y="0"/>
                    </a:lnTo>
                    <a:lnTo>
                      <a:pt x="813" y="0"/>
                    </a:lnTo>
                    <a:lnTo>
                      <a:pt x="822" y="2"/>
                    </a:lnTo>
                    <a:lnTo>
                      <a:pt x="832" y="5"/>
                    </a:lnTo>
                    <a:lnTo>
                      <a:pt x="844" y="12"/>
                    </a:lnTo>
                    <a:lnTo>
                      <a:pt x="853" y="19"/>
                    </a:lnTo>
                    <a:lnTo>
                      <a:pt x="865" y="29"/>
                    </a:lnTo>
                    <a:lnTo>
                      <a:pt x="877" y="41"/>
                    </a:lnTo>
                    <a:lnTo>
                      <a:pt x="889" y="55"/>
                    </a:lnTo>
                    <a:lnTo>
                      <a:pt x="918" y="72"/>
                    </a:lnTo>
                    <a:lnTo>
                      <a:pt x="925" y="74"/>
                    </a:lnTo>
                    <a:lnTo>
                      <a:pt x="930" y="77"/>
                    </a:lnTo>
                    <a:lnTo>
                      <a:pt x="937" y="79"/>
                    </a:lnTo>
                    <a:lnTo>
                      <a:pt x="942" y="79"/>
                    </a:lnTo>
                    <a:lnTo>
                      <a:pt x="949" y="81"/>
                    </a:lnTo>
                    <a:lnTo>
                      <a:pt x="957" y="81"/>
                    </a:lnTo>
                    <a:lnTo>
                      <a:pt x="964" y="81"/>
                    </a:lnTo>
                    <a:lnTo>
                      <a:pt x="971" y="84"/>
                    </a:lnTo>
                    <a:lnTo>
                      <a:pt x="971" y="89"/>
                    </a:lnTo>
                    <a:lnTo>
                      <a:pt x="971" y="96"/>
                    </a:lnTo>
                    <a:lnTo>
                      <a:pt x="969" y="101"/>
                    </a:lnTo>
                    <a:lnTo>
                      <a:pt x="969" y="108"/>
                    </a:lnTo>
                    <a:lnTo>
                      <a:pt x="966" y="115"/>
                    </a:lnTo>
                    <a:lnTo>
                      <a:pt x="964" y="125"/>
                    </a:lnTo>
                    <a:lnTo>
                      <a:pt x="961" y="132"/>
                    </a:lnTo>
                    <a:lnTo>
                      <a:pt x="959" y="141"/>
                    </a:lnTo>
                    <a:lnTo>
                      <a:pt x="954" y="149"/>
                    </a:lnTo>
                    <a:lnTo>
                      <a:pt x="949" y="156"/>
                    </a:lnTo>
                    <a:lnTo>
                      <a:pt x="945" y="163"/>
                    </a:lnTo>
                    <a:lnTo>
                      <a:pt x="937" y="168"/>
                    </a:lnTo>
                    <a:lnTo>
                      <a:pt x="930" y="173"/>
                    </a:lnTo>
                    <a:lnTo>
                      <a:pt x="921" y="177"/>
                    </a:lnTo>
                    <a:lnTo>
                      <a:pt x="911" y="180"/>
                    </a:lnTo>
                    <a:lnTo>
                      <a:pt x="901" y="182"/>
                    </a:lnTo>
                    <a:lnTo>
                      <a:pt x="877" y="187"/>
                    </a:lnTo>
                    <a:lnTo>
                      <a:pt x="861" y="185"/>
                    </a:lnTo>
                    <a:lnTo>
                      <a:pt x="822" y="173"/>
                    </a:lnTo>
                    <a:lnTo>
                      <a:pt x="815" y="170"/>
                    </a:lnTo>
                    <a:lnTo>
                      <a:pt x="810" y="168"/>
                    </a:lnTo>
                    <a:lnTo>
                      <a:pt x="803" y="168"/>
                    </a:lnTo>
                    <a:lnTo>
                      <a:pt x="796" y="168"/>
                    </a:lnTo>
                    <a:lnTo>
                      <a:pt x="789" y="168"/>
                    </a:lnTo>
                    <a:lnTo>
                      <a:pt x="784" y="168"/>
                    </a:lnTo>
                    <a:lnTo>
                      <a:pt x="777" y="168"/>
                    </a:lnTo>
                    <a:lnTo>
                      <a:pt x="772" y="168"/>
                    </a:lnTo>
                    <a:lnTo>
                      <a:pt x="762" y="170"/>
                    </a:lnTo>
                    <a:lnTo>
                      <a:pt x="753" y="173"/>
                    </a:lnTo>
                    <a:lnTo>
                      <a:pt x="746" y="177"/>
                    </a:lnTo>
                    <a:lnTo>
                      <a:pt x="738" y="182"/>
                    </a:lnTo>
                    <a:lnTo>
                      <a:pt x="734" y="187"/>
                    </a:lnTo>
                    <a:lnTo>
                      <a:pt x="726" y="192"/>
                    </a:lnTo>
                    <a:lnTo>
                      <a:pt x="724" y="199"/>
                    </a:lnTo>
                    <a:lnTo>
                      <a:pt x="719" y="206"/>
                    </a:lnTo>
                    <a:lnTo>
                      <a:pt x="712" y="216"/>
                    </a:lnTo>
                    <a:lnTo>
                      <a:pt x="710" y="233"/>
                    </a:lnTo>
                    <a:lnTo>
                      <a:pt x="710" y="235"/>
                    </a:lnTo>
                    <a:lnTo>
                      <a:pt x="712" y="237"/>
                    </a:lnTo>
                    <a:lnTo>
                      <a:pt x="714" y="240"/>
                    </a:lnTo>
                    <a:lnTo>
                      <a:pt x="717" y="242"/>
                    </a:lnTo>
                    <a:lnTo>
                      <a:pt x="719" y="244"/>
                    </a:lnTo>
                    <a:lnTo>
                      <a:pt x="722" y="247"/>
                    </a:lnTo>
                    <a:lnTo>
                      <a:pt x="726" y="249"/>
                    </a:lnTo>
                    <a:lnTo>
                      <a:pt x="731" y="252"/>
                    </a:lnTo>
                    <a:lnTo>
                      <a:pt x="774" y="242"/>
                    </a:lnTo>
                    <a:lnTo>
                      <a:pt x="798" y="240"/>
                    </a:lnTo>
                    <a:lnTo>
                      <a:pt x="822" y="240"/>
                    </a:lnTo>
                    <a:lnTo>
                      <a:pt x="841" y="240"/>
                    </a:lnTo>
                    <a:lnTo>
                      <a:pt x="863" y="242"/>
                    </a:lnTo>
                    <a:lnTo>
                      <a:pt x="882" y="247"/>
                    </a:lnTo>
                    <a:lnTo>
                      <a:pt x="899" y="254"/>
                    </a:lnTo>
                    <a:lnTo>
                      <a:pt x="916" y="264"/>
                    </a:lnTo>
                    <a:lnTo>
                      <a:pt x="930" y="276"/>
                    </a:lnTo>
                    <a:lnTo>
                      <a:pt x="933" y="276"/>
                    </a:lnTo>
                    <a:lnTo>
                      <a:pt x="935" y="280"/>
                    </a:lnTo>
                    <a:lnTo>
                      <a:pt x="940" y="283"/>
                    </a:lnTo>
                    <a:lnTo>
                      <a:pt x="945" y="288"/>
                    </a:lnTo>
                    <a:lnTo>
                      <a:pt x="949" y="292"/>
                    </a:lnTo>
                    <a:lnTo>
                      <a:pt x="954" y="300"/>
                    </a:lnTo>
                    <a:lnTo>
                      <a:pt x="959" y="304"/>
                    </a:lnTo>
                    <a:lnTo>
                      <a:pt x="966" y="314"/>
                    </a:lnTo>
                    <a:lnTo>
                      <a:pt x="969" y="316"/>
                    </a:lnTo>
                    <a:lnTo>
                      <a:pt x="971" y="321"/>
                    </a:lnTo>
                    <a:lnTo>
                      <a:pt x="973" y="324"/>
                    </a:lnTo>
                    <a:lnTo>
                      <a:pt x="976" y="328"/>
                    </a:lnTo>
                    <a:lnTo>
                      <a:pt x="978" y="333"/>
                    </a:lnTo>
                    <a:lnTo>
                      <a:pt x="981" y="338"/>
                    </a:lnTo>
                    <a:lnTo>
                      <a:pt x="981" y="343"/>
                    </a:lnTo>
                    <a:lnTo>
                      <a:pt x="983" y="348"/>
                    </a:lnTo>
                    <a:lnTo>
                      <a:pt x="985" y="352"/>
                    </a:lnTo>
                    <a:lnTo>
                      <a:pt x="988" y="357"/>
                    </a:lnTo>
                    <a:lnTo>
                      <a:pt x="990" y="364"/>
                    </a:lnTo>
                    <a:lnTo>
                      <a:pt x="990" y="369"/>
                    </a:lnTo>
                    <a:lnTo>
                      <a:pt x="993" y="376"/>
                    </a:lnTo>
                    <a:lnTo>
                      <a:pt x="993" y="384"/>
                    </a:lnTo>
                    <a:lnTo>
                      <a:pt x="995" y="391"/>
                    </a:lnTo>
                    <a:lnTo>
                      <a:pt x="997" y="398"/>
                    </a:lnTo>
                    <a:lnTo>
                      <a:pt x="1000" y="420"/>
                    </a:lnTo>
                    <a:lnTo>
                      <a:pt x="1002" y="444"/>
                    </a:lnTo>
                    <a:lnTo>
                      <a:pt x="1002" y="465"/>
                    </a:lnTo>
                    <a:lnTo>
                      <a:pt x="1000" y="487"/>
                    </a:lnTo>
                    <a:lnTo>
                      <a:pt x="997" y="508"/>
                    </a:lnTo>
                    <a:lnTo>
                      <a:pt x="993" y="530"/>
                    </a:lnTo>
                    <a:lnTo>
                      <a:pt x="988" y="549"/>
                    </a:lnTo>
                    <a:lnTo>
                      <a:pt x="981" y="571"/>
                    </a:lnTo>
                    <a:lnTo>
                      <a:pt x="964" y="602"/>
                    </a:lnTo>
                    <a:lnTo>
                      <a:pt x="947" y="631"/>
                    </a:lnTo>
                    <a:lnTo>
                      <a:pt x="925" y="657"/>
                    </a:lnTo>
                    <a:lnTo>
                      <a:pt x="899" y="679"/>
                    </a:lnTo>
                    <a:lnTo>
                      <a:pt x="873" y="698"/>
                    </a:lnTo>
                    <a:lnTo>
                      <a:pt x="841" y="712"/>
                    </a:lnTo>
                    <a:lnTo>
                      <a:pt x="808" y="724"/>
                    </a:lnTo>
                    <a:lnTo>
                      <a:pt x="770" y="734"/>
                    </a:lnTo>
                    <a:lnTo>
                      <a:pt x="741" y="736"/>
                    </a:lnTo>
                    <a:lnTo>
                      <a:pt x="714" y="739"/>
                    </a:lnTo>
                    <a:lnTo>
                      <a:pt x="688" y="739"/>
                    </a:lnTo>
                    <a:lnTo>
                      <a:pt x="664" y="739"/>
                    </a:lnTo>
                    <a:lnTo>
                      <a:pt x="642" y="734"/>
                    </a:lnTo>
                    <a:lnTo>
                      <a:pt x="621" y="727"/>
                    </a:lnTo>
                    <a:lnTo>
                      <a:pt x="602" y="719"/>
                    </a:lnTo>
                    <a:lnTo>
                      <a:pt x="585" y="710"/>
                    </a:lnTo>
                    <a:lnTo>
                      <a:pt x="566" y="698"/>
                    </a:lnTo>
                    <a:lnTo>
                      <a:pt x="551" y="686"/>
                    </a:lnTo>
                    <a:lnTo>
                      <a:pt x="534" y="671"/>
                    </a:lnTo>
                    <a:lnTo>
                      <a:pt x="520" y="655"/>
                    </a:lnTo>
                    <a:lnTo>
                      <a:pt x="506" y="640"/>
                    </a:lnTo>
                    <a:lnTo>
                      <a:pt x="491" y="621"/>
                    </a:lnTo>
                    <a:lnTo>
                      <a:pt x="479" y="604"/>
                    </a:lnTo>
                    <a:lnTo>
                      <a:pt x="467" y="583"/>
                    </a:lnTo>
                    <a:lnTo>
                      <a:pt x="491" y="568"/>
                    </a:lnTo>
                    <a:lnTo>
                      <a:pt x="511" y="554"/>
                    </a:lnTo>
                    <a:lnTo>
                      <a:pt x="527" y="539"/>
                    </a:lnTo>
                    <a:lnTo>
                      <a:pt x="542" y="527"/>
                    </a:lnTo>
                    <a:lnTo>
                      <a:pt x="551" y="515"/>
                    </a:lnTo>
                    <a:lnTo>
                      <a:pt x="558" y="504"/>
                    </a:lnTo>
                    <a:lnTo>
                      <a:pt x="561" y="492"/>
                    </a:lnTo>
                    <a:lnTo>
                      <a:pt x="561" y="482"/>
                    </a:lnTo>
                    <a:lnTo>
                      <a:pt x="561" y="477"/>
                    </a:lnTo>
                    <a:lnTo>
                      <a:pt x="558" y="472"/>
                    </a:lnTo>
                    <a:lnTo>
                      <a:pt x="556" y="470"/>
                    </a:lnTo>
                    <a:lnTo>
                      <a:pt x="554" y="465"/>
                    </a:lnTo>
                    <a:lnTo>
                      <a:pt x="549" y="463"/>
                    </a:lnTo>
                    <a:lnTo>
                      <a:pt x="544" y="460"/>
                    </a:lnTo>
                    <a:lnTo>
                      <a:pt x="539" y="456"/>
                    </a:lnTo>
                    <a:lnTo>
                      <a:pt x="534" y="453"/>
                    </a:lnTo>
                    <a:lnTo>
                      <a:pt x="530" y="453"/>
                    </a:lnTo>
                    <a:lnTo>
                      <a:pt x="522" y="451"/>
                    </a:lnTo>
                    <a:lnTo>
                      <a:pt x="515" y="448"/>
                    </a:lnTo>
                    <a:lnTo>
                      <a:pt x="508" y="446"/>
                    </a:lnTo>
                    <a:lnTo>
                      <a:pt x="501" y="446"/>
                    </a:lnTo>
                    <a:lnTo>
                      <a:pt x="494" y="444"/>
                    </a:lnTo>
                    <a:lnTo>
                      <a:pt x="487" y="441"/>
                    </a:lnTo>
                    <a:lnTo>
                      <a:pt x="479" y="441"/>
                    </a:lnTo>
                    <a:lnTo>
                      <a:pt x="451" y="436"/>
                    </a:lnTo>
                    <a:lnTo>
                      <a:pt x="446" y="436"/>
                    </a:lnTo>
                    <a:lnTo>
                      <a:pt x="443" y="436"/>
                    </a:lnTo>
                    <a:lnTo>
                      <a:pt x="439" y="436"/>
                    </a:lnTo>
                    <a:lnTo>
                      <a:pt x="434" y="436"/>
                    </a:lnTo>
                    <a:lnTo>
                      <a:pt x="429" y="434"/>
                    </a:lnTo>
                    <a:lnTo>
                      <a:pt x="424" y="434"/>
                    </a:lnTo>
                    <a:lnTo>
                      <a:pt x="417" y="434"/>
                    </a:lnTo>
                    <a:lnTo>
                      <a:pt x="412" y="434"/>
                    </a:lnTo>
                    <a:lnTo>
                      <a:pt x="405" y="434"/>
                    </a:lnTo>
                    <a:lnTo>
                      <a:pt x="398" y="434"/>
                    </a:lnTo>
                    <a:lnTo>
                      <a:pt x="393" y="432"/>
                    </a:lnTo>
                    <a:lnTo>
                      <a:pt x="388" y="434"/>
                    </a:lnTo>
                    <a:lnTo>
                      <a:pt x="383" y="434"/>
                    </a:lnTo>
                    <a:lnTo>
                      <a:pt x="376" y="434"/>
                    </a:lnTo>
                    <a:lnTo>
                      <a:pt x="371" y="434"/>
                    </a:lnTo>
                    <a:lnTo>
                      <a:pt x="369" y="434"/>
                    </a:lnTo>
                    <a:lnTo>
                      <a:pt x="302" y="446"/>
                    </a:lnTo>
                    <a:lnTo>
                      <a:pt x="271" y="456"/>
                    </a:lnTo>
                    <a:lnTo>
                      <a:pt x="244" y="465"/>
                    </a:lnTo>
                    <a:lnTo>
                      <a:pt x="220" y="475"/>
                    </a:lnTo>
                    <a:lnTo>
                      <a:pt x="199" y="484"/>
                    </a:lnTo>
                    <a:lnTo>
                      <a:pt x="180" y="494"/>
                    </a:lnTo>
                    <a:lnTo>
                      <a:pt x="163" y="504"/>
                    </a:lnTo>
                    <a:lnTo>
                      <a:pt x="148" y="515"/>
                    </a:lnTo>
                    <a:lnTo>
                      <a:pt x="139" y="525"/>
                    </a:lnTo>
                    <a:lnTo>
                      <a:pt x="132" y="537"/>
                    </a:lnTo>
                    <a:lnTo>
                      <a:pt x="124" y="547"/>
                    </a:lnTo>
                    <a:lnTo>
                      <a:pt x="117" y="556"/>
                    </a:lnTo>
                    <a:lnTo>
                      <a:pt x="115" y="568"/>
                    </a:lnTo>
                    <a:lnTo>
                      <a:pt x="110" y="578"/>
                    </a:lnTo>
                    <a:lnTo>
                      <a:pt x="108" y="590"/>
                    </a:lnTo>
                    <a:lnTo>
                      <a:pt x="108" y="599"/>
                    </a:lnTo>
                    <a:lnTo>
                      <a:pt x="108" y="611"/>
                    </a:lnTo>
                    <a:lnTo>
                      <a:pt x="110" y="626"/>
                    </a:lnTo>
                    <a:lnTo>
                      <a:pt x="115" y="638"/>
                    </a:lnTo>
                    <a:lnTo>
                      <a:pt x="117" y="650"/>
                    </a:lnTo>
                    <a:lnTo>
                      <a:pt x="124" y="662"/>
                    </a:lnTo>
                    <a:lnTo>
                      <a:pt x="129" y="671"/>
                    </a:lnTo>
                    <a:lnTo>
                      <a:pt x="136" y="681"/>
                    </a:lnTo>
                    <a:lnTo>
                      <a:pt x="146" y="688"/>
                    </a:lnTo>
                    <a:lnTo>
                      <a:pt x="153" y="695"/>
                    </a:lnTo>
                    <a:lnTo>
                      <a:pt x="160" y="700"/>
                    </a:lnTo>
                    <a:lnTo>
                      <a:pt x="168" y="703"/>
                    </a:lnTo>
                    <a:lnTo>
                      <a:pt x="175" y="705"/>
                    </a:lnTo>
                    <a:lnTo>
                      <a:pt x="182" y="705"/>
                    </a:lnTo>
                    <a:lnTo>
                      <a:pt x="189" y="707"/>
                    </a:lnTo>
                    <a:lnTo>
                      <a:pt x="196" y="707"/>
                    </a:lnTo>
                    <a:lnTo>
                      <a:pt x="206" y="707"/>
                    </a:lnTo>
                    <a:lnTo>
                      <a:pt x="216" y="705"/>
                    </a:lnTo>
                    <a:lnTo>
                      <a:pt x="218" y="705"/>
                    </a:lnTo>
                    <a:lnTo>
                      <a:pt x="220" y="705"/>
                    </a:lnTo>
                    <a:lnTo>
                      <a:pt x="220" y="703"/>
                    </a:lnTo>
                    <a:lnTo>
                      <a:pt x="223" y="703"/>
                    </a:lnTo>
                    <a:lnTo>
                      <a:pt x="225" y="703"/>
                    </a:lnTo>
                    <a:lnTo>
                      <a:pt x="225" y="700"/>
                    </a:lnTo>
                    <a:lnTo>
                      <a:pt x="228" y="700"/>
                    </a:lnTo>
                    <a:lnTo>
                      <a:pt x="228" y="698"/>
                    </a:lnTo>
                    <a:lnTo>
                      <a:pt x="230" y="698"/>
                    </a:lnTo>
                    <a:lnTo>
                      <a:pt x="230" y="695"/>
                    </a:lnTo>
                    <a:lnTo>
                      <a:pt x="232" y="693"/>
                    </a:lnTo>
                    <a:lnTo>
                      <a:pt x="232" y="691"/>
                    </a:lnTo>
                    <a:lnTo>
                      <a:pt x="230" y="691"/>
                    </a:lnTo>
                    <a:lnTo>
                      <a:pt x="230" y="688"/>
                    </a:lnTo>
                    <a:lnTo>
                      <a:pt x="228" y="688"/>
                    </a:lnTo>
                    <a:lnTo>
                      <a:pt x="228" y="686"/>
                    </a:lnTo>
                    <a:lnTo>
                      <a:pt x="225" y="686"/>
                    </a:lnTo>
                    <a:lnTo>
                      <a:pt x="223" y="683"/>
                    </a:lnTo>
                    <a:lnTo>
                      <a:pt x="220" y="681"/>
                    </a:lnTo>
                    <a:lnTo>
                      <a:pt x="218" y="679"/>
                    </a:lnTo>
                    <a:lnTo>
                      <a:pt x="213" y="679"/>
                    </a:lnTo>
                    <a:lnTo>
                      <a:pt x="211" y="676"/>
                    </a:lnTo>
                    <a:lnTo>
                      <a:pt x="206" y="674"/>
                    </a:lnTo>
                    <a:lnTo>
                      <a:pt x="204" y="674"/>
                    </a:lnTo>
                    <a:lnTo>
                      <a:pt x="199" y="671"/>
                    </a:lnTo>
                    <a:lnTo>
                      <a:pt x="187" y="640"/>
                    </a:lnTo>
                    <a:lnTo>
                      <a:pt x="184" y="628"/>
                    </a:lnTo>
                    <a:lnTo>
                      <a:pt x="184" y="619"/>
                    </a:lnTo>
                    <a:lnTo>
                      <a:pt x="187" y="609"/>
                    </a:lnTo>
                    <a:lnTo>
                      <a:pt x="189" y="599"/>
                    </a:lnTo>
                    <a:lnTo>
                      <a:pt x="194" y="592"/>
                    </a:lnTo>
                    <a:lnTo>
                      <a:pt x="199" y="585"/>
                    </a:lnTo>
                    <a:lnTo>
                      <a:pt x="206" y="580"/>
                    </a:lnTo>
                    <a:lnTo>
                      <a:pt x="213" y="573"/>
                    </a:lnTo>
                    <a:lnTo>
                      <a:pt x="220" y="568"/>
                    </a:lnTo>
                    <a:lnTo>
                      <a:pt x="230" y="563"/>
                    </a:lnTo>
                    <a:lnTo>
                      <a:pt x="237" y="561"/>
                    </a:lnTo>
                    <a:lnTo>
                      <a:pt x="244" y="556"/>
                    </a:lnTo>
                    <a:lnTo>
                      <a:pt x="254" y="554"/>
                    </a:lnTo>
                    <a:lnTo>
                      <a:pt x="261" y="551"/>
                    </a:lnTo>
                    <a:lnTo>
                      <a:pt x="268" y="549"/>
                    </a:lnTo>
                    <a:lnTo>
                      <a:pt x="275" y="549"/>
                    </a:lnTo>
                    <a:lnTo>
                      <a:pt x="283" y="547"/>
                    </a:lnTo>
                    <a:lnTo>
                      <a:pt x="290" y="547"/>
                    </a:lnTo>
                    <a:lnTo>
                      <a:pt x="297" y="547"/>
                    </a:lnTo>
                    <a:lnTo>
                      <a:pt x="304" y="544"/>
                    </a:lnTo>
                    <a:lnTo>
                      <a:pt x="311" y="547"/>
                    </a:lnTo>
                    <a:lnTo>
                      <a:pt x="319" y="547"/>
                    </a:lnTo>
                    <a:lnTo>
                      <a:pt x="326" y="547"/>
                    </a:lnTo>
                    <a:lnTo>
                      <a:pt x="331" y="547"/>
                    </a:lnTo>
                    <a:lnTo>
                      <a:pt x="338" y="549"/>
                    </a:lnTo>
                    <a:lnTo>
                      <a:pt x="343" y="551"/>
                    </a:lnTo>
                    <a:lnTo>
                      <a:pt x="347" y="554"/>
                    </a:lnTo>
                    <a:lnTo>
                      <a:pt x="352" y="554"/>
                    </a:lnTo>
                    <a:lnTo>
                      <a:pt x="357" y="559"/>
                    </a:lnTo>
                    <a:lnTo>
                      <a:pt x="359" y="561"/>
                    </a:lnTo>
                    <a:lnTo>
                      <a:pt x="364" y="563"/>
                    </a:lnTo>
                    <a:lnTo>
                      <a:pt x="367" y="566"/>
                    </a:lnTo>
                    <a:lnTo>
                      <a:pt x="374" y="575"/>
                    </a:lnTo>
                    <a:lnTo>
                      <a:pt x="379" y="585"/>
                    </a:lnTo>
                    <a:lnTo>
                      <a:pt x="383" y="592"/>
                    </a:lnTo>
                    <a:lnTo>
                      <a:pt x="386" y="602"/>
                    </a:lnTo>
                    <a:lnTo>
                      <a:pt x="391" y="614"/>
                    </a:lnTo>
                    <a:lnTo>
                      <a:pt x="393" y="623"/>
                    </a:lnTo>
                    <a:lnTo>
                      <a:pt x="398" y="635"/>
                    </a:lnTo>
                    <a:lnTo>
                      <a:pt x="400" y="64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0" name="Freeform 39"/>
              <p:cNvSpPr>
                <a:spLocks noChangeAspect="1"/>
              </p:cNvSpPr>
              <p:nvPr/>
            </p:nvSpPr>
            <p:spPr bwMode="auto">
              <a:xfrm>
                <a:off x="5306" y="2691"/>
                <a:ext cx="762" cy="741"/>
              </a:xfrm>
              <a:custGeom>
                <a:avLst/>
                <a:gdLst>
                  <a:gd name="T0" fmla="*/ 621 w 762"/>
                  <a:gd name="T1" fmla="*/ 155 h 741"/>
                  <a:gd name="T2" fmla="*/ 602 w 762"/>
                  <a:gd name="T3" fmla="*/ 131 h 741"/>
                  <a:gd name="T4" fmla="*/ 587 w 762"/>
                  <a:gd name="T5" fmla="*/ 124 h 741"/>
                  <a:gd name="T6" fmla="*/ 470 w 762"/>
                  <a:gd name="T7" fmla="*/ 115 h 741"/>
                  <a:gd name="T8" fmla="*/ 275 w 762"/>
                  <a:gd name="T9" fmla="*/ 184 h 741"/>
                  <a:gd name="T10" fmla="*/ 160 w 762"/>
                  <a:gd name="T11" fmla="*/ 268 h 741"/>
                  <a:gd name="T12" fmla="*/ 100 w 762"/>
                  <a:gd name="T13" fmla="*/ 347 h 741"/>
                  <a:gd name="T14" fmla="*/ 105 w 762"/>
                  <a:gd name="T15" fmla="*/ 374 h 741"/>
                  <a:gd name="T16" fmla="*/ 177 w 762"/>
                  <a:gd name="T17" fmla="*/ 350 h 741"/>
                  <a:gd name="T18" fmla="*/ 251 w 762"/>
                  <a:gd name="T19" fmla="*/ 347 h 741"/>
                  <a:gd name="T20" fmla="*/ 280 w 762"/>
                  <a:gd name="T21" fmla="*/ 359 h 741"/>
                  <a:gd name="T22" fmla="*/ 292 w 762"/>
                  <a:gd name="T23" fmla="*/ 364 h 741"/>
                  <a:gd name="T24" fmla="*/ 304 w 762"/>
                  <a:gd name="T25" fmla="*/ 369 h 741"/>
                  <a:gd name="T26" fmla="*/ 335 w 762"/>
                  <a:gd name="T27" fmla="*/ 400 h 741"/>
                  <a:gd name="T28" fmla="*/ 347 w 762"/>
                  <a:gd name="T29" fmla="*/ 482 h 741"/>
                  <a:gd name="T30" fmla="*/ 304 w 762"/>
                  <a:gd name="T31" fmla="*/ 570 h 741"/>
                  <a:gd name="T32" fmla="*/ 381 w 762"/>
                  <a:gd name="T33" fmla="*/ 585 h 741"/>
                  <a:gd name="T34" fmla="*/ 498 w 762"/>
                  <a:gd name="T35" fmla="*/ 558 h 741"/>
                  <a:gd name="T36" fmla="*/ 626 w 762"/>
                  <a:gd name="T37" fmla="*/ 465 h 741"/>
                  <a:gd name="T38" fmla="*/ 685 w 762"/>
                  <a:gd name="T39" fmla="*/ 208 h 741"/>
                  <a:gd name="T40" fmla="*/ 724 w 762"/>
                  <a:gd name="T41" fmla="*/ 189 h 741"/>
                  <a:gd name="T42" fmla="*/ 733 w 762"/>
                  <a:gd name="T43" fmla="*/ 203 h 741"/>
                  <a:gd name="T44" fmla="*/ 741 w 762"/>
                  <a:gd name="T45" fmla="*/ 227 h 741"/>
                  <a:gd name="T46" fmla="*/ 762 w 762"/>
                  <a:gd name="T47" fmla="*/ 357 h 741"/>
                  <a:gd name="T48" fmla="*/ 743 w 762"/>
                  <a:gd name="T49" fmla="*/ 501 h 741"/>
                  <a:gd name="T50" fmla="*/ 688 w 762"/>
                  <a:gd name="T51" fmla="*/ 609 h 741"/>
                  <a:gd name="T52" fmla="*/ 582 w 762"/>
                  <a:gd name="T53" fmla="*/ 688 h 741"/>
                  <a:gd name="T54" fmla="*/ 391 w 762"/>
                  <a:gd name="T55" fmla="*/ 741 h 741"/>
                  <a:gd name="T56" fmla="*/ 230 w 762"/>
                  <a:gd name="T57" fmla="*/ 714 h 741"/>
                  <a:gd name="T58" fmla="*/ 165 w 762"/>
                  <a:gd name="T59" fmla="*/ 585 h 741"/>
                  <a:gd name="T60" fmla="*/ 285 w 762"/>
                  <a:gd name="T61" fmla="*/ 489 h 741"/>
                  <a:gd name="T62" fmla="*/ 297 w 762"/>
                  <a:gd name="T63" fmla="*/ 465 h 741"/>
                  <a:gd name="T64" fmla="*/ 297 w 762"/>
                  <a:gd name="T65" fmla="*/ 458 h 741"/>
                  <a:gd name="T66" fmla="*/ 292 w 762"/>
                  <a:gd name="T67" fmla="*/ 450 h 741"/>
                  <a:gd name="T68" fmla="*/ 251 w 762"/>
                  <a:gd name="T69" fmla="*/ 448 h 741"/>
                  <a:gd name="T70" fmla="*/ 132 w 762"/>
                  <a:gd name="T71" fmla="*/ 482 h 741"/>
                  <a:gd name="T72" fmla="*/ 74 w 762"/>
                  <a:gd name="T73" fmla="*/ 199 h 741"/>
                  <a:gd name="T74" fmla="*/ 110 w 762"/>
                  <a:gd name="T75" fmla="*/ 141 h 741"/>
                  <a:gd name="T76" fmla="*/ 165 w 762"/>
                  <a:gd name="T77" fmla="*/ 83 h 741"/>
                  <a:gd name="T78" fmla="*/ 254 w 762"/>
                  <a:gd name="T79" fmla="*/ 33 h 741"/>
                  <a:gd name="T80" fmla="*/ 367 w 762"/>
                  <a:gd name="T81" fmla="*/ 0 h 741"/>
                  <a:gd name="T82" fmla="*/ 472 w 762"/>
                  <a:gd name="T83" fmla="*/ 4 h 741"/>
                  <a:gd name="T84" fmla="*/ 587 w 762"/>
                  <a:gd name="T85" fmla="*/ 48 h 741"/>
                  <a:gd name="T86" fmla="*/ 640 w 762"/>
                  <a:gd name="T87" fmla="*/ 110 h 741"/>
                  <a:gd name="T88" fmla="*/ 654 w 762"/>
                  <a:gd name="T89" fmla="*/ 148 h 741"/>
                  <a:gd name="T90" fmla="*/ 659 w 762"/>
                  <a:gd name="T91" fmla="*/ 167 h 741"/>
                  <a:gd name="T92" fmla="*/ 657 w 762"/>
                  <a:gd name="T93" fmla="*/ 184 h 741"/>
                  <a:gd name="T94" fmla="*/ 640 w 762"/>
                  <a:gd name="T95" fmla="*/ 235 h 741"/>
                  <a:gd name="T96" fmla="*/ 563 w 762"/>
                  <a:gd name="T97" fmla="*/ 295 h 741"/>
                  <a:gd name="T98" fmla="*/ 474 w 762"/>
                  <a:gd name="T99" fmla="*/ 316 h 741"/>
                  <a:gd name="T100" fmla="*/ 405 w 762"/>
                  <a:gd name="T101" fmla="*/ 263 h 741"/>
                  <a:gd name="T102" fmla="*/ 417 w 762"/>
                  <a:gd name="T103" fmla="*/ 213 h 741"/>
                  <a:gd name="T104" fmla="*/ 450 w 762"/>
                  <a:gd name="T105" fmla="*/ 175 h 741"/>
                  <a:gd name="T106" fmla="*/ 486 w 762"/>
                  <a:gd name="T107" fmla="*/ 160 h 741"/>
                  <a:gd name="T108" fmla="*/ 566 w 762"/>
                  <a:gd name="T109" fmla="*/ 175 h 741"/>
                  <a:gd name="T110" fmla="*/ 597 w 762"/>
                  <a:gd name="T111" fmla="*/ 175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62" h="741">
                    <a:moveTo>
                      <a:pt x="599" y="172"/>
                    </a:moveTo>
                    <a:lnTo>
                      <a:pt x="606" y="170"/>
                    </a:lnTo>
                    <a:lnTo>
                      <a:pt x="611" y="165"/>
                    </a:lnTo>
                    <a:lnTo>
                      <a:pt x="616" y="163"/>
                    </a:lnTo>
                    <a:lnTo>
                      <a:pt x="618" y="158"/>
                    </a:lnTo>
                    <a:lnTo>
                      <a:pt x="621" y="155"/>
                    </a:lnTo>
                    <a:lnTo>
                      <a:pt x="621" y="153"/>
                    </a:lnTo>
                    <a:lnTo>
                      <a:pt x="621" y="148"/>
                    </a:lnTo>
                    <a:lnTo>
                      <a:pt x="618" y="146"/>
                    </a:lnTo>
                    <a:lnTo>
                      <a:pt x="614" y="139"/>
                    </a:lnTo>
                    <a:lnTo>
                      <a:pt x="604" y="134"/>
                    </a:lnTo>
                    <a:lnTo>
                      <a:pt x="602" y="131"/>
                    </a:lnTo>
                    <a:lnTo>
                      <a:pt x="599" y="129"/>
                    </a:lnTo>
                    <a:lnTo>
                      <a:pt x="597" y="127"/>
                    </a:lnTo>
                    <a:lnTo>
                      <a:pt x="594" y="127"/>
                    </a:lnTo>
                    <a:lnTo>
                      <a:pt x="592" y="124"/>
                    </a:lnTo>
                    <a:lnTo>
                      <a:pt x="590" y="124"/>
                    </a:lnTo>
                    <a:lnTo>
                      <a:pt x="587" y="124"/>
                    </a:lnTo>
                    <a:lnTo>
                      <a:pt x="587" y="122"/>
                    </a:lnTo>
                    <a:lnTo>
                      <a:pt x="554" y="117"/>
                    </a:lnTo>
                    <a:lnTo>
                      <a:pt x="520" y="115"/>
                    </a:lnTo>
                    <a:lnTo>
                      <a:pt x="503" y="115"/>
                    </a:lnTo>
                    <a:lnTo>
                      <a:pt x="486" y="115"/>
                    </a:lnTo>
                    <a:lnTo>
                      <a:pt x="470" y="115"/>
                    </a:lnTo>
                    <a:lnTo>
                      <a:pt x="455" y="117"/>
                    </a:lnTo>
                    <a:lnTo>
                      <a:pt x="441" y="117"/>
                    </a:lnTo>
                    <a:lnTo>
                      <a:pt x="426" y="119"/>
                    </a:lnTo>
                    <a:lnTo>
                      <a:pt x="414" y="122"/>
                    </a:lnTo>
                    <a:lnTo>
                      <a:pt x="403" y="127"/>
                    </a:lnTo>
                    <a:lnTo>
                      <a:pt x="275" y="184"/>
                    </a:lnTo>
                    <a:lnTo>
                      <a:pt x="251" y="196"/>
                    </a:lnTo>
                    <a:lnTo>
                      <a:pt x="230" y="211"/>
                    </a:lnTo>
                    <a:lnTo>
                      <a:pt x="208" y="225"/>
                    </a:lnTo>
                    <a:lnTo>
                      <a:pt x="191" y="239"/>
                    </a:lnTo>
                    <a:lnTo>
                      <a:pt x="175" y="254"/>
                    </a:lnTo>
                    <a:lnTo>
                      <a:pt x="160" y="268"/>
                    </a:lnTo>
                    <a:lnTo>
                      <a:pt x="146" y="283"/>
                    </a:lnTo>
                    <a:lnTo>
                      <a:pt x="134" y="297"/>
                    </a:lnTo>
                    <a:lnTo>
                      <a:pt x="124" y="311"/>
                    </a:lnTo>
                    <a:lnTo>
                      <a:pt x="115" y="323"/>
                    </a:lnTo>
                    <a:lnTo>
                      <a:pt x="108" y="338"/>
                    </a:lnTo>
                    <a:lnTo>
                      <a:pt x="100" y="347"/>
                    </a:lnTo>
                    <a:lnTo>
                      <a:pt x="96" y="359"/>
                    </a:lnTo>
                    <a:lnTo>
                      <a:pt x="91" y="366"/>
                    </a:lnTo>
                    <a:lnTo>
                      <a:pt x="86" y="376"/>
                    </a:lnTo>
                    <a:lnTo>
                      <a:pt x="84" y="383"/>
                    </a:lnTo>
                    <a:lnTo>
                      <a:pt x="93" y="378"/>
                    </a:lnTo>
                    <a:lnTo>
                      <a:pt x="105" y="374"/>
                    </a:lnTo>
                    <a:lnTo>
                      <a:pt x="115" y="369"/>
                    </a:lnTo>
                    <a:lnTo>
                      <a:pt x="127" y="364"/>
                    </a:lnTo>
                    <a:lnTo>
                      <a:pt x="139" y="359"/>
                    </a:lnTo>
                    <a:lnTo>
                      <a:pt x="151" y="357"/>
                    </a:lnTo>
                    <a:lnTo>
                      <a:pt x="165" y="352"/>
                    </a:lnTo>
                    <a:lnTo>
                      <a:pt x="177" y="350"/>
                    </a:lnTo>
                    <a:lnTo>
                      <a:pt x="191" y="347"/>
                    </a:lnTo>
                    <a:lnTo>
                      <a:pt x="206" y="345"/>
                    </a:lnTo>
                    <a:lnTo>
                      <a:pt x="218" y="345"/>
                    </a:lnTo>
                    <a:lnTo>
                      <a:pt x="230" y="345"/>
                    </a:lnTo>
                    <a:lnTo>
                      <a:pt x="242" y="345"/>
                    </a:lnTo>
                    <a:lnTo>
                      <a:pt x="251" y="347"/>
                    </a:lnTo>
                    <a:lnTo>
                      <a:pt x="263" y="352"/>
                    </a:lnTo>
                    <a:lnTo>
                      <a:pt x="273" y="357"/>
                    </a:lnTo>
                    <a:lnTo>
                      <a:pt x="275" y="357"/>
                    </a:lnTo>
                    <a:lnTo>
                      <a:pt x="278" y="359"/>
                    </a:lnTo>
                    <a:lnTo>
                      <a:pt x="280" y="359"/>
                    </a:lnTo>
                    <a:lnTo>
                      <a:pt x="283" y="359"/>
                    </a:lnTo>
                    <a:lnTo>
                      <a:pt x="285" y="359"/>
                    </a:lnTo>
                    <a:lnTo>
                      <a:pt x="287" y="362"/>
                    </a:lnTo>
                    <a:lnTo>
                      <a:pt x="290" y="362"/>
                    </a:lnTo>
                    <a:lnTo>
                      <a:pt x="292" y="362"/>
                    </a:lnTo>
                    <a:lnTo>
                      <a:pt x="292" y="364"/>
                    </a:lnTo>
                    <a:lnTo>
                      <a:pt x="295" y="364"/>
                    </a:lnTo>
                    <a:lnTo>
                      <a:pt x="297" y="364"/>
                    </a:lnTo>
                    <a:lnTo>
                      <a:pt x="299" y="366"/>
                    </a:lnTo>
                    <a:lnTo>
                      <a:pt x="302" y="366"/>
                    </a:lnTo>
                    <a:lnTo>
                      <a:pt x="304" y="369"/>
                    </a:lnTo>
                    <a:lnTo>
                      <a:pt x="311" y="374"/>
                    </a:lnTo>
                    <a:lnTo>
                      <a:pt x="316" y="378"/>
                    </a:lnTo>
                    <a:lnTo>
                      <a:pt x="323" y="383"/>
                    </a:lnTo>
                    <a:lnTo>
                      <a:pt x="328" y="388"/>
                    </a:lnTo>
                    <a:lnTo>
                      <a:pt x="333" y="393"/>
                    </a:lnTo>
                    <a:lnTo>
                      <a:pt x="335" y="400"/>
                    </a:lnTo>
                    <a:lnTo>
                      <a:pt x="340" y="405"/>
                    </a:lnTo>
                    <a:lnTo>
                      <a:pt x="343" y="410"/>
                    </a:lnTo>
                    <a:lnTo>
                      <a:pt x="350" y="426"/>
                    </a:lnTo>
                    <a:lnTo>
                      <a:pt x="352" y="443"/>
                    </a:lnTo>
                    <a:lnTo>
                      <a:pt x="352" y="462"/>
                    </a:lnTo>
                    <a:lnTo>
                      <a:pt x="347" y="482"/>
                    </a:lnTo>
                    <a:lnTo>
                      <a:pt x="340" y="501"/>
                    </a:lnTo>
                    <a:lnTo>
                      <a:pt x="326" y="520"/>
                    </a:lnTo>
                    <a:lnTo>
                      <a:pt x="309" y="542"/>
                    </a:lnTo>
                    <a:lnTo>
                      <a:pt x="290" y="563"/>
                    </a:lnTo>
                    <a:lnTo>
                      <a:pt x="297" y="568"/>
                    </a:lnTo>
                    <a:lnTo>
                      <a:pt x="304" y="570"/>
                    </a:lnTo>
                    <a:lnTo>
                      <a:pt x="314" y="573"/>
                    </a:lnTo>
                    <a:lnTo>
                      <a:pt x="326" y="575"/>
                    </a:lnTo>
                    <a:lnTo>
                      <a:pt x="338" y="578"/>
                    </a:lnTo>
                    <a:lnTo>
                      <a:pt x="350" y="580"/>
                    </a:lnTo>
                    <a:lnTo>
                      <a:pt x="364" y="582"/>
                    </a:lnTo>
                    <a:lnTo>
                      <a:pt x="381" y="585"/>
                    </a:lnTo>
                    <a:lnTo>
                      <a:pt x="398" y="585"/>
                    </a:lnTo>
                    <a:lnTo>
                      <a:pt x="417" y="582"/>
                    </a:lnTo>
                    <a:lnTo>
                      <a:pt x="436" y="578"/>
                    </a:lnTo>
                    <a:lnTo>
                      <a:pt x="455" y="573"/>
                    </a:lnTo>
                    <a:lnTo>
                      <a:pt x="477" y="566"/>
                    </a:lnTo>
                    <a:lnTo>
                      <a:pt x="498" y="558"/>
                    </a:lnTo>
                    <a:lnTo>
                      <a:pt x="520" y="546"/>
                    </a:lnTo>
                    <a:lnTo>
                      <a:pt x="542" y="534"/>
                    </a:lnTo>
                    <a:lnTo>
                      <a:pt x="568" y="520"/>
                    </a:lnTo>
                    <a:lnTo>
                      <a:pt x="590" y="503"/>
                    </a:lnTo>
                    <a:lnTo>
                      <a:pt x="609" y="484"/>
                    </a:lnTo>
                    <a:lnTo>
                      <a:pt x="626" y="465"/>
                    </a:lnTo>
                    <a:lnTo>
                      <a:pt x="640" y="441"/>
                    </a:lnTo>
                    <a:lnTo>
                      <a:pt x="652" y="417"/>
                    </a:lnTo>
                    <a:lnTo>
                      <a:pt x="662" y="390"/>
                    </a:lnTo>
                    <a:lnTo>
                      <a:pt x="669" y="362"/>
                    </a:lnTo>
                    <a:lnTo>
                      <a:pt x="683" y="263"/>
                    </a:lnTo>
                    <a:lnTo>
                      <a:pt x="685" y="208"/>
                    </a:lnTo>
                    <a:lnTo>
                      <a:pt x="693" y="194"/>
                    </a:lnTo>
                    <a:lnTo>
                      <a:pt x="702" y="182"/>
                    </a:lnTo>
                    <a:lnTo>
                      <a:pt x="717" y="184"/>
                    </a:lnTo>
                    <a:lnTo>
                      <a:pt x="719" y="184"/>
                    </a:lnTo>
                    <a:lnTo>
                      <a:pt x="721" y="187"/>
                    </a:lnTo>
                    <a:lnTo>
                      <a:pt x="724" y="189"/>
                    </a:lnTo>
                    <a:lnTo>
                      <a:pt x="724" y="191"/>
                    </a:lnTo>
                    <a:lnTo>
                      <a:pt x="726" y="194"/>
                    </a:lnTo>
                    <a:lnTo>
                      <a:pt x="729" y="194"/>
                    </a:lnTo>
                    <a:lnTo>
                      <a:pt x="731" y="196"/>
                    </a:lnTo>
                    <a:lnTo>
                      <a:pt x="731" y="201"/>
                    </a:lnTo>
                    <a:lnTo>
                      <a:pt x="733" y="203"/>
                    </a:lnTo>
                    <a:lnTo>
                      <a:pt x="736" y="208"/>
                    </a:lnTo>
                    <a:lnTo>
                      <a:pt x="736" y="211"/>
                    </a:lnTo>
                    <a:lnTo>
                      <a:pt x="738" y="215"/>
                    </a:lnTo>
                    <a:lnTo>
                      <a:pt x="738" y="218"/>
                    </a:lnTo>
                    <a:lnTo>
                      <a:pt x="741" y="223"/>
                    </a:lnTo>
                    <a:lnTo>
                      <a:pt x="741" y="227"/>
                    </a:lnTo>
                    <a:lnTo>
                      <a:pt x="741" y="232"/>
                    </a:lnTo>
                    <a:lnTo>
                      <a:pt x="748" y="266"/>
                    </a:lnTo>
                    <a:lnTo>
                      <a:pt x="753" y="295"/>
                    </a:lnTo>
                    <a:lnTo>
                      <a:pt x="757" y="319"/>
                    </a:lnTo>
                    <a:lnTo>
                      <a:pt x="760" y="340"/>
                    </a:lnTo>
                    <a:lnTo>
                      <a:pt x="762" y="357"/>
                    </a:lnTo>
                    <a:lnTo>
                      <a:pt x="762" y="369"/>
                    </a:lnTo>
                    <a:lnTo>
                      <a:pt x="762" y="378"/>
                    </a:lnTo>
                    <a:lnTo>
                      <a:pt x="760" y="381"/>
                    </a:lnTo>
                    <a:lnTo>
                      <a:pt x="755" y="434"/>
                    </a:lnTo>
                    <a:lnTo>
                      <a:pt x="748" y="479"/>
                    </a:lnTo>
                    <a:lnTo>
                      <a:pt x="743" y="501"/>
                    </a:lnTo>
                    <a:lnTo>
                      <a:pt x="736" y="522"/>
                    </a:lnTo>
                    <a:lnTo>
                      <a:pt x="729" y="542"/>
                    </a:lnTo>
                    <a:lnTo>
                      <a:pt x="721" y="561"/>
                    </a:lnTo>
                    <a:lnTo>
                      <a:pt x="712" y="578"/>
                    </a:lnTo>
                    <a:lnTo>
                      <a:pt x="700" y="594"/>
                    </a:lnTo>
                    <a:lnTo>
                      <a:pt x="688" y="609"/>
                    </a:lnTo>
                    <a:lnTo>
                      <a:pt x="676" y="623"/>
                    </a:lnTo>
                    <a:lnTo>
                      <a:pt x="664" y="637"/>
                    </a:lnTo>
                    <a:lnTo>
                      <a:pt x="647" y="649"/>
                    </a:lnTo>
                    <a:lnTo>
                      <a:pt x="633" y="661"/>
                    </a:lnTo>
                    <a:lnTo>
                      <a:pt x="616" y="671"/>
                    </a:lnTo>
                    <a:lnTo>
                      <a:pt x="582" y="688"/>
                    </a:lnTo>
                    <a:lnTo>
                      <a:pt x="549" y="705"/>
                    </a:lnTo>
                    <a:lnTo>
                      <a:pt x="515" y="717"/>
                    </a:lnTo>
                    <a:lnTo>
                      <a:pt x="484" y="726"/>
                    </a:lnTo>
                    <a:lnTo>
                      <a:pt x="453" y="733"/>
                    </a:lnTo>
                    <a:lnTo>
                      <a:pt x="422" y="738"/>
                    </a:lnTo>
                    <a:lnTo>
                      <a:pt x="391" y="741"/>
                    </a:lnTo>
                    <a:lnTo>
                      <a:pt x="362" y="738"/>
                    </a:lnTo>
                    <a:lnTo>
                      <a:pt x="333" y="736"/>
                    </a:lnTo>
                    <a:lnTo>
                      <a:pt x="304" y="733"/>
                    </a:lnTo>
                    <a:lnTo>
                      <a:pt x="278" y="729"/>
                    </a:lnTo>
                    <a:lnTo>
                      <a:pt x="254" y="721"/>
                    </a:lnTo>
                    <a:lnTo>
                      <a:pt x="230" y="714"/>
                    </a:lnTo>
                    <a:lnTo>
                      <a:pt x="208" y="705"/>
                    </a:lnTo>
                    <a:lnTo>
                      <a:pt x="189" y="695"/>
                    </a:lnTo>
                    <a:lnTo>
                      <a:pt x="170" y="683"/>
                    </a:lnTo>
                    <a:lnTo>
                      <a:pt x="129" y="606"/>
                    </a:lnTo>
                    <a:lnTo>
                      <a:pt x="148" y="597"/>
                    </a:lnTo>
                    <a:lnTo>
                      <a:pt x="165" y="585"/>
                    </a:lnTo>
                    <a:lnTo>
                      <a:pt x="184" y="570"/>
                    </a:lnTo>
                    <a:lnTo>
                      <a:pt x="203" y="558"/>
                    </a:lnTo>
                    <a:lnTo>
                      <a:pt x="225" y="542"/>
                    </a:lnTo>
                    <a:lnTo>
                      <a:pt x="244" y="525"/>
                    </a:lnTo>
                    <a:lnTo>
                      <a:pt x="263" y="508"/>
                    </a:lnTo>
                    <a:lnTo>
                      <a:pt x="285" y="489"/>
                    </a:lnTo>
                    <a:lnTo>
                      <a:pt x="292" y="472"/>
                    </a:lnTo>
                    <a:lnTo>
                      <a:pt x="295" y="472"/>
                    </a:lnTo>
                    <a:lnTo>
                      <a:pt x="295" y="470"/>
                    </a:lnTo>
                    <a:lnTo>
                      <a:pt x="295" y="467"/>
                    </a:lnTo>
                    <a:lnTo>
                      <a:pt x="297" y="467"/>
                    </a:lnTo>
                    <a:lnTo>
                      <a:pt x="297" y="465"/>
                    </a:lnTo>
                    <a:lnTo>
                      <a:pt x="297" y="462"/>
                    </a:lnTo>
                    <a:lnTo>
                      <a:pt x="297" y="460"/>
                    </a:lnTo>
                    <a:lnTo>
                      <a:pt x="297" y="458"/>
                    </a:lnTo>
                    <a:lnTo>
                      <a:pt x="295" y="455"/>
                    </a:lnTo>
                    <a:lnTo>
                      <a:pt x="292" y="450"/>
                    </a:lnTo>
                    <a:lnTo>
                      <a:pt x="287" y="448"/>
                    </a:lnTo>
                    <a:lnTo>
                      <a:pt x="283" y="446"/>
                    </a:lnTo>
                    <a:lnTo>
                      <a:pt x="278" y="446"/>
                    </a:lnTo>
                    <a:lnTo>
                      <a:pt x="268" y="446"/>
                    </a:lnTo>
                    <a:lnTo>
                      <a:pt x="261" y="446"/>
                    </a:lnTo>
                    <a:lnTo>
                      <a:pt x="251" y="448"/>
                    </a:lnTo>
                    <a:lnTo>
                      <a:pt x="239" y="450"/>
                    </a:lnTo>
                    <a:lnTo>
                      <a:pt x="218" y="455"/>
                    </a:lnTo>
                    <a:lnTo>
                      <a:pt x="194" y="460"/>
                    </a:lnTo>
                    <a:lnTo>
                      <a:pt x="172" y="467"/>
                    </a:lnTo>
                    <a:lnTo>
                      <a:pt x="153" y="474"/>
                    </a:lnTo>
                    <a:lnTo>
                      <a:pt x="132" y="482"/>
                    </a:lnTo>
                    <a:lnTo>
                      <a:pt x="112" y="491"/>
                    </a:lnTo>
                    <a:lnTo>
                      <a:pt x="93" y="501"/>
                    </a:lnTo>
                    <a:lnTo>
                      <a:pt x="74" y="510"/>
                    </a:lnTo>
                    <a:lnTo>
                      <a:pt x="0" y="376"/>
                    </a:lnTo>
                    <a:lnTo>
                      <a:pt x="31" y="307"/>
                    </a:lnTo>
                    <a:lnTo>
                      <a:pt x="74" y="199"/>
                    </a:lnTo>
                    <a:lnTo>
                      <a:pt x="79" y="189"/>
                    </a:lnTo>
                    <a:lnTo>
                      <a:pt x="84" y="179"/>
                    </a:lnTo>
                    <a:lnTo>
                      <a:pt x="91" y="170"/>
                    </a:lnTo>
                    <a:lnTo>
                      <a:pt x="96" y="160"/>
                    </a:lnTo>
                    <a:lnTo>
                      <a:pt x="103" y="151"/>
                    </a:lnTo>
                    <a:lnTo>
                      <a:pt x="110" y="141"/>
                    </a:lnTo>
                    <a:lnTo>
                      <a:pt x="120" y="129"/>
                    </a:lnTo>
                    <a:lnTo>
                      <a:pt x="127" y="119"/>
                    </a:lnTo>
                    <a:lnTo>
                      <a:pt x="136" y="110"/>
                    </a:lnTo>
                    <a:lnTo>
                      <a:pt x="146" y="103"/>
                    </a:lnTo>
                    <a:lnTo>
                      <a:pt x="155" y="93"/>
                    </a:lnTo>
                    <a:lnTo>
                      <a:pt x="165" y="83"/>
                    </a:lnTo>
                    <a:lnTo>
                      <a:pt x="177" y="76"/>
                    </a:lnTo>
                    <a:lnTo>
                      <a:pt x="187" y="69"/>
                    </a:lnTo>
                    <a:lnTo>
                      <a:pt x="199" y="62"/>
                    </a:lnTo>
                    <a:lnTo>
                      <a:pt x="213" y="55"/>
                    </a:lnTo>
                    <a:lnTo>
                      <a:pt x="235" y="43"/>
                    </a:lnTo>
                    <a:lnTo>
                      <a:pt x="254" y="33"/>
                    </a:lnTo>
                    <a:lnTo>
                      <a:pt x="275" y="24"/>
                    </a:lnTo>
                    <a:lnTo>
                      <a:pt x="295" y="16"/>
                    </a:lnTo>
                    <a:lnTo>
                      <a:pt x="314" y="9"/>
                    </a:lnTo>
                    <a:lnTo>
                      <a:pt x="333" y="4"/>
                    </a:lnTo>
                    <a:lnTo>
                      <a:pt x="350" y="2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3" y="0"/>
                    </a:lnTo>
                    <a:lnTo>
                      <a:pt x="419" y="0"/>
                    </a:lnTo>
                    <a:lnTo>
                      <a:pt x="436" y="0"/>
                    </a:lnTo>
                    <a:lnTo>
                      <a:pt x="455" y="2"/>
                    </a:lnTo>
                    <a:lnTo>
                      <a:pt x="472" y="4"/>
                    </a:lnTo>
                    <a:lnTo>
                      <a:pt x="491" y="9"/>
                    </a:lnTo>
                    <a:lnTo>
                      <a:pt x="508" y="12"/>
                    </a:lnTo>
                    <a:lnTo>
                      <a:pt x="532" y="19"/>
                    </a:lnTo>
                    <a:lnTo>
                      <a:pt x="551" y="28"/>
                    </a:lnTo>
                    <a:lnTo>
                      <a:pt x="570" y="38"/>
                    </a:lnTo>
                    <a:lnTo>
                      <a:pt x="587" y="48"/>
                    </a:lnTo>
                    <a:lnTo>
                      <a:pt x="599" y="57"/>
                    </a:lnTo>
                    <a:lnTo>
                      <a:pt x="614" y="67"/>
                    </a:lnTo>
                    <a:lnTo>
                      <a:pt x="623" y="79"/>
                    </a:lnTo>
                    <a:lnTo>
                      <a:pt x="630" y="91"/>
                    </a:lnTo>
                    <a:lnTo>
                      <a:pt x="635" y="100"/>
                    </a:lnTo>
                    <a:lnTo>
                      <a:pt x="640" y="110"/>
                    </a:lnTo>
                    <a:lnTo>
                      <a:pt x="642" y="117"/>
                    </a:lnTo>
                    <a:lnTo>
                      <a:pt x="647" y="124"/>
                    </a:lnTo>
                    <a:lnTo>
                      <a:pt x="650" y="131"/>
                    </a:lnTo>
                    <a:lnTo>
                      <a:pt x="652" y="136"/>
                    </a:lnTo>
                    <a:lnTo>
                      <a:pt x="654" y="143"/>
                    </a:lnTo>
                    <a:lnTo>
                      <a:pt x="654" y="148"/>
                    </a:lnTo>
                    <a:lnTo>
                      <a:pt x="657" y="153"/>
                    </a:lnTo>
                    <a:lnTo>
                      <a:pt x="657" y="155"/>
                    </a:lnTo>
                    <a:lnTo>
                      <a:pt x="657" y="160"/>
                    </a:lnTo>
                    <a:lnTo>
                      <a:pt x="657" y="163"/>
                    </a:lnTo>
                    <a:lnTo>
                      <a:pt x="659" y="165"/>
                    </a:lnTo>
                    <a:lnTo>
                      <a:pt x="659" y="167"/>
                    </a:lnTo>
                    <a:lnTo>
                      <a:pt x="659" y="170"/>
                    </a:lnTo>
                    <a:lnTo>
                      <a:pt x="659" y="172"/>
                    </a:lnTo>
                    <a:lnTo>
                      <a:pt x="657" y="175"/>
                    </a:lnTo>
                    <a:lnTo>
                      <a:pt x="657" y="179"/>
                    </a:lnTo>
                    <a:lnTo>
                      <a:pt x="657" y="184"/>
                    </a:lnTo>
                    <a:lnTo>
                      <a:pt x="654" y="189"/>
                    </a:lnTo>
                    <a:lnTo>
                      <a:pt x="652" y="196"/>
                    </a:lnTo>
                    <a:lnTo>
                      <a:pt x="650" y="206"/>
                    </a:lnTo>
                    <a:lnTo>
                      <a:pt x="647" y="213"/>
                    </a:lnTo>
                    <a:lnTo>
                      <a:pt x="645" y="225"/>
                    </a:lnTo>
                    <a:lnTo>
                      <a:pt x="640" y="235"/>
                    </a:lnTo>
                    <a:lnTo>
                      <a:pt x="633" y="244"/>
                    </a:lnTo>
                    <a:lnTo>
                      <a:pt x="623" y="254"/>
                    </a:lnTo>
                    <a:lnTo>
                      <a:pt x="611" y="266"/>
                    </a:lnTo>
                    <a:lnTo>
                      <a:pt x="597" y="275"/>
                    </a:lnTo>
                    <a:lnTo>
                      <a:pt x="580" y="285"/>
                    </a:lnTo>
                    <a:lnTo>
                      <a:pt x="563" y="295"/>
                    </a:lnTo>
                    <a:lnTo>
                      <a:pt x="549" y="302"/>
                    </a:lnTo>
                    <a:lnTo>
                      <a:pt x="534" y="309"/>
                    </a:lnTo>
                    <a:lnTo>
                      <a:pt x="520" y="311"/>
                    </a:lnTo>
                    <a:lnTo>
                      <a:pt x="506" y="316"/>
                    </a:lnTo>
                    <a:lnTo>
                      <a:pt x="489" y="316"/>
                    </a:lnTo>
                    <a:lnTo>
                      <a:pt x="474" y="316"/>
                    </a:lnTo>
                    <a:lnTo>
                      <a:pt x="458" y="316"/>
                    </a:lnTo>
                    <a:lnTo>
                      <a:pt x="443" y="311"/>
                    </a:lnTo>
                    <a:lnTo>
                      <a:pt x="426" y="299"/>
                    </a:lnTo>
                    <a:lnTo>
                      <a:pt x="410" y="280"/>
                    </a:lnTo>
                    <a:lnTo>
                      <a:pt x="407" y="273"/>
                    </a:lnTo>
                    <a:lnTo>
                      <a:pt x="405" y="263"/>
                    </a:lnTo>
                    <a:lnTo>
                      <a:pt x="403" y="256"/>
                    </a:lnTo>
                    <a:lnTo>
                      <a:pt x="403" y="247"/>
                    </a:lnTo>
                    <a:lnTo>
                      <a:pt x="405" y="239"/>
                    </a:lnTo>
                    <a:lnTo>
                      <a:pt x="407" y="230"/>
                    </a:lnTo>
                    <a:lnTo>
                      <a:pt x="412" y="223"/>
                    </a:lnTo>
                    <a:lnTo>
                      <a:pt x="417" y="213"/>
                    </a:lnTo>
                    <a:lnTo>
                      <a:pt x="422" y="206"/>
                    </a:lnTo>
                    <a:lnTo>
                      <a:pt x="426" y="199"/>
                    </a:lnTo>
                    <a:lnTo>
                      <a:pt x="434" y="191"/>
                    </a:lnTo>
                    <a:lnTo>
                      <a:pt x="438" y="184"/>
                    </a:lnTo>
                    <a:lnTo>
                      <a:pt x="443" y="179"/>
                    </a:lnTo>
                    <a:lnTo>
                      <a:pt x="450" y="175"/>
                    </a:lnTo>
                    <a:lnTo>
                      <a:pt x="455" y="170"/>
                    </a:lnTo>
                    <a:lnTo>
                      <a:pt x="460" y="167"/>
                    </a:lnTo>
                    <a:lnTo>
                      <a:pt x="467" y="165"/>
                    </a:lnTo>
                    <a:lnTo>
                      <a:pt x="472" y="163"/>
                    </a:lnTo>
                    <a:lnTo>
                      <a:pt x="479" y="160"/>
                    </a:lnTo>
                    <a:lnTo>
                      <a:pt x="486" y="160"/>
                    </a:lnTo>
                    <a:lnTo>
                      <a:pt x="494" y="160"/>
                    </a:lnTo>
                    <a:lnTo>
                      <a:pt x="503" y="160"/>
                    </a:lnTo>
                    <a:lnTo>
                      <a:pt x="510" y="160"/>
                    </a:lnTo>
                    <a:lnTo>
                      <a:pt x="520" y="160"/>
                    </a:lnTo>
                    <a:lnTo>
                      <a:pt x="561" y="175"/>
                    </a:lnTo>
                    <a:lnTo>
                      <a:pt x="566" y="175"/>
                    </a:lnTo>
                    <a:lnTo>
                      <a:pt x="570" y="177"/>
                    </a:lnTo>
                    <a:lnTo>
                      <a:pt x="578" y="177"/>
                    </a:lnTo>
                    <a:lnTo>
                      <a:pt x="582" y="177"/>
                    </a:lnTo>
                    <a:lnTo>
                      <a:pt x="587" y="177"/>
                    </a:lnTo>
                    <a:lnTo>
                      <a:pt x="592" y="175"/>
                    </a:lnTo>
                    <a:lnTo>
                      <a:pt x="597" y="175"/>
                    </a:lnTo>
                    <a:lnTo>
                      <a:pt x="599" y="172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" name="Freeform 40"/>
              <p:cNvSpPr>
                <a:spLocks noChangeAspect="1"/>
              </p:cNvSpPr>
              <p:nvPr/>
            </p:nvSpPr>
            <p:spPr bwMode="auto">
              <a:xfrm>
                <a:off x="4493" y="4254"/>
                <a:ext cx="393" cy="449"/>
              </a:xfrm>
              <a:custGeom>
                <a:avLst/>
                <a:gdLst>
                  <a:gd name="T0" fmla="*/ 136 w 393"/>
                  <a:gd name="T1" fmla="*/ 238 h 449"/>
                  <a:gd name="T2" fmla="*/ 96 w 393"/>
                  <a:gd name="T3" fmla="*/ 257 h 449"/>
                  <a:gd name="T4" fmla="*/ 117 w 393"/>
                  <a:gd name="T5" fmla="*/ 264 h 449"/>
                  <a:gd name="T6" fmla="*/ 134 w 393"/>
                  <a:gd name="T7" fmla="*/ 283 h 449"/>
                  <a:gd name="T8" fmla="*/ 132 w 393"/>
                  <a:gd name="T9" fmla="*/ 312 h 449"/>
                  <a:gd name="T10" fmla="*/ 98 w 393"/>
                  <a:gd name="T11" fmla="*/ 346 h 449"/>
                  <a:gd name="T12" fmla="*/ 60 w 393"/>
                  <a:gd name="T13" fmla="*/ 358 h 449"/>
                  <a:gd name="T14" fmla="*/ 33 w 393"/>
                  <a:gd name="T15" fmla="*/ 350 h 449"/>
                  <a:gd name="T16" fmla="*/ 14 w 393"/>
                  <a:gd name="T17" fmla="*/ 336 h 449"/>
                  <a:gd name="T18" fmla="*/ 7 w 393"/>
                  <a:gd name="T19" fmla="*/ 322 h 449"/>
                  <a:gd name="T20" fmla="*/ 0 w 393"/>
                  <a:gd name="T21" fmla="*/ 288 h 449"/>
                  <a:gd name="T22" fmla="*/ 7 w 393"/>
                  <a:gd name="T23" fmla="*/ 259 h 449"/>
                  <a:gd name="T24" fmla="*/ 21 w 393"/>
                  <a:gd name="T25" fmla="*/ 226 h 449"/>
                  <a:gd name="T26" fmla="*/ 52 w 393"/>
                  <a:gd name="T27" fmla="*/ 192 h 449"/>
                  <a:gd name="T28" fmla="*/ 117 w 393"/>
                  <a:gd name="T29" fmla="*/ 168 h 449"/>
                  <a:gd name="T30" fmla="*/ 179 w 393"/>
                  <a:gd name="T31" fmla="*/ 180 h 449"/>
                  <a:gd name="T32" fmla="*/ 196 w 393"/>
                  <a:gd name="T33" fmla="*/ 194 h 449"/>
                  <a:gd name="T34" fmla="*/ 213 w 393"/>
                  <a:gd name="T35" fmla="*/ 218 h 449"/>
                  <a:gd name="T36" fmla="*/ 223 w 393"/>
                  <a:gd name="T37" fmla="*/ 240 h 449"/>
                  <a:gd name="T38" fmla="*/ 223 w 393"/>
                  <a:gd name="T39" fmla="*/ 271 h 449"/>
                  <a:gd name="T40" fmla="*/ 208 w 393"/>
                  <a:gd name="T41" fmla="*/ 305 h 449"/>
                  <a:gd name="T42" fmla="*/ 196 w 393"/>
                  <a:gd name="T43" fmla="*/ 326 h 449"/>
                  <a:gd name="T44" fmla="*/ 182 w 393"/>
                  <a:gd name="T45" fmla="*/ 348 h 449"/>
                  <a:gd name="T46" fmla="*/ 206 w 393"/>
                  <a:gd name="T47" fmla="*/ 374 h 449"/>
                  <a:gd name="T48" fmla="*/ 227 w 393"/>
                  <a:gd name="T49" fmla="*/ 370 h 449"/>
                  <a:gd name="T50" fmla="*/ 244 w 393"/>
                  <a:gd name="T51" fmla="*/ 346 h 449"/>
                  <a:gd name="T52" fmla="*/ 237 w 393"/>
                  <a:gd name="T53" fmla="*/ 288 h 449"/>
                  <a:gd name="T54" fmla="*/ 297 w 393"/>
                  <a:gd name="T55" fmla="*/ 300 h 449"/>
                  <a:gd name="T56" fmla="*/ 319 w 393"/>
                  <a:gd name="T57" fmla="*/ 286 h 449"/>
                  <a:gd name="T58" fmla="*/ 323 w 393"/>
                  <a:gd name="T59" fmla="*/ 247 h 449"/>
                  <a:gd name="T60" fmla="*/ 249 w 393"/>
                  <a:gd name="T61" fmla="*/ 125 h 449"/>
                  <a:gd name="T62" fmla="*/ 237 w 393"/>
                  <a:gd name="T63" fmla="*/ 106 h 449"/>
                  <a:gd name="T64" fmla="*/ 227 w 393"/>
                  <a:gd name="T65" fmla="*/ 89 h 449"/>
                  <a:gd name="T66" fmla="*/ 223 w 393"/>
                  <a:gd name="T67" fmla="*/ 72 h 449"/>
                  <a:gd name="T68" fmla="*/ 225 w 393"/>
                  <a:gd name="T69" fmla="*/ 39 h 449"/>
                  <a:gd name="T70" fmla="*/ 273 w 393"/>
                  <a:gd name="T71" fmla="*/ 0 h 449"/>
                  <a:gd name="T72" fmla="*/ 297 w 393"/>
                  <a:gd name="T73" fmla="*/ 3 h 449"/>
                  <a:gd name="T74" fmla="*/ 314 w 393"/>
                  <a:gd name="T75" fmla="*/ 34 h 449"/>
                  <a:gd name="T76" fmla="*/ 307 w 393"/>
                  <a:gd name="T77" fmla="*/ 72 h 449"/>
                  <a:gd name="T78" fmla="*/ 328 w 393"/>
                  <a:gd name="T79" fmla="*/ 122 h 449"/>
                  <a:gd name="T80" fmla="*/ 352 w 393"/>
                  <a:gd name="T81" fmla="*/ 163 h 449"/>
                  <a:gd name="T82" fmla="*/ 374 w 393"/>
                  <a:gd name="T83" fmla="*/ 197 h 449"/>
                  <a:gd name="T84" fmla="*/ 393 w 393"/>
                  <a:gd name="T85" fmla="*/ 269 h 449"/>
                  <a:gd name="T86" fmla="*/ 381 w 393"/>
                  <a:gd name="T87" fmla="*/ 305 h 449"/>
                  <a:gd name="T88" fmla="*/ 357 w 393"/>
                  <a:gd name="T89" fmla="*/ 326 h 449"/>
                  <a:gd name="T90" fmla="*/ 326 w 393"/>
                  <a:gd name="T91" fmla="*/ 336 h 449"/>
                  <a:gd name="T92" fmla="*/ 280 w 393"/>
                  <a:gd name="T93" fmla="*/ 386 h 449"/>
                  <a:gd name="T94" fmla="*/ 227 w 393"/>
                  <a:gd name="T95" fmla="*/ 437 h 449"/>
                  <a:gd name="T96" fmla="*/ 124 w 393"/>
                  <a:gd name="T97" fmla="*/ 434 h 449"/>
                  <a:gd name="T98" fmla="*/ 120 w 393"/>
                  <a:gd name="T99" fmla="*/ 384 h 449"/>
                  <a:gd name="T100" fmla="*/ 134 w 393"/>
                  <a:gd name="T101" fmla="*/ 370 h 449"/>
                  <a:gd name="T102" fmla="*/ 146 w 393"/>
                  <a:gd name="T103" fmla="*/ 353 h 449"/>
                  <a:gd name="T104" fmla="*/ 184 w 393"/>
                  <a:gd name="T105" fmla="*/ 278 h 449"/>
                  <a:gd name="T106" fmla="*/ 184 w 393"/>
                  <a:gd name="T107" fmla="*/ 269 h 449"/>
                  <a:gd name="T108" fmla="*/ 179 w 393"/>
                  <a:gd name="T109" fmla="*/ 257 h 449"/>
                  <a:gd name="T110" fmla="*/ 175 w 393"/>
                  <a:gd name="T111" fmla="*/ 250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3" h="449">
                    <a:moveTo>
                      <a:pt x="158" y="238"/>
                    </a:moveTo>
                    <a:lnTo>
                      <a:pt x="151" y="238"/>
                    </a:lnTo>
                    <a:lnTo>
                      <a:pt x="146" y="238"/>
                    </a:lnTo>
                    <a:lnTo>
                      <a:pt x="141" y="238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4" y="240"/>
                    </a:lnTo>
                    <a:lnTo>
                      <a:pt x="122" y="240"/>
                    </a:lnTo>
                    <a:lnTo>
                      <a:pt x="117" y="242"/>
                    </a:lnTo>
                    <a:lnTo>
                      <a:pt x="96" y="257"/>
                    </a:lnTo>
                    <a:lnTo>
                      <a:pt x="100" y="257"/>
                    </a:lnTo>
                    <a:lnTo>
                      <a:pt x="105" y="259"/>
                    </a:lnTo>
                    <a:lnTo>
                      <a:pt x="110" y="259"/>
                    </a:lnTo>
                    <a:lnTo>
                      <a:pt x="112" y="262"/>
                    </a:lnTo>
                    <a:lnTo>
                      <a:pt x="117" y="264"/>
                    </a:lnTo>
                    <a:lnTo>
                      <a:pt x="122" y="269"/>
                    </a:lnTo>
                    <a:lnTo>
                      <a:pt x="124" y="271"/>
                    </a:lnTo>
                    <a:lnTo>
                      <a:pt x="129" y="274"/>
                    </a:lnTo>
                    <a:lnTo>
                      <a:pt x="132" y="278"/>
                    </a:lnTo>
                    <a:lnTo>
                      <a:pt x="134" y="283"/>
                    </a:lnTo>
                    <a:lnTo>
                      <a:pt x="136" y="288"/>
                    </a:lnTo>
                    <a:lnTo>
                      <a:pt x="136" y="293"/>
                    </a:lnTo>
                    <a:lnTo>
                      <a:pt x="136" y="298"/>
                    </a:lnTo>
                    <a:lnTo>
                      <a:pt x="134" y="305"/>
                    </a:lnTo>
                    <a:lnTo>
                      <a:pt x="132" y="312"/>
                    </a:lnTo>
                    <a:lnTo>
                      <a:pt x="129" y="319"/>
                    </a:lnTo>
                    <a:lnTo>
                      <a:pt x="122" y="326"/>
                    </a:lnTo>
                    <a:lnTo>
                      <a:pt x="112" y="336"/>
                    </a:lnTo>
                    <a:lnTo>
                      <a:pt x="105" y="341"/>
                    </a:lnTo>
                    <a:lnTo>
                      <a:pt x="98" y="346"/>
                    </a:lnTo>
                    <a:lnTo>
                      <a:pt x="91" y="350"/>
                    </a:lnTo>
                    <a:lnTo>
                      <a:pt x="84" y="353"/>
                    </a:lnTo>
                    <a:lnTo>
                      <a:pt x="76" y="355"/>
                    </a:lnTo>
                    <a:lnTo>
                      <a:pt x="69" y="358"/>
                    </a:lnTo>
                    <a:lnTo>
                      <a:pt x="60" y="358"/>
                    </a:lnTo>
                    <a:lnTo>
                      <a:pt x="52" y="358"/>
                    </a:lnTo>
                    <a:lnTo>
                      <a:pt x="48" y="355"/>
                    </a:lnTo>
                    <a:lnTo>
                      <a:pt x="43" y="355"/>
                    </a:lnTo>
                    <a:lnTo>
                      <a:pt x="38" y="353"/>
                    </a:lnTo>
                    <a:lnTo>
                      <a:pt x="33" y="350"/>
                    </a:lnTo>
                    <a:lnTo>
                      <a:pt x="28" y="348"/>
                    </a:lnTo>
                    <a:lnTo>
                      <a:pt x="26" y="346"/>
                    </a:lnTo>
                    <a:lnTo>
                      <a:pt x="21" y="343"/>
                    </a:lnTo>
                    <a:lnTo>
                      <a:pt x="16" y="338"/>
                    </a:lnTo>
                    <a:lnTo>
                      <a:pt x="14" y="336"/>
                    </a:lnTo>
                    <a:lnTo>
                      <a:pt x="12" y="334"/>
                    </a:lnTo>
                    <a:lnTo>
                      <a:pt x="9" y="329"/>
                    </a:lnTo>
                    <a:lnTo>
                      <a:pt x="9" y="326"/>
                    </a:lnTo>
                    <a:lnTo>
                      <a:pt x="7" y="324"/>
                    </a:lnTo>
                    <a:lnTo>
                      <a:pt x="7" y="322"/>
                    </a:lnTo>
                    <a:lnTo>
                      <a:pt x="4" y="319"/>
                    </a:lnTo>
                    <a:lnTo>
                      <a:pt x="4" y="314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8"/>
                    </a:lnTo>
                    <a:lnTo>
                      <a:pt x="0" y="283"/>
                    </a:lnTo>
                    <a:lnTo>
                      <a:pt x="2" y="278"/>
                    </a:lnTo>
                    <a:lnTo>
                      <a:pt x="2" y="274"/>
                    </a:lnTo>
                    <a:lnTo>
                      <a:pt x="4" y="266"/>
                    </a:lnTo>
                    <a:lnTo>
                      <a:pt x="7" y="259"/>
                    </a:lnTo>
                    <a:lnTo>
                      <a:pt x="9" y="252"/>
                    </a:lnTo>
                    <a:lnTo>
                      <a:pt x="12" y="245"/>
                    </a:lnTo>
                    <a:lnTo>
                      <a:pt x="14" y="238"/>
                    </a:lnTo>
                    <a:lnTo>
                      <a:pt x="16" y="233"/>
                    </a:lnTo>
                    <a:lnTo>
                      <a:pt x="21" y="226"/>
                    </a:lnTo>
                    <a:lnTo>
                      <a:pt x="26" y="218"/>
                    </a:lnTo>
                    <a:lnTo>
                      <a:pt x="31" y="214"/>
                    </a:lnTo>
                    <a:lnTo>
                      <a:pt x="36" y="206"/>
                    </a:lnTo>
                    <a:lnTo>
                      <a:pt x="43" y="202"/>
                    </a:lnTo>
                    <a:lnTo>
                      <a:pt x="52" y="192"/>
                    </a:lnTo>
                    <a:lnTo>
                      <a:pt x="62" y="185"/>
                    </a:lnTo>
                    <a:lnTo>
                      <a:pt x="74" y="180"/>
                    </a:lnTo>
                    <a:lnTo>
                      <a:pt x="88" y="173"/>
                    </a:lnTo>
                    <a:lnTo>
                      <a:pt x="103" y="170"/>
                    </a:lnTo>
                    <a:lnTo>
                      <a:pt x="117" y="168"/>
                    </a:lnTo>
                    <a:lnTo>
                      <a:pt x="132" y="166"/>
                    </a:lnTo>
                    <a:lnTo>
                      <a:pt x="148" y="166"/>
                    </a:lnTo>
                    <a:lnTo>
                      <a:pt x="172" y="178"/>
                    </a:lnTo>
                    <a:lnTo>
                      <a:pt x="175" y="178"/>
                    </a:lnTo>
                    <a:lnTo>
                      <a:pt x="179" y="180"/>
                    </a:lnTo>
                    <a:lnTo>
                      <a:pt x="182" y="182"/>
                    </a:lnTo>
                    <a:lnTo>
                      <a:pt x="187" y="185"/>
                    </a:lnTo>
                    <a:lnTo>
                      <a:pt x="189" y="187"/>
                    </a:lnTo>
                    <a:lnTo>
                      <a:pt x="194" y="192"/>
                    </a:lnTo>
                    <a:lnTo>
                      <a:pt x="196" y="194"/>
                    </a:lnTo>
                    <a:lnTo>
                      <a:pt x="201" y="199"/>
                    </a:lnTo>
                    <a:lnTo>
                      <a:pt x="206" y="204"/>
                    </a:lnTo>
                    <a:lnTo>
                      <a:pt x="208" y="209"/>
                    </a:lnTo>
                    <a:lnTo>
                      <a:pt x="211" y="214"/>
                    </a:lnTo>
                    <a:lnTo>
                      <a:pt x="213" y="218"/>
                    </a:lnTo>
                    <a:lnTo>
                      <a:pt x="215" y="221"/>
                    </a:lnTo>
                    <a:lnTo>
                      <a:pt x="218" y="226"/>
                    </a:lnTo>
                    <a:lnTo>
                      <a:pt x="218" y="230"/>
                    </a:lnTo>
                    <a:lnTo>
                      <a:pt x="220" y="235"/>
                    </a:lnTo>
                    <a:lnTo>
                      <a:pt x="223" y="240"/>
                    </a:lnTo>
                    <a:lnTo>
                      <a:pt x="225" y="245"/>
                    </a:lnTo>
                    <a:lnTo>
                      <a:pt x="225" y="250"/>
                    </a:lnTo>
                    <a:lnTo>
                      <a:pt x="225" y="257"/>
                    </a:lnTo>
                    <a:lnTo>
                      <a:pt x="225" y="264"/>
                    </a:lnTo>
                    <a:lnTo>
                      <a:pt x="223" y="271"/>
                    </a:lnTo>
                    <a:lnTo>
                      <a:pt x="220" y="281"/>
                    </a:lnTo>
                    <a:lnTo>
                      <a:pt x="215" y="290"/>
                    </a:lnTo>
                    <a:lnTo>
                      <a:pt x="213" y="295"/>
                    </a:lnTo>
                    <a:lnTo>
                      <a:pt x="211" y="300"/>
                    </a:lnTo>
                    <a:lnTo>
                      <a:pt x="208" y="305"/>
                    </a:lnTo>
                    <a:lnTo>
                      <a:pt x="206" y="310"/>
                    </a:lnTo>
                    <a:lnTo>
                      <a:pt x="203" y="314"/>
                    </a:lnTo>
                    <a:lnTo>
                      <a:pt x="201" y="319"/>
                    </a:lnTo>
                    <a:lnTo>
                      <a:pt x="199" y="322"/>
                    </a:lnTo>
                    <a:lnTo>
                      <a:pt x="196" y="326"/>
                    </a:lnTo>
                    <a:lnTo>
                      <a:pt x="194" y="329"/>
                    </a:lnTo>
                    <a:lnTo>
                      <a:pt x="191" y="334"/>
                    </a:lnTo>
                    <a:lnTo>
                      <a:pt x="189" y="338"/>
                    </a:lnTo>
                    <a:lnTo>
                      <a:pt x="184" y="343"/>
                    </a:lnTo>
                    <a:lnTo>
                      <a:pt x="182" y="348"/>
                    </a:lnTo>
                    <a:lnTo>
                      <a:pt x="177" y="350"/>
                    </a:lnTo>
                    <a:lnTo>
                      <a:pt x="175" y="355"/>
                    </a:lnTo>
                    <a:lnTo>
                      <a:pt x="170" y="362"/>
                    </a:lnTo>
                    <a:lnTo>
                      <a:pt x="201" y="372"/>
                    </a:lnTo>
                    <a:lnTo>
                      <a:pt x="206" y="374"/>
                    </a:lnTo>
                    <a:lnTo>
                      <a:pt x="211" y="374"/>
                    </a:lnTo>
                    <a:lnTo>
                      <a:pt x="215" y="374"/>
                    </a:lnTo>
                    <a:lnTo>
                      <a:pt x="220" y="374"/>
                    </a:lnTo>
                    <a:lnTo>
                      <a:pt x="225" y="372"/>
                    </a:lnTo>
                    <a:lnTo>
                      <a:pt x="227" y="370"/>
                    </a:lnTo>
                    <a:lnTo>
                      <a:pt x="232" y="367"/>
                    </a:lnTo>
                    <a:lnTo>
                      <a:pt x="235" y="365"/>
                    </a:lnTo>
                    <a:lnTo>
                      <a:pt x="239" y="360"/>
                    </a:lnTo>
                    <a:lnTo>
                      <a:pt x="242" y="355"/>
                    </a:lnTo>
                    <a:lnTo>
                      <a:pt x="244" y="346"/>
                    </a:lnTo>
                    <a:lnTo>
                      <a:pt x="244" y="338"/>
                    </a:lnTo>
                    <a:lnTo>
                      <a:pt x="244" y="326"/>
                    </a:lnTo>
                    <a:lnTo>
                      <a:pt x="242" y="314"/>
                    </a:lnTo>
                    <a:lnTo>
                      <a:pt x="239" y="302"/>
                    </a:lnTo>
                    <a:lnTo>
                      <a:pt x="237" y="288"/>
                    </a:lnTo>
                    <a:lnTo>
                      <a:pt x="268" y="295"/>
                    </a:lnTo>
                    <a:lnTo>
                      <a:pt x="275" y="298"/>
                    </a:lnTo>
                    <a:lnTo>
                      <a:pt x="283" y="300"/>
                    </a:lnTo>
                    <a:lnTo>
                      <a:pt x="290" y="300"/>
                    </a:lnTo>
                    <a:lnTo>
                      <a:pt x="297" y="300"/>
                    </a:lnTo>
                    <a:lnTo>
                      <a:pt x="302" y="298"/>
                    </a:lnTo>
                    <a:lnTo>
                      <a:pt x="307" y="298"/>
                    </a:lnTo>
                    <a:lnTo>
                      <a:pt x="311" y="295"/>
                    </a:lnTo>
                    <a:lnTo>
                      <a:pt x="314" y="290"/>
                    </a:lnTo>
                    <a:lnTo>
                      <a:pt x="319" y="286"/>
                    </a:lnTo>
                    <a:lnTo>
                      <a:pt x="321" y="281"/>
                    </a:lnTo>
                    <a:lnTo>
                      <a:pt x="323" y="274"/>
                    </a:lnTo>
                    <a:lnTo>
                      <a:pt x="326" y="266"/>
                    </a:lnTo>
                    <a:lnTo>
                      <a:pt x="323" y="257"/>
                    </a:lnTo>
                    <a:lnTo>
                      <a:pt x="323" y="247"/>
                    </a:lnTo>
                    <a:lnTo>
                      <a:pt x="321" y="235"/>
                    </a:lnTo>
                    <a:lnTo>
                      <a:pt x="319" y="223"/>
                    </a:lnTo>
                    <a:lnTo>
                      <a:pt x="299" y="194"/>
                    </a:lnTo>
                    <a:lnTo>
                      <a:pt x="266" y="151"/>
                    </a:lnTo>
                    <a:lnTo>
                      <a:pt x="249" y="125"/>
                    </a:lnTo>
                    <a:lnTo>
                      <a:pt x="247" y="120"/>
                    </a:lnTo>
                    <a:lnTo>
                      <a:pt x="242" y="115"/>
                    </a:lnTo>
                    <a:lnTo>
                      <a:pt x="239" y="113"/>
                    </a:lnTo>
                    <a:lnTo>
                      <a:pt x="237" y="108"/>
                    </a:lnTo>
                    <a:lnTo>
                      <a:pt x="237" y="106"/>
                    </a:lnTo>
                    <a:lnTo>
                      <a:pt x="235" y="101"/>
                    </a:lnTo>
                    <a:lnTo>
                      <a:pt x="232" y="99"/>
                    </a:lnTo>
                    <a:lnTo>
                      <a:pt x="230" y="96"/>
                    </a:lnTo>
                    <a:lnTo>
                      <a:pt x="230" y="94"/>
                    </a:lnTo>
                    <a:lnTo>
                      <a:pt x="227" y="89"/>
                    </a:lnTo>
                    <a:lnTo>
                      <a:pt x="227" y="87"/>
                    </a:lnTo>
                    <a:lnTo>
                      <a:pt x="225" y="84"/>
                    </a:lnTo>
                    <a:lnTo>
                      <a:pt x="225" y="79"/>
                    </a:lnTo>
                    <a:lnTo>
                      <a:pt x="223" y="77"/>
                    </a:lnTo>
                    <a:lnTo>
                      <a:pt x="223" y="72"/>
                    </a:lnTo>
                    <a:lnTo>
                      <a:pt x="223" y="67"/>
                    </a:lnTo>
                    <a:lnTo>
                      <a:pt x="220" y="60"/>
                    </a:lnTo>
                    <a:lnTo>
                      <a:pt x="220" y="53"/>
                    </a:lnTo>
                    <a:lnTo>
                      <a:pt x="223" y="46"/>
                    </a:lnTo>
                    <a:lnTo>
                      <a:pt x="225" y="39"/>
                    </a:lnTo>
                    <a:lnTo>
                      <a:pt x="227" y="34"/>
                    </a:lnTo>
                    <a:lnTo>
                      <a:pt x="232" y="27"/>
                    </a:lnTo>
                    <a:lnTo>
                      <a:pt x="237" y="19"/>
                    </a:lnTo>
                    <a:lnTo>
                      <a:pt x="242" y="15"/>
                    </a:lnTo>
                    <a:lnTo>
                      <a:pt x="273" y="0"/>
                    </a:lnTo>
                    <a:lnTo>
                      <a:pt x="278" y="0"/>
                    </a:lnTo>
                    <a:lnTo>
                      <a:pt x="283" y="0"/>
                    </a:lnTo>
                    <a:lnTo>
                      <a:pt x="287" y="0"/>
                    </a:lnTo>
                    <a:lnTo>
                      <a:pt x="292" y="3"/>
                    </a:lnTo>
                    <a:lnTo>
                      <a:pt x="297" y="3"/>
                    </a:lnTo>
                    <a:lnTo>
                      <a:pt x="302" y="7"/>
                    </a:lnTo>
                    <a:lnTo>
                      <a:pt x="307" y="10"/>
                    </a:lnTo>
                    <a:lnTo>
                      <a:pt x="309" y="15"/>
                    </a:lnTo>
                    <a:lnTo>
                      <a:pt x="319" y="27"/>
                    </a:lnTo>
                    <a:lnTo>
                      <a:pt x="314" y="34"/>
                    </a:lnTo>
                    <a:lnTo>
                      <a:pt x="309" y="41"/>
                    </a:lnTo>
                    <a:lnTo>
                      <a:pt x="307" y="46"/>
                    </a:lnTo>
                    <a:lnTo>
                      <a:pt x="307" y="55"/>
                    </a:lnTo>
                    <a:lnTo>
                      <a:pt x="307" y="63"/>
                    </a:lnTo>
                    <a:lnTo>
                      <a:pt x="307" y="72"/>
                    </a:lnTo>
                    <a:lnTo>
                      <a:pt x="309" y="82"/>
                    </a:lnTo>
                    <a:lnTo>
                      <a:pt x="314" y="91"/>
                    </a:lnTo>
                    <a:lnTo>
                      <a:pt x="319" y="103"/>
                    </a:lnTo>
                    <a:lnTo>
                      <a:pt x="323" y="113"/>
                    </a:lnTo>
                    <a:lnTo>
                      <a:pt x="328" y="122"/>
                    </a:lnTo>
                    <a:lnTo>
                      <a:pt x="333" y="132"/>
                    </a:lnTo>
                    <a:lnTo>
                      <a:pt x="338" y="139"/>
                    </a:lnTo>
                    <a:lnTo>
                      <a:pt x="343" y="149"/>
                    </a:lnTo>
                    <a:lnTo>
                      <a:pt x="347" y="156"/>
                    </a:lnTo>
                    <a:lnTo>
                      <a:pt x="352" y="163"/>
                    </a:lnTo>
                    <a:lnTo>
                      <a:pt x="357" y="170"/>
                    </a:lnTo>
                    <a:lnTo>
                      <a:pt x="362" y="178"/>
                    </a:lnTo>
                    <a:lnTo>
                      <a:pt x="367" y="182"/>
                    </a:lnTo>
                    <a:lnTo>
                      <a:pt x="369" y="190"/>
                    </a:lnTo>
                    <a:lnTo>
                      <a:pt x="374" y="197"/>
                    </a:lnTo>
                    <a:lnTo>
                      <a:pt x="376" y="204"/>
                    </a:lnTo>
                    <a:lnTo>
                      <a:pt x="379" y="211"/>
                    </a:lnTo>
                    <a:lnTo>
                      <a:pt x="381" y="218"/>
                    </a:lnTo>
                    <a:lnTo>
                      <a:pt x="393" y="262"/>
                    </a:lnTo>
                    <a:lnTo>
                      <a:pt x="393" y="269"/>
                    </a:lnTo>
                    <a:lnTo>
                      <a:pt x="391" y="276"/>
                    </a:lnTo>
                    <a:lnTo>
                      <a:pt x="391" y="286"/>
                    </a:lnTo>
                    <a:lnTo>
                      <a:pt x="388" y="290"/>
                    </a:lnTo>
                    <a:lnTo>
                      <a:pt x="386" y="298"/>
                    </a:lnTo>
                    <a:lnTo>
                      <a:pt x="381" y="305"/>
                    </a:lnTo>
                    <a:lnTo>
                      <a:pt x="379" y="310"/>
                    </a:lnTo>
                    <a:lnTo>
                      <a:pt x="374" y="314"/>
                    </a:lnTo>
                    <a:lnTo>
                      <a:pt x="369" y="319"/>
                    </a:lnTo>
                    <a:lnTo>
                      <a:pt x="364" y="322"/>
                    </a:lnTo>
                    <a:lnTo>
                      <a:pt x="357" y="326"/>
                    </a:lnTo>
                    <a:lnTo>
                      <a:pt x="352" y="329"/>
                    </a:lnTo>
                    <a:lnTo>
                      <a:pt x="345" y="331"/>
                    </a:lnTo>
                    <a:lnTo>
                      <a:pt x="340" y="334"/>
                    </a:lnTo>
                    <a:lnTo>
                      <a:pt x="333" y="334"/>
                    </a:lnTo>
                    <a:lnTo>
                      <a:pt x="326" y="336"/>
                    </a:lnTo>
                    <a:lnTo>
                      <a:pt x="283" y="336"/>
                    </a:lnTo>
                    <a:lnTo>
                      <a:pt x="283" y="350"/>
                    </a:lnTo>
                    <a:lnTo>
                      <a:pt x="285" y="362"/>
                    </a:lnTo>
                    <a:lnTo>
                      <a:pt x="283" y="374"/>
                    </a:lnTo>
                    <a:lnTo>
                      <a:pt x="280" y="386"/>
                    </a:lnTo>
                    <a:lnTo>
                      <a:pt x="275" y="396"/>
                    </a:lnTo>
                    <a:lnTo>
                      <a:pt x="268" y="408"/>
                    </a:lnTo>
                    <a:lnTo>
                      <a:pt x="261" y="417"/>
                    </a:lnTo>
                    <a:lnTo>
                      <a:pt x="251" y="427"/>
                    </a:lnTo>
                    <a:lnTo>
                      <a:pt x="227" y="437"/>
                    </a:lnTo>
                    <a:lnTo>
                      <a:pt x="206" y="444"/>
                    </a:lnTo>
                    <a:lnTo>
                      <a:pt x="184" y="449"/>
                    </a:lnTo>
                    <a:lnTo>
                      <a:pt x="163" y="446"/>
                    </a:lnTo>
                    <a:lnTo>
                      <a:pt x="144" y="444"/>
                    </a:lnTo>
                    <a:lnTo>
                      <a:pt x="124" y="434"/>
                    </a:lnTo>
                    <a:lnTo>
                      <a:pt x="108" y="422"/>
                    </a:lnTo>
                    <a:lnTo>
                      <a:pt x="91" y="408"/>
                    </a:lnTo>
                    <a:lnTo>
                      <a:pt x="110" y="391"/>
                    </a:lnTo>
                    <a:lnTo>
                      <a:pt x="115" y="389"/>
                    </a:lnTo>
                    <a:lnTo>
                      <a:pt x="120" y="384"/>
                    </a:lnTo>
                    <a:lnTo>
                      <a:pt x="122" y="381"/>
                    </a:lnTo>
                    <a:lnTo>
                      <a:pt x="127" y="377"/>
                    </a:lnTo>
                    <a:lnTo>
                      <a:pt x="129" y="374"/>
                    </a:lnTo>
                    <a:lnTo>
                      <a:pt x="132" y="372"/>
                    </a:lnTo>
                    <a:lnTo>
                      <a:pt x="134" y="370"/>
                    </a:lnTo>
                    <a:lnTo>
                      <a:pt x="136" y="367"/>
                    </a:lnTo>
                    <a:lnTo>
                      <a:pt x="139" y="365"/>
                    </a:lnTo>
                    <a:lnTo>
                      <a:pt x="141" y="360"/>
                    </a:lnTo>
                    <a:lnTo>
                      <a:pt x="144" y="358"/>
                    </a:lnTo>
                    <a:lnTo>
                      <a:pt x="146" y="353"/>
                    </a:lnTo>
                    <a:lnTo>
                      <a:pt x="148" y="350"/>
                    </a:lnTo>
                    <a:lnTo>
                      <a:pt x="151" y="346"/>
                    </a:lnTo>
                    <a:lnTo>
                      <a:pt x="153" y="341"/>
                    </a:lnTo>
                    <a:lnTo>
                      <a:pt x="155" y="334"/>
                    </a:lnTo>
                    <a:lnTo>
                      <a:pt x="184" y="278"/>
                    </a:lnTo>
                    <a:lnTo>
                      <a:pt x="184" y="276"/>
                    </a:lnTo>
                    <a:lnTo>
                      <a:pt x="184" y="274"/>
                    </a:lnTo>
                    <a:lnTo>
                      <a:pt x="184" y="271"/>
                    </a:lnTo>
                    <a:lnTo>
                      <a:pt x="184" y="269"/>
                    </a:lnTo>
                    <a:lnTo>
                      <a:pt x="182" y="266"/>
                    </a:lnTo>
                    <a:lnTo>
                      <a:pt x="182" y="264"/>
                    </a:lnTo>
                    <a:lnTo>
                      <a:pt x="182" y="262"/>
                    </a:lnTo>
                    <a:lnTo>
                      <a:pt x="179" y="259"/>
                    </a:lnTo>
                    <a:lnTo>
                      <a:pt x="179" y="257"/>
                    </a:lnTo>
                    <a:lnTo>
                      <a:pt x="179" y="254"/>
                    </a:lnTo>
                    <a:lnTo>
                      <a:pt x="177" y="254"/>
                    </a:lnTo>
                    <a:lnTo>
                      <a:pt x="177" y="252"/>
                    </a:lnTo>
                    <a:lnTo>
                      <a:pt x="175" y="250"/>
                    </a:lnTo>
                    <a:lnTo>
                      <a:pt x="172" y="247"/>
                    </a:lnTo>
                    <a:lnTo>
                      <a:pt x="158" y="238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" name="Freeform 41"/>
              <p:cNvSpPr>
                <a:spLocks noChangeAspect="1"/>
              </p:cNvSpPr>
              <p:nvPr/>
            </p:nvSpPr>
            <p:spPr bwMode="auto">
              <a:xfrm>
                <a:off x="3636" y="3772"/>
                <a:ext cx="965" cy="1079"/>
              </a:xfrm>
              <a:custGeom>
                <a:avLst/>
                <a:gdLst>
                  <a:gd name="T0" fmla="*/ 598 w 965"/>
                  <a:gd name="T1" fmla="*/ 899 h 1079"/>
                  <a:gd name="T2" fmla="*/ 538 w 965"/>
                  <a:gd name="T3" fmla="*/ 1036 h 1079"/>
                  <a:gd name="T4" fmla="*/ 377 w 965"/>
                  <a:gd name="T5" fmla="*/ 1067 h 1079"/>
                  <a:gd name="T6" fmla="*/ 190 w 965"/>
                  <a:gd name="T7" fmla="*/ 923 h 1079"/>
                  <a:gd name="T8" fmla="*/ 120 w 965"/>
                  <a:gd name="T9" fmla="*/ 840 h 1079"/>
                  <a:gd name="T10" fmla="*/ 0 w 965"/>
                  <a:gd name="T11" fmla="*/ 616 h 1079"/>
                  <a:gd name="T12" fmla="*/ 41 w 965"/>
                  <a:gd name="T13" fmla="*/ 533 h 1079"/>
                  <a:gd name="T14" fmla="*/ 168 w 965"/>
                  <a:gd name="T15" fmla="*/ 525 h 1079"/>
                  <a:gd name="T16" fmla="*/ 211 w 965"/>
                  <a:gd name="T17" fmla="*/ 528 h 1079"/>
                  <a:gd name="T18" fmla="*/ 223 w 965"/>
                  <a:gd name="T19" fmla="*/ 600 h 1079"/>
                  <a:gd name="T20" fmla="*/ 116 w 965"/>
                  <a:gd name="T21" fmla="*/ 681 h 1079"/>
                  <a:gd name="T22" fmla="*/ 80 w 965"/>
                  <a:gd name="T23" fmla="*/ 734 h 1079"/>
                  <a:gd name="T24" fmla="*/ 99 w 965"/>
                  <a:gd name="T25" fmla="*/ 792 h 1079"/>
                  <a:gd name="T26" fmla="*/ 166 w 965"/>
                  <a:gd name="T27" fmla="*/ 739 h 1079"/>
                  <a:gd name="T28" fmla="*/ 341 w 965"/>
                  <a:gd name="T29" fmla="*/ 530 h 1079"/>
                  <a:gd name="T30" fmla="*/ 461 w 965"/>
                  <a:gd name="T31" fmla="*/ 470 h 1079"/>
                  <a:gd name="T32" fmla="*/ 509 w 965"/>
                  <a:gd name="T33" fmla="*/ 463 h 1079"/>
                  <a:gd name="T34" fmla="*/ 578 w 965"/>
                  <a:gd name="T35" fmla="*/ 477 h 1079"/>
                  <a:gd name="T36" fmla="*/ 624 w 965"/>
                  <a:gd name="T37" fmla="*/ 585 h 1079"/>
                  <a:gd name="T38" fmla="*/ 677 w 965"/>
                  <a:gd name="T39" fmla="*/ 612 h 1079"/>
                  <a:gd name="T40" fmla="*/ 773 w 965"/>
                  <a:gd name="T41" fmla="*/ 540 h 1079"/>
                  <a:gd name="T42" fmla="*/ 847 w 965"/>
                  <a:gd name="T43" fmla="*/ 413 h 1079"/>
                  <a:gd name="T44" fmla="*/ 845 w 965"/>
                  <a:gd name="T45" fmla="*/ 321 h 1079"/>
                  <a:gd name="T46" fmla="*/ 811 w 965"/>
                  <a:gd name="T47" fmla="*/ 266 h 1079"/>
                  <a:gd name="T48" fmla="*/ 725 w 965"/>
                  <a:gd name="T49" fmla="*/ 276 h 1079"/>
                  <a:gd name="T50" fmla="*/ 461 w 965"/>
                  <a:gd name="T51" fmla="*/ 274 h 1079"/>
                  <a:gd name="T52" fmla="*/ 456 w 965"/>
                  <a:gd name="T53" fmla="*/ 41 h 1079"/>
                  <a:gd name="T54" fmla="*/ 590 w 965"/>
                  <a:gd name="T55" fmla="*/ 24 h 1079"/>
                  <a:gd name="T56" fmla="*/ 641 w 965"/>
                  <a:gd name="T57" fmla="*/ 5 h 1079"/>
                  <a:gd name="T58" fmla="*/ 667 w 965"/>
                  <a:gd name="T59" fmla="*/ 70 h 1079"/>
                  <a:gd name="T60" fmla="*/ 578 w 965"/>
                  <a:gd name="T61" fmla="*/ 163 h 1079"/>
                  <a:gd name="T62" fmla="*/ 530 w 965"/>
                  <a:gd name="T63" fmla="*/ 199 h 1079"/>
                  <a:gd name="T64" fmla="*/ 528 w 965"/>
                  <a:gd name="T65" fmla="*/ 281 h 1079"/>
                  <a:gd name="T66" fmla="*/ 586 w 965"/>
                  <a:gd name="T67" fmla="*/ 247 h 1079"/>
                  <a:gd name="T68" fmla="*/ 730 w 965"/>
                  <a:gd name="T69" fmla="*/ 175 h 1079"/>
                  <a:gd name="T70" fmla="*/ 787 w 965"/>
                  <a:gd name="T71" fmla="*/ 185 h 1079"/>
                  <a:gd name="T72" fmla="*/ 828 w 965"/>
                  <a:gd name="T73" fmla="*/ 206 h 1079"/>
                  <a:gd name="T74" fmla="*/ 914 w 965"/>
                  <a:gd name="T75" fmla="*/ 295 h 1079"/>
                  <a:gd name="T76" fmla="*/ 948 w 965"/>
                  <a:gd name="T77" fmla="*/ 540 h 1079"/>
                  <a:gd name="T78" fmla="*/ 770 w 965"/>
                  <a:gd name="T79" fmla="*/ 720 h 1079"/>
                  <a:gd name="T80" fmla="*/ 583 w 965"/>
                  <a:gd name="T81" fmla="*/ 712 h 1079"/>
                  <a:gd name="T82" fmla="*/ 569 w 965"/>
                  <a:gd name="T83" fmla="*/ 569 h 1079"/>
                  <a:gd name="T84" fmla="*/ 526 w 965"/>
                  <a:gd name="T85" fmla="*/ 566 h 1079"/>
                  <a:gd name="T86" fmla="*/ 451 w 965"/>
                  <a:gd name="T87" fmla="*/ 604 h 1079"/>
                  <a:gd name="T88" fmla="*/ 413 w 965"/>
                  <a:gd name="T89" fmla="*/ 631 h 1079"/>
                  <a:gd name="T90" fmla="*/ 312 w 965"/>
                  <a:gd name="T91" fmla="*/ 753 h 1079"/>
                  <a:gd name="T92" fmla="*/ 274 w 965"/>
                  <a:gd name="T93" fmla="*/ 904 h 1079"/>
                  <a:gd name="T94" fmla="*/ 343 w 965"/>
                  <a:gd name="T95" fmla="*/ 983 h 1079"/>
                  <a:gd name="T96" fmla="*/ 423 w 965"/>
                  <a:gd name="T97" fmla="*/ 976 h 1079"/>
                  <a:gd name="T98" fmla="*/ 447 w 965"/>
                  <a:gd name="T99" fmla="*/ 950 h 1079"/>
                  <a:gd name="T100" fmla="*/ 447 w 965"/>
                  <a:gd name="T101" fmla="*/ 938 h 1079"/>
                  <a:gd name="T102" fmla="*/ 437 w 965"/>
                  <a:gd name="T103" fmla="*/ 938 h 1079"/>
                  <a:gd name="T104" fmla="*/ 377 w 965"/>
                  <a:gd name="T105" fmla="*/ 926 h 1079"/>
                  <a:gd name="T106" fmla="*/ 360 w 965"/>
                  <a:gd name="T107" fmla="*/ 849 h 1079"/>
                  <a:gd name="T108" fmla="*/ 401 w 965"/>
                  <a:gd name="T109" fmla="*/ 789 h 1079"/>
                  <a:gd name="T110" fmla="*/ 449 w 965"/>
                  <a:gd name="T111" fmla="*/ 758 h 1079"/>
                  <a:gd name="T112" fmla="*/ 511 w 965"/>
                  <a:gd name="T113" fmla="*/ 772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65" h="1079">
                    <a:moveTo>
                      <a:pt x="547" y="796"/>
                    </a:moveTo>
                    <a:lnTo>
                      <a:pt x="559" y="808"/>
                    </a:lnTo>
                    <a:lnTo>
                      <a:pt x="569" y="818"/>
                    </a:lnTo>
                    <a:lnTo>
                      <a:pt x="576" y="830"/>
                    </a:lnTo>
                    <a:lnTo>
                      <a:pt x="583" y="842"/>
                    </a:lnTo>
                    <a:lnTo>
                      <a:pt x="588" y="856"/>
                    </a:lnTo>
                    <a:lnTo>
                      <a:pt x="593" y="868"/>
                    </a:lnTo>
                    <a:lnTo>
                      <a:pt x="598" y="883"/>
                    </a:lnTo>
                    <a:lnTo>
                      <a:pt x="598" y="899"/>
                    </a:lnTo>
                    <a:lnTo>
                      <a:pt x="600" y="914"/>
                    </a:lnTo>
                    <a:lnTo>
                      <a:pt x="598" y="931"/>
                    </a:lnTo>
                    <a:lnTo>
                      <a:pt x="595" y="945"/>
                    </a:lnTo>
                    <a:lnTo>
                      <a:pt x="590" y="959"/>
                    </a:lnTo>
                    <a:lnTo>
                      <a:pt x="583" y="976"/>
                    </a:lnTo>
                    <a:lnTo>
                      <a:pt x="574" y="991"/>
                    </a:lnTo>
                    <a:lnTo>
                      <a:pt x="564" y="1005"/>
                    </a:lnTo>
                    <a:lnTo>
                      <a:pt x="552" y="1022"/>
                    </a:lnTo>
                    <a:lnTo>
                      <a:pt x="538" y="1036"/>
                    </a:lnTo>
                    <a:lnTo>
                      <a:pt x="521" y="1051"/>
                    </a:lnTo>
                    <a:lnTo>
                      <a:pt x="506" y="1060"/>
                    </a:lnTo>
                    <a:lnTo>
                      <a:pt x="490" y="1067"/>
                    </a:lnTo>
                    <a:lnTo>
                      <a:pt x="473" y="1075"/>
                    </a:lnTo>
                    <a:lnTo>
                      <a:pt x="454" y="1077"/>
                    </a:lnTo>
                    <a:lnTo>
                      <a:pt x="435" y="1079"/>
                    </a:lnTo>
                    <a:lnTo>
                      <a:pt x="415" y="1077"/>
                    </a:lnTo>
                    <a:lnTo>
                      <a:pt x="396" y="1075"/>
                    </a:lnTo>
                    <a:lnTo>
                      <a:pt x="377" y="1067"/>
                    </a:lnTo>
                    <a:lnTo>
                      <a:pt x="355" y="1060"/>
                    </a:lnTo>
                    <a:lnTo>
                      <a:pt x="334" y="1051"/>
                    </a:lnTo>
                    <a:lnTo>
                      <a:pt x="312" y="1036"/>
                    </a:lnTo>
                    <a:lnTo>
                      <a:pt x="288" y="1022"/>
                    </a:lnTo>
                    <a:lnTo>
                      <a:pt x="264" y="1003"/>
                    </a:lnTo>
                    <a:lnTo>
                      <a:pt x="240" y="983"/>
                    </a:lnTo>
                    <a:lnTo>
                      <a:pt x="221" y="964"/>
                    </a:lnTo>
                    <a:lnTo>
                      <a:pt x="204" y="945"/>
                    </a:lnTo>
                    <a:lnTo>
                      <a:pt x="190" y="923"/>
                    </a:lnTo>
                    <a:lnTo>
                      <a:pt x="180" y="902"/>
                    </a:lnTo>
                    <a:lnTo>
                      <a:pt x="173" y="880"/>
                    </a:lnTo>
                    <a:lnTo>
                      <a:pt x="168" y="856"/>
                    </a:lnTo>
                    <a:lnTo>
                      <a:pt x="168" y="832"/>
                    </a:lnTo>
                    <a:lnTo>
                      <a:pt x="171" y="808"/>
                    </a:lnTo>
                    <a:lnTo>
                      <a:pt x="137" y="830"/>
                    </a:lnTo>
                    <a:lnTo>
                      <a:pt x="130" y="832"/>
                    </a:lnTo>
                    <a:lnTo>
                      <a:pt x="125" y="837"/>
                    </a:lnTo>
                    <a:lnTo>
                      <a:pt x="120" y="840"/>
                    </a:lnTo>
                    <a:lnTo>
                      <a:pt x="116" y="842"/>
                    </a:lnTo>
                    <a:lnTo>
                      <a:pt x="111" y="844"/>
                    </a:lnTo>
                    <a:lnTo>
                      <a:pt x="106" y="847"/>
                    </a:lnTo>
                    <a:lnTo>
                      <a:pt x="101" y="847"/>
                    </a:lnTo>
                    <a:lnTo>
                      <a:pt x="99" y="849"/>
                    </a:lnTo>
                    <a:lnTo>
                      <a:pt x="20" y="780"/>
                    </a:lnTo>
                    <a:lnTo>
                      <a:pt x="3" y="652"/>
                    </a:lnTo>
                    <a:lnTo>
                      <a:pt x="0" y="633"/>
                    </a:lnTo>
                    <a:lnTo>
                      <a:pt x="0" y="616"/>
                    </a:lnTo>
                    <a:lnTo>
                      <a:pt x="0" y="602"/>
                    </a:lnTo>
                    <a:lnTo>
                      <a:pt x="3" y="588"/>
                    </a:lnTo>
                    <a:lnTo>
                      <a:pt x="3" y="576"/>
                    </a:lnTo>
                    <a:lnTo>
                      <a:pt x="8" y="566"/>
                    </a:lnTo>
                    <a:lnTo>
                      <a:pt x="10" y="557"/>
                    </a:lnTo>
                    <a:lnTo>
                      <a:pt x="15" y="549"/>
                    </a:lnTo>
                    <a:lnTo>
                      <a:pt x="22" y="542"/>
                    </a:lnTo>
                    <a:lnTo>
                      <a:pt x="29" y="537"/>
                    </a:lnTo>
                    <a:lnTo>
                      <a:pt x="41" y="533"/>
                    </a:lnTo>
                    <a:lnTo>
                      <a:pt x="53" y="530"/>
                    </a:lnTo>
                    <a:lnTo>
                      <a:pt x="65" y="530"/>
                    </a:lnTo>
                    <a:lnTo>
                      <a:pt x="82" y="530"/>
                    </a:lnTo>
                    <a:lnTo>
                      <a:pt x="96" y="533"/>
                    </a:lnTo>
                    <a:lnTo>
                      <a:pt x="116" y="535"/>
                    </a:lnTo>
                    <a:lnTo>
                      <a:pt x="149" y="530"/>
                    </a:lnTo>
                    <a:lnTo>
                      <a:pt x="156" y="530"/>
                    </a:lnTo>
                    <a:lnTo>
                      <a:pt x="161" y="528"/>
                    </a:lnTo>
                    <a:lnTo>
                      <a:pt x="168" y="525"/>
                    </a:lnTo>
                    <a:lnTo>
                      <a:pt x="173" y="521"/>
                    </a:lnTo>
                    <a:lnTo>
                      <a:pt x="178" y="518"/>
                    </a:lnTo>
                    <a:lnTo>
                      <a:pt x="185" y="516"/>
                    </a:lnTo>
                    <a:lnTo>
                      <a:pt x="192" y="511"/>
                    </a:lnTo>
                    <a:lnTo>
                      <a:pt x="197" y="506"/>
                    </a:lnTo>
                    <a:lnTo>
                      <a:pt x="202" y="511"/>
                    </a:lnTo>
                    <a:lnTo>
                      <a:pt x="204" y="516"/>
                    </a:lnTo>
                    <a:lnTo>
                      <a:pt x="207" y="521"/>
                    </a:lnTo>
                    <a:lnTo>
                      <a:pt x="211" y="528"/>
                    </a:lnTo>
                    <a:lnTo>
                      <a:pt x="214" y="535"/>
                    </a:lnTo>
                    <a:lnTo>
                      <a:pt x="219" y="542"/>
                    </a:lnTo>
                    <a:lnTo>
                      <a:pt x="221" y="549"/>
                    </a:lnTo>
                    <a:lnTo>
                      <a:pt x="223" y="557"/>
                    </a:lnTo>
                    <a:lnTo>
                      <a:pt x="226" y="566"/>
                    </a:lnTo>
                    <a:lnTo>
                      <a:pt x="228" y="573"/>
                    </a:lnTo>
                    <a:lnTo>
                      <a:pt x="228" y="583"/>
                    </a:lnTo>
                    <a:lnTo>
                      <a:pt x="226" y="592"/>
                    </a:lnTo>
                    <a:lnTo>
                      <a:pt x="223" y="600"/>
                    </a:lnTo>
                    <a:lnTo>
                      <a:pt x="219" y="609"/>
                    </a:lnTo>
                    <a:lnTo>
                      <a:pt x="214" y="619"/>
                    </a:lnTo>
                    <a:lnTo>
                      <a:pt x="207" y="628"/>
                    </a:lnTo>
                    <a:lnTo>
                      <a:pt x="171" y="652"/>
                    </a:lnTo>
                    <a:lnTo>
                      <a:pt x="137" y="667"/>
                    </a:lnTo>
                    <a:lnTo>
                      <a:pt x="130" y="672"/>
                    </a:lnTo>
                    <a:lnTo>
                      <a:pt x="125" y="674"/>
                    </a:lnTo>
                    <a:lnTo>
                      <a:pt x="120" y="676"/>
                    </a:lnTo>
                    <a:lnTo>
                      <a:pt x="116" y="681"/>
                    </a:lnTo>
                    <a:lnTo>
                      <a:pt x="111" y="684"/>
                    </a:lnTo>
                    <a:lnTo>
                      <a:pt x="106" y="688"/>
                    </a:lnTo>
                    <a:lnTo>
                      <a:pt x="101" y="693"/>
                    </a:lnTo>
                    <a:lnTo>
                      <a:pt x="96" y="698"/>
                    </a:lnTo>
                    <a:lnTo>
                      <a:pt x="92" y="705"/>
                    </a:lnTo>
                    <a:lnTo>
                      <a:pt x="87" y="712"/>
                    </a:lnTo>
                    <a:lnTo>
                      <a:pt x="82" y="720"/>
                    </a:lnTo>
                    <a:lnTo>
                      <a:pt x="80" y="727"/>
                    </a:lnTo>
                    <a:lnTo>
                      <a:pt x="80" y="734"/>
                    </a:lnTo>
                    <a:lnTo>
                      <a:pt x="80" y="741"/>
                    </a:lnTo>
                    <a:lnTo>
                      <a:pt x="80" y="748"/>
                    </a:lnTo>
                    <a:lnTo>
                      <a:pt x="80" y="758"/>
                    </a:lnTo>
                    <a:lnTo>
                      <a:pt x="82" y="770"/>
                    </a:lnTo>
                    <a:lnTo>
                      <a:pt x="89" y="787"/>
                    </a:lnTo>
                    <a:lnTo>
                      <a:pt x="92" y="789"/>
                    </a:lnTo>
                    <a:lnTo>
                      <a:pt x="94" y="789"/>
                    </a:lnTo>
                    <a:lnTo>
                      <a:pt x="96" y="792"/>
                    </a:lnTo>
                    <a:lnTo>
                      <a:pt x="99" y="792"/>
                    </a:lnTo>
                    <a:lnTo>
                      <a:pt x="104" y="792"/>
                    </a:lnTo>
                    <a:lnTo>
                      <a:pt x="108" y="792"/>
                    </a:lnTo>
                    <a:lnTo>
                      <a:pt x="111" y="789"/>
                    </a:lnTo>
                    <a:lnTo>
                      <a:pt x="116" y="787"/>
                    </a:lnTo>
                    <a:lnTo>
                      <a:pt x="128" y="777"/>
                    </a:lnTo>
                    <a:lnTo>
                      <a:pt x="137" y="765"/>
                    </a:lnTo>
                    <a:lnTo>
                      <a:pt x="147" y="756"/>
                    </a:lnTo>
                    <a:lnTo>
                      <a:pt x="156" y="748"/>
                    </a:lnTo>
                    <a:lnTo>
                      <a:pt x="166" y="739"/>
                    </a:lnTo>
                    <a:lnTo>
                      <a:pt x="176" y="732"/>
                    </a:lnTo>
                    <a:lnTo>
                      <a:pt x="188" y="727"/>
                    </a:lnTo>
                    <a:lnTo>
                      <a:pt x="197" y="720"/>
                    </a:lnTo>
                    <a:lnTo>
                      <a:pt x="223" y="664"/>
                    </a:lnTo>
                    <a:lnTo>
                      <a:pt x="240" y="636"/>
                    </a:lnTo>
                    <a:lnTo>
                      <a:pt x="279" y="590"/>
                    </a:lnTo>
                    <a:lnTo>
                      <a:pt x="300" y="569"/>
                    </a:lnTo>
                    <a:lnTo>
                      <a:pt x="319" y="549"/>
                    </a:lnTo>
                    <a:lnTo>
                      <a:pt x="341" y="530"/>
                    </a:lnTo>
                    <a:lnTo>
                      <a:pt x="363" y="516"/>
                    </a:lnTo>
                    <a:lnTo>
                      <a:pt x="384" y="501"/>
                    </a:lnTo>
                    <a:lnTo>
                      <a:pt x="406" y="489"/>
                    </a:lnTo>
                    <a:lnTo>
                      <a:pt x="427" y="480"/>
                    </a:lnTo>
                    <a:lnTo>
                      <a:pt x="449" y="473"/>
                    </a:lnTo>
                    <a:lnTo>
                      <a:pt x="451" y="470"/>
                    </a:lnTo>
                    <a:lnTo>
                      <a:pt x="454" y="470"/>
                    </a:lnTo>
                    <a:lnTo>
                      <a:pt x="456" y="470"/>
                    </a:lnTo>
                    <a:lnTo>
                      <a:pt x="461" y="470"/>
                    </a:lnTo>
                    <a:lnTo>
                      <a:pt x="463" y="468"/>
                    </a:lnTo>
                    <a:lnTo>
                      <a:pt x="468" y="468"/>
                    </a:lnTo>
                    <a:lnTo>
                      <a:pt x="473" y="468"/>
                    </a:lnTo>
                    <a:lnTo>
                      <a:pt x="478" y="468"/>
                    </a:lnTo>
                    <a:lnTo>
                      <a:pt x="485" y="465"/>
                    </a:lnTo>
                    <a:lnTo>
                      <a:pt x="494" y="465"/>
                    </a:lnTo>
                    <a:lnTo>
                      <a:pt x="499" y="463"/>
                    </a:lnTo>
                    <a:lnTo>
                      <a:pt x="504" y="463"/>
                    </a:lnTo>
                    <a:lnTo>
                      <a:pt x="509" y="463"/>
                    </a:lnTo>
                    <a:lnTo>
                      <a:pt x="514" y="463"/>
                    </a:lnTo>
                    <a:lnTo>
                      <a:pt x="516" y="463"/>
                    </a:lnTo>
                    <a:lnTo>
                      <a:pt x="518" y="463"/>
                    </a:lnTo>
                    <a:lnTo>
                      <a:pt x="530" y="463"/>
                    </a:lnTo>
                    <a:lnTo>
                      <a:pt x="540" y="463"/>
                    </a:lnTo>
                    <a:lnTo>
                      <a:pt x="550" y="465"/>
                    </a:lnTo>
                    <a:lnTo>
                      <a:pt x="559" y="468"/>
                    </a:lnTo>
                    <a:lnTo>
                      <a:pt x="569" y="473"/>
                    </a:lnTo>
                    <a:lnTo>
                      <a:pt x="578" y="477"/>
                    </a:lnTo>
                    <a:lnTo>
                      <a:pt x="586" y="482"/>
                    </a:lnTo>
                    <a:lnTo>
                      <a:pt x="595" y="489"/>
                    </a:lnTo>
                    <a:lnTo>
                      <a:pt x="605" y="499"/>
                    </a:lnTo>
                    <a:lnTo>
                      <a:pt x="612" y="509"/>
                    </a:lnTo>
                    <a:lnTo>
                      <a:pt x="617" y="521"/>
                    </a:lnTo>
                    <a:lnTo>
                      <a:pt x="622" y="535"/>
                    </a:lnTo>
                    <a:lnTo>
                      <a:pt x="624" y="549"/>
                    </a:lnTo>
                    <a:lnTo>
                      <a:pt x="624" y="566"/>
                    </a:lnTo>
                    <a:lnTo>
                      <a:pt x="624" y="585"/>
                    </a:lnTo>
                    <a:lnTo>
                      <a:pt x="622" y="604"/>
                    </a:lnTo>
                    <a:lnTo>
                      <a:pt x="629" y="612"/>
                    </a:lnTo>
                    <a:lnTo>
                      <a:pt x="634" y="614"/>
                    </a:lnTo>
                    <a:lnTo>
                      <a:pt x="638" y="616"/>
                    </a:lnTo>
                    <a:lnTo>
                      <a:pt x="646" y="619"/>
                    </a:lnTo>
                    <a:lnTo>
                      <a:pt x="653" y="619"/>
                    </a:lnTo>
                    <a:lnTo>
                      <a:pt x="660" y="616"/>
                    </a:lnTo>
                    <a:lnTo>
                      <a:pt x="667" y="614"/>
                    </a:lnTo>
                    <a:lnTo>
                      <a:pt x="677" y="612"/>
                    </a:lnTo>
                    <a:lnTo>
                      <a:pt x="686" y="609"/>
                    </a:lnTo>
                    <a:lnTo>
                      <a:pt x="698" y="604"/>
                    </a:lnTo>
                    <a:lnTo>
                      <a:pt x="708" y="597"/>
                    </a:lnTo>
                    <a:lnTo>
                      <a:pt x="718" y="592"/>
                    </a:lnTo>
                    <a:lnTo>
                      <a:pt x="730" y="583"/>
                    </a:lnTo>
                    <a:lnTo>
                      <a:pt x="739" y="573"/>
                    </a:lnTo>
                    <a:lnTo>
                      <a:pt x="751" y="564"/>
                    </a:lnTo>
                    <a:lnTo>
                      <a:pt x="763" y="554"/>
                    </a:lnTo>
                    <a:lnTo>
                      <a:pt x="773" y="540"/>
                    </a:lnTo>
                    <a:lnTo>
                      <a:pt x="823" y="475"/>
                    </a:lnTo>
                    <a:lnTo>
                      <a:pt x="828" y="468"/>
                    </a:lnTo>
                    <a:lnTo>
                      <a:pt x="830" y="461"/>
                    </a:lnTo>
                    <a:lnTo>
                      <a:pt x="835" y="453"/>
                    </a:lnTo>
                    <a:lnTo>
                      <a:pt x="837" y="444"/>
                    </a:lnTo>
                    <a:lnTo>
                      <a:pt x="840" y="437"/>
                    </a:lnTo>
                    <a:lnTo>
                      <a:pt x="842" y="429"/>
                    </a:lnTo>
                    <a:lnTo>
                      <a:pt x="845" y="422"/>
                    </a:lnTo>
                    <a:lnTo>
                      <a:pt x="847" y="413"/>
                    </a:lnTo>
                    <a:lnTo>
                      <a:pt x="847" y="405"/>
                    </a:lnTo>
                    <a:lnTo>
                      <a:pt x="849" y="396"/>
                    </a:lnTo>
                    <a:lnTo>
                      <a:pt x="849" y="389"/>
                    </a:lnTo>
                    <a:lnTo>
                      <a:pt x="849" y="377"/>
                    </a:lnTo>
                    <a:lnTo>
                      <a:pt x="849" y="367"/>
                    </a:lnTo>
                    <a:lnTo>
                      <a:pt x="849" y="355"/>
                    </a:lnTo>
                    <a:lnTo>
                      <a:pt x="849" y="345"/>
                    </a:lnTo>
                    <a:lnTo>
                      <a:pt x="847" y="333"/>
                    </a:lnTo>
                    <a:lnTo>
                      <a:pt x="845" y="321"/>
                    </a:lnTo>
                    <a:lnTo>
                      <a:pt x="842" y="312"/>
                    </a:lnTo>
                    <a:lnTo>
                      <a:pt x="840" y="305"/>
                    </a:lnTo>
                    <a:lnTo>
                      <a:pt x="837" y="295"/>
                    </a:lnTo>
                    <a:lnTo>
                      <a:pt x="835" y="288"/>
                    </a:lnTo>
                    <a:lnTo>
                      <a:pt x="830" y="283"/>
                    </a:lnTo>
                    <a:lnTo>
                      <a:pt x="825" y="278"/>
                    </a:lnTo>
                    <a:lnTo>
                      <a:pt x="821" y="274"/>
                    </a:lnTo>
                    <a:lnTo>
                      <a:pt x="816" y="269"/>
                    </a:lnTo>
                    <a:lnTo>
                      <a:pt x="811" y="266"/>
                    </a:lnTo>
                    <a:lnTo>
                      <a:pt x="809" y="262"/>
                    </a:lnTo>
                    <a:lnTo>
                      <a:pt x="804" y="259"/>
                    </a:lnTo>
                    <a:lnTo>
                      <a:pt x="799" y="259"/>
                    </a:lnTo>
                    <a:lnTo>
                      <a:pt x="794" y="257"/>
                    </a:lnTo>
                    <a:lnTo>
                      <a:pt x="789" y="257"/>
                    </a:lnTo>
                    <a:lnTo>
                      <a:pt x="787" y="254"/>
                    </a:lnTo>
                    <a:lnTo>
                      <a:pt x="758" y="259"/>
                    </a:lnTo>
                    <a:lnTo>
                      <a:pt x="741" y="266"/>
                    </a:lnTo>
                    <a:lnTo>
                      <a:pt x="725" y="276"/>
                    </a:lnTo>
                    <a:lnTo>
                      <a:pt x="708" y="286"/>
                    </a:lnTo>
                    <a:lnTo>
                      <a:pt x="691" y="298"/>
                    </a:lnTo>
                    <a:lnTo>
                      <a:pt x="677" y="310"/>
                    </a:lnTo>
                    <a:lnTo>
                      <a:pt x="662" y="321"/>
                    </a:lnTo>
                    <a:lnTo>
                      <a:pt x="648" y="336"/>
                    </a:lnTo>
                    <a:lnTo>
                      <a:pt x="636" y="350"/>
                    </a:lnTo>
                    <a:lnTo>
                      <a:pt x="614" y="374"/>
                    </a:lnTo>
                    <a:lnTo>
                      <a:pt x="598" y="393"/>
                    </a:lnTo>
                    <a:lnTo>
                      <a:pt x="461" y="274"/>
                    </a:lnTo>
                    <a:lnTo>
                      <a:pt x="442" y="144"/>
                    </a:lnTo>
                    <a:lnTo>
                      <a:pt x="442" y="127"/>
                    </a:lnTo>
                    <a:lnTo>
                      <a:pt x="442" y="110"/>
                    </a:lnTo>
                    <a:lnTo>
                      <a:pt x="442" y="96"/>
                    </a:lnTo>
                    <a:lnTo>
                      <a:pt x="442" y="82"/>
                    </a:lnTo>
                    <a:lnTo>
                      <a:pt x="444" y="70"/>
                    </a:lnTo>
                    <a:lnTo>
                      <a:pt x="447" y="58"/>
                    </a:lnTo>
                    <a:lnTo>
                      <a:pt x="451" y="50"/>
                    </a:lnTo>
                    <a:lnTo>
                      <a:pt x="456" y="41"/>
                    </a:lnTo>
                    <a:lnTo>
                      <a:pt x="463" y="36"/>
                    </a:lnTo>
                    <a:lnTo>
                      <a:pt x="470" y="31"/>
                    </a:lnTo>
                    <a:lnTo>
                      <a:pt x="480" y="27"/>
                    </a:lnTo>
                    <a:lnTo>
                      <a:pt x="492" y="24"/>
                    </a:lnTo>
                    <a:lnTo>
                      <a:pt x="506" y="24"/>
                    </a:lnTo>
                    <a:lnTo>
                      <a:pt x="521" y="24"/>
                    </a:lnTo>
                    <a:lnTo>
                      <a:pt x="538" y="27"/>
                    </a:lnTo>
                    <a:lnTo>
                      <a:pt x="557" y="29"/>
                    </a:lnTo>
                    <a:lnTo>
                      <a:pt x="590" y="24"/>
                    </a:lnTo>
                    <a:lnTo>
                      <a:pt x="595" y="22"/>
                    </a:lnTo>
                    <a:lnTo>
                      <a:pt x="602" y="19"/>
                    </a:lnTo>
                    <a:lnTo>
                      <a:pt x="607" y="17"/>
                    </a:lnTo>
                    <a:lnTo>
                      <a:pt x="614" y="15"/>
                    </a:lnTo>
                    <a:lnTo>
                      <a:pt x="619" y="12"/>
                    </a:lnTo>
                    <a:lnTo>
                      <a:pt x="626" y="7"/>
                    </a:lnTo>
                    <a:lnTo>
                      <a:pt x="631" y="5"/>
                    </a:lnTo>
                    <a:lnTo>
                      <a:pt x="638" y="0"/>
                    </a:lnTo>
                    <a:lnTo>
                      <a:pt x="641" y="5"/>
                    </a:lnTo>
                    <a:lnTo>
                      <a:pt x="646" y="10"/>
                    </a:lnTo>
                    <a:lnTo>
                      <a:pt x="648" y="15"/>
                    </a:lnTo>
                    <a:lnTo>
                      <a:pt x="650" y="22"/>
                    </a:lnTo>
                    <a:lnTo>
                      <a:pt x="655" y="29"/>
                    </a:lnTo>
                    <a:lnTo>
                      <a:pt x="658" y="36"/>
                    </a:lnTo>
                    <a:lnTo>
                      <a:pt x="660" y="43"/>
                    </a:lnTo>
                    <a:lnTo>
                      <a:pt x="665" y="53"/>
                    </a:lnTo>
                    <a:lnTo>
                      <a:pt x="665" y="60"/>
                    </a:lnTo>
                    <a:lnTo>
                      <a:pt x="667" y="70"/>
                    </a:lnTo>
                    <a:lnTo>
                      <a:pt x="667" y="79"/>
                    </a:lnTo>
                    <a:lnTo>
                      <a:pt x="665" y="86"/>
                    </a:lnTo>
                    <a:lnTo>
                      <a:pt x="662" y="96"/>
                    </a:lnTo>
                    <a:lnTo>
                      <a:pt x="658" y="103"/>
                    </a:lnTo>
                    <a:lnTo>
                      <a:pt x="653" y="113"/>
                    </a:lnTo>
                    <a:lnTo>
                      <a:pt x="646" y="120"/>
                    </a:lnTo>
                    <a:lnTo>
                      <a:pt x="631" y="139"/>
                    </a:lnTo>
                    <a:lnTo>
                      <a:pt x="614" y="149"/>
                    </a:lnTo>
                    <a:lnTo>
                      <a:pt x="578" y="163"/>
                    </a:lnTo>
                    <a:lnTo>
                      <a:pt x="571" y="166"/>
                    </a:lnTo>
                    <a:lnTo>
                      <a:pt x="566" y="168"/>
                    </a:lnTo>
                    <a:lnTo>
                      <a:pt x="559" y="173"/>
                    </a:lnTo>
                    <a:lnTo>
                      <a:pt x="554" y="175"/>
                    </a:lnTo>
                    <a:lnTo>
                      <a:pt x="550" y="180"/>
                    </a:lnTo>
                    <a:lnTo>
                      <a:pt x="545" y="182"/>
                    </a:lnTo>
                    <a:lnTo>
                      <a:pt x="540" y="187"/>
                    </a:lnTo>
                    <a:lnTo>
                      <a:pt x="535" y="192"/>
                    </a:lnTo>
                    <a:lnTo>
                      <a:pt x="530" y="199"/>
                    </a:lnTo>
                    <a:lnTo>
                      <a:pt x="526" y="206"/>
                    </a:lnTo>
                    <a:lnTo>
                      <a:pt x="521" y="214"/>
                    </a:lnTo>
                    <a:lnTo>
                      <a:pt x="518" y="223"/>
                    </a:lnTo>
                    <a:lnTo>
                      <a:pt x="516" y="230"/>
                    </a:lnTo>
                    <a:lnTo>
                      <a:pt x="516" y="238"/>
                    </a:lnTo>
                    <a:lnTo>
                      <a:pt x="516" y="245"/>
                    </a:lnTo>
                    <a:lnTo>
                      <a:pt x="518" y="254"/>
                    </a:lnTo>
                    <a:lnTo>
                      <a:pt x="521" y="266"/>
                    </a:lnTo>
                    <a:lnTo>
                      <a:pt x="528" y="281"/>
                    </a:lnTo>
                    <a:lnTo>
                      <a:pt x="530" y="283"/>
                    </a:lnTo>
                    <a:lnTo>
                      <a:pt x="533" y="283"/>
                    </a:lnTo>
                    <a:lnTo>
                      <a:pt x="538" y="283"/>
                    </a:lnTo>
                    <a:lnTo>
                      <a:pt x="540" y="286"/>
                    </a:lnTo>
                    <a:lnTo>
                      <a:pt x="545" y="283"/>
                    </a:lnTo>
                    <a:lnTo>
                      <a:pt x="547" y="283"/>
                    </a:lnTo>
                    <a:lnTo>
                      <a:pt x="552" y="283"/>
                    </a:lnTo>
                    <a:lnTo>
                      <a:pt x="557" y="281"/>
                    </a:lnTo>
                    <a:lnTo>
                      <a:pt x="586" y="247"/>
                    </a:lnTo>
                    <a:lnTo>
                      <a:pt x="602" y="230"/>
                    </a:lnTo>
                    <a:lnTo>
                      <a:pt x="619" y="216"/>
                    </a:lnTo>
                    <a:lnTo>
                      <a:pt x="636" y="202"/>
                    </a:lnTo>
                    <a:lnTo>
                      <a:pt x="653" y="192"/>
                    </a:lnTo>
                    <a:lnTo>
                      <a:pt x="672" y="185"/>
                    </a:lnTo>
                    <a:lnTo>
                      <a:pt x="689" y="178"/>
                    </a:lnTo>
                    <a:lnTo>
                      <a:pt x="708" y="175"/>
                    </a:lnTo>
                    <a:lnTo>
                      <a:pt x="727" y="175"/>
                    </a:lnTo>
                    <a:lnTo>
                      <a:pt x="730" y="175"/>
                    </a:lnTo>
                    <a:lnTo>
                      <a:pt x="734" y="175"/>
                    </a:lnTo>
                    <a:lnTo>
                      <a:pt x="739" y="175"/>
                    </a:lnTo>
                    <a:lnTo>
                      <a:pt x="744" y="175"/>
                    </a:lnTo>
                    <a:lnTo>
                      <a:pt x="751" y="178"/>
                    </a:lnTo>
                    <a:lnTo>
                      <a:pt x="761" y="178"/>
                    </a:lnTo>
                    <a:lnTo>
                      <a:pt x="768" y="180"/>
                    </a:lnTo>
                    <a:lnTo>
                      <a:pt x="777" y="182"/>
                    </a:lnTo>
                    <a:lnTo>
                      <a:pt x="782" y="182"/>
                    </a:lnTo>
                    <a:lnTo>
                      <a:pt x="787" y="185"/>
                    </a:lnTo>
                    <a:lnTo>
                      <a:pt x="792" y="187"/>
                    </a:lnTo>
                    <a:lnTo>
                      <a:pt x="797" y="187"/>
                    </a:lnTo>
                    <a:lnTo>
                      <a:pt x="799" y="190"/>
                    </a:lnTo>
                    <a:lnTo>
                      <a:pt x="804" y="192"/>
                    </a:lnTo>
                    <a:lnTo>
                      <a:pt x="809" y="194"/>
                    </a:lnTo>
                    <a:lnTo>
                      <a:pt x="813" y="197"/>
                    </a:lnTo>
                    <a:lnTo>
                      <a:pt x="818" y="199"/>
                    </a:lnTo>
                    <a:lnTo>
                      <a:pt x="823" y="204"/>
                    </a:lnTo>
                    <a:lnTo>
                      <a:pt x="828" y="206"/>
                    </a:lnTo>
                    <a:lnTo>
                      <a:pt x="833" y="211"/>
                    </a:lnTo>
                    <a:lnTo>
                      <a:pt x="837" y="214"/>
                    </a:lnTo>
                    <a:lnTo>
                      <a:pt x="845" y="218"/>
                    </a:lnTo>
                    <a:lnTo>
                      <a:pt x="849" y="223"/>
                    </a:lnTo>
                    <a:lnTo>
                      <a:pt x="854" y="228"/>
                    </a:lnTo>
                    <a:lnTo>
                      <a:pt x="871" y="242"/>
                    </a:lnTo>
                    <a:lnTo>
                      <a:pt x="888" y="259"/>
                    </a:lnTo>
                    <a:lnTo>
                      <a:pt x="902" y="276"/>
                    </a:lnTo>
                    <a:lnTo>
                      <a:pt x="914" y="295"/>
                    </a:lnTo>
                    <a:lnTo>
                      <a:pt x="926" y="314"/>
                    </a:lnTo>
                    <a:lnTo>
                      <a:pt x="936" y="333"/>
                    </a:lnTo>
                    <a:lnTo>
                      <a:pt x="945" y="353"/>
                    </a:lnTo>
                    <a:lnTo>
                      <a:pt x="953" y="372"/>
                    </a:lnTo>
                    <a:lnTo>
                      <a:pt x="960" y="408"/>
                    </a:lnTo>
                    <a:lnTo>
                      <a:pt x="965" y="441"/>
                    </a:lnTo>
                    <a:lnTo>
                      <a:pt x="962" y="475"/>
                    </a:lnTo>
                    <a:lnTo>
                      <a:pt x="957" y="509"/>
                    </a:lnTo>
                    <a:lnTo>
                      <a:pt x="948" y="540"/>
                    </a:lnTo>
                    <a:lnTo>
                      <a:pt x="933" y="571"/>
                    </a:lnTo>
                    <a:lnTo>
                      <a:pt x="914" y="602"/>
                    </a:lnTo>
                    <a:lnTo>
                      <a:pt x="890" y="631"/>
                    </a:lnTo>
                    <a:lnTo>
                      <a:pt x="871" y="652"/>
                    </a:lnTo>
                    <a:lnTo>
                      <a:pt x="852" y="672"/>
                    </a:lnTo>
                    <a:lnTo>
                      <a:pt x="833" y="688"/>
                    </a:lnTo>
                    <a:lnTo>
                      <a:pt x="811" y="700"/>
                    </a:lnTo>
                    <a:lnTo>
                      <a:pt x="792" y="712"/>
                    </a:lnTo>
                    <a:lnTo>
                      <a:pt x="770" y="720"/>
                    </a:lnTo>
                    <a:lnTo>
                      <a:pt x="751" y="727"/>
                    </a:lnTo>
                    <a:lnTo>
                      <a:pt x="730" y="729"/>
                    </a:lnTo>
                    <a:lnTo>
                      <a:pt x="710" y="732"/>
                    </a:lnTo>
                    <a:lnTo>
                      <a:pt x="689" y="732"/>
                    </a:lnTo>
                    <a:lnTo>
                      <a:pt x="667" y="732"/>
                    </a:lnTo>
                    <a:lnTo>
                      <a:pt x="648" y="729"/>
                    </a:lnTo>
                    <a:lnTo>
                      <a:pt x="626" y="724"/>
                    </a:lnTo>
                    <a:lnTo>
                      <a:pt x="605" y="720"/>
                    </a:lnTo>
                    <a:lnTo>
                      <a:pt x="583" y="712"/>
                    </a:lnTo>
                    <a:lnTo>
                      <a:pt x="562" y="705"/>
                    </a:lnTo>
                    <a:lnTo>
                      <a:pt x="569" y="679"/>
                    </a:lnTo>
                    <a:lnTo>
                      <a:pt x="576" y="655"/>
                    </a:lnTo>
                    <a:lnTo>
                      <a:pt x="581" y="633"/>
                    </a:lnTo>
                    <a:lnTo>
                      <a:pt x="583" y="616"/>
                    </a:lnTo>
                    <a:lnTo>
                      <a:pt x="583" y="600"/>
                    </a:lnTo>
                    <a:lnTo>
                      <a:pt x="581" y="585"/>
                    </a:lnTo>
                    <a:lnTo>
                      <a:pt x="576" y="576"/>
                    </a:lnTo>
                    <a:lnTo>
                      <a:pt x="569" y="569"/>
                    </a:lnTo>
                    <a:lnTo>
                      <a:pt x="566" y="566"/>
                    </a:lnTo>
                    <a:lnTo>
                      <a:pt x="562" y="564"/>
                    </a:lnTo>
                    <a:lnTo>
                      <a:pt x="557" y="561"/>
                    </a:lnTo>
                    <a:lnTo>
                      <a:pt x="552" y="561"/>
                    </a:lnTo>
                    <a:lnTo>
                      <a:pt x="547" y="559"/>
                    </a:lnTo>
                    <a:lnTo>
                      <a:pt x="542" y="561"/>
                    </a:lnTo>
                    <a:lnTo>
                      <a:pt x="538" y="561"/>
                    </a:lnTo>
                    <a:lnTo>
                      <a:pt x="533" y="564"/>
                    </a:lnTo>
                    <a:lnTo>
                      <a:pt x="526" y="566"/>
                    </a:lnTo>
                    <a:lnTo>
                      <a:pt x="521" y="569"/>
                    </a:lnTo>
                    <a:lnTo>
                      <a:pt x="514" y="571"/>
                    </a:lnTo>
                    <a:lnTo>
                      <a:pt x="506" y="573"/>
                    </a:lnTo>
                    <a:lnTo>
                      <a:pt x="502" y="576"/>
                    </a:lnTo>
                    <a:lnTo>
                      <a:pt x="494" y="581"/>
                    </a:lnTo>
                    <a:lnTo>
                      <a:pt x="487" y="583"/>
                    </a:lnTo>
                    <a:lnTo>
                      <a:pt x="480" y="588"/>
                    </a:lnTo>
                    <a:lnTo>
                      <a:pt x="456" y="602"/>
                    </a:lnTo>
                    <a:lnTo>
                      <a:pt x="451" y="604"/>
                    </a:lnTo>
                    <a:lnTo>
                      <a:pt x="449" y="607"/>
                    </a:lnTo>
                    <a:lnTo>
                      <a:pt x="447" y="609"/>
                    </a:lnTo>
                    <a:lnTo>
                      <a:pt x="442" y="612"/>
                    </a:lnTo>
                    <a:lnTo>
                      <a:pt x="437" y="614"/>
                    </a:lnTo>
                    <a:lnTo>
                      <a:pt x="432" y="616"/>
                    </a:lnTo>
                    <a:lnTo>
                      <a:pt x="427" y="621"/>
                    </a:lnTo>
                    <a:lnTo>
                      <a:pt x="423" y="624"/>
                    </a:lnTo>
                    <a:lnTo>
                      <a:pt x="418" y="628"/>
                    </a:lnTo>
                    <a:lnTo>
                      <a:pt x="413" y="631"/>
                    </a:lnTo>
                    <a:lnTo>
                      <a:pt x="408" y="636"/>
                    </a:lnTo>
                    <a:lnTo>
                      <a:pt x="403" y="638"/>
                    </a:lnTo>
                    <a:lnTo>
                      <a:pt x="401" y="643"/>
                    </a:lnTo>
                    <a:lnTo>
                      <a:pt x="396" y="645"/>
                    </a:lnTo>
                    <a:lnTo>
                      <a:pt x="394" y="650"/>
                    </a:lnTo>
                    <a:lnTo>
                      <a:pt x="391" y="652"/>
                    </a:lnTo>
                    <a:lnTo>
                      <a:pt x="346" y="703"/>
                    </a:lnTo>
                    <a:lnTo>
                      <a:pt x="329" y="729"/>
                    </a:lnTo>
                    <a:lnTo>
                      <a:pt x="312" y="753"/>
                    </a:lnTo>
                    <a:lnTo>
                      <a:pt x="300" y="777"/>
                    </a:lnTo>
                    <a:lnTo>
                      <a:pt x="291" y="799"/>
                    </a:lnTo>
                    <a:lnTo>
                      <a:pt x="281" y="818"/>
                    </a:lnTo>
                    <a:lnTo>
                      <a:pt x="276" y="835"/>
                    </a:lnTo>
                    <a:lnTo>
                      <a:pt x="271" y="852"/>
                    </a:lnTo>
                    <a:lnTo>
                      <a:pt x="269" y="868"/>
                    </a:lnTo>
                    <a:lnTo>
                      <a:pt x="269" y="880"/>
                    </a:lnTo>
                    <a:lnTo>
                      <a:pt x="271" y="892"/>
                    </a:lnTo>
                    <a:lnTo>
                      <a:pt x="274" y="904"/>
                    </a:lnTo>
                    <a:lnTo>
                      <a:pt x="276" y="916"/>
                    </a:lnTo>
                    <a:lnTo>
                      <a:pt x="281" y="926"/>
                    </a:lnTo>
                    <a:lnTo>
                      <a:pt x="286" y="935"/>
                    </a:lnTo>
                    <a:lnTo>
                      <a:pt x="291" y="945"/>
                    </a:lnTo>
                    <a:lnTo>
                      <a:pt x="298" y="955"/>
                    </a:lnTo>
                    <a:lnTo>
                      <a:pt x="310" y="962"/>
                    </a:lnTo>
                    <a:lnTo>
                      <a:pt x="319" y="971"/>
                    </a:lnTo>
                    <a:lnTo>
                      <a:pt x="331" y="976"/>
                    </a:lnTo>
                    <a:lnTo>
                      <a:pt x="343" y="983"/>
                    </a:lnTo>
                    <a:lnTo>
                      <a:pt x="355" y="986"/>
                    </a:lnTo>
                    <a:lnTo>
                      <a:pt x="365" y="988"/>
                    </a:lnTo>
                    <a:lnTo>
                      <a:pt x="377" y="991"/>
                    </a:lnTo>
                    <a:lnTo>
                      <a:pt x="389" y="991"/>
                    </a:lnTo>
                    <a:lnTo>
                      <a:pt x="396" y="988"/>
                    </a:lnTo>
                    <a:lnTo>
                      <a:pt x="401" y="988"/>
                    </a:lnTo>
                    <a:lnTo>
                      <a:pt x="408" y="986"/>
                    </a:lnTo>
                    <a:lnTo>
                      <a:pt x="415" y="981"/>
                    </a:lnTo>
                    <a:lnTo>
                      <a:pt x="423" y="976"/>
                    </a:lnTo>
                    <a:lnTo>
                      <a:pt x="430" y="971"/>
                    </a:lnTo>
                    <a:lnTo>
                      <a:pt x="435" y="967"/>
                    </a:lnTo>
                    <a:lnTo>
                      <a:pt x="442" y="959"/>
                    </a:lnTo>
                    <a:lnTo>
                      <a:pt x="442" y="957"/>
                    </a:lnTo>
                    <a:lnTo>
                      <a:pt x="444" y="955"/>
                    </a:lnTo>
                    <a:lnTo>
                      <a:pt x="447" y="952"/>
                    </a:lnTo>
                    <a:lnTo>
                      <a:pt x="447" y="950"/>
                    </a:lnTo>
                    <a:lnTo>
                      <a:pt x="447" y="947"/>
                    </a:lnTo>
                    <a:lnTo>
                      <a:pt x="447" y="945"/>
                    </a:lnTo>
                    <a:lnTo>
                      <a:pt x="447" y="943"/>
                    </a:lnTo>
                    <a:lnTo>
                      <a:pt x="447" y="940"/>
                    </a:lnTo>
                    <a:lnTo>
                      <a:pt x="447" y="938"/>
                    </a:lnTo>
                    <a:lnTo>
                      <a:pt x="444" y="938"/>
                    </a:lnTo>
                    <a:lnTo>
                      <a:pt x="442" y="938"/>
                    </a:lnTo>
                    <a:lnTo>
                      <a:pt x="439" y="938"/>
                    </a:lnTo>
                    <a:lnTo>
                      <a:pt x="437" y="938"/>
                    </a:lnTo>
                    <a:lnTo>
                      <a:pt x="435" y="938"/>
                    </a:lnTo>
                    <a:lnTo>
                      <a:pt x="430" y="938"/>
                    </a:lnTo>
                    <a:lnTo>
                      <a:pt x="427" y="938"/>
                    </a:lnTo>
                    <a:lnTo>
                      <a:pt x="423" y="938"/>
                    </a:lnTo>
                    <a:lnTo>
                      <a:pt x="420" y="940"/>
                    </a:lnTo>
                    <a:lnTo>
                      <a:pt x="415" y="940"/>
                    </a:lnTo>
                    <a:lnTo>
                      <a:pt x="411" y="943"/>
                    </a:lnTo>
                    <a:lnTo>
                      <a:pt x="408" y="943"/>
                    </a:lnTo>
                    <a:lnTo>
                      <a:pt x="377" y="926"/>
                    </a:lnTo>
                    <a:lnTo>
                      <a:pt x="370" y="919"/>
                    </a:lnTo>
                    <a:lnTo>
                      <a:pt x="363" y="909"/>
                    </a:lnTo>
                    <a:lnTo>
                      <a:pt x="358" y="902"/>
                    </a:lnTo>
                    <a:lnTo>
                      <a:pt x="355" y="895"/>
                    </a:lnTo>
                    <a:lnTo>
                      <a:pt x="353" y="885"/>
                    </a:lnTo>
                    <a:lnTo>
                      <a:pt x="353" y="875"/>
                    </a:lnTo>
                    <a:lnTo>
                      <a:pt x="355" y="868"/>
                    </a:lnTo>
                    <a:lnTo>
                      <a:pt x="358" y="859"/>
                    </a:lnTo>
                    <a:lnTo>
                      <a:pt x="360" y="849"/>
                    </a:lnTo>
                    <a:lnTo>
                      <a:pt x="365" y="840"/>
                    </a:lnTo>
                    <a:lnTo>
                      <a:pt x="367" y="832"/>
                    </a:lnTo>
                    <a:lnTo>
                      <a:pt x="372" y="825"/>
                    </a:lnTo>
                    <a:lnTo>
                      <a:pt x="377" y="818"/>
                    </a:lnTo>
                    <a:lnTo>
                      <a:pt x="379" y="811"/>
                    </a:lnTo>
                    <a:lnTo>
                      <a:pt x="384" y="806"/>
                    </a:lnTo>
                    <a:lnTo>
                      <a:pt x="389" y="801"/>
                    </a:lnTo>
                    <a:lnTo>
                      <a:pt x="394" y="794"/>
                    </a:lnTo>
                    <a:lnTo>
                      <a:pt x="401" y="789"/>
                    </a:lnTo>
                    <a:lnTo>
                      <a:pt x="406" y="782"/>
                    </a:lnTo>
                    <a:lnTo>
                      <a:pt x="411" y="777"/>
                    </a:lnTo>
                    <a:lnTo>
                      <a:pt x="418" y="775"/>
                    </a:lnTo>
                    <a:lnTo>
                      <a:pt x="423" y="770"/>
                    </a:lnTo>
                    <a:lnTo>
                      <a:pt x="427" y="768"/>
                    </a:lnTo>
                    <a:lnTo>
                      <a:pt x="432" y="763"/>
                    </a:lnTo>
                    <a:lnTo>
                      <a:pt x="437" y="760"/>
                    </a:lnTo>
                    <a:lnTo>
                      <a:pt x="444" y="760"/>
                    </a:lnTo>
                    <a:lnTo>
                      <a:pt x="449" y="758"/>
                    </a:lnTo>
                    <a:lnTo>
                      <a:pt x="454" y="756"/>
                    </a:lnTo>
                    <a:lnTo>
                      <a:pt x="459" y="756"/>
                    </a:lnTo>
                    <a:lnTo>
                      <a:pt x="463" y="756"/>
                    </a:lnTo>
                    <a:lnTo>
                      <a:pt x="468" y="756"/>
                    </a:lnTo>
                    <a:lnTo>
                      <a:pt x="473" y="756"/>
                    </a:lnTo>
                    <a:lnTo>
                      <a:pt x="482" y="758"/>
                    </a:lnTo>
                    <a:lnTo>
                      <a:pt x="492" y="763"/>
                    </a:lnTo>
                    <a:lnTo>
                      <a:pt x="502" y="768"/>
                    </a:lnTo>
                    <a:lnTo>
                      <a:pt x="511" y="772"/>
                    </a:lnTo>
                    <a:lnTo>
                      <a:pt x="521" y="777"/>
                    </a:lnTo>
                    <a:lnTo>
                      <a:pt x="530" y="782"/>
                    </a:lnTo>
                    <a:lnTo>
                      <a:pt x="538" y="789"/>
                    </a:lnTo>
                    <a:lnTo>
                      <a:pt x="547" y="79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3" name="Freeform 42"/>
              <p:cNvSpPr>
                <a:spLocks noChangeAspect="1"/>
              </p:cNvSpPr>
              <p:nvPr/>
            </p:nvSpPr>
            <p:spPr bwMode="auto">
              <a:xfrm>
                <a:off x="2483" y="6110"/>
                <a:ext cx="1149" cy="727"/>
              </a:xfrm>
              <a:custGeom>
                <a:avLst/>
                <a:gdLst>
                  <a:gd name="T0" fmla="*/ 914 w 1149"/>
                  <a:gd name="T1" fmla="*/ 68 h 727"/>
                  <a:gd name="T2" fmla="*/ 916 w 1149"/>
                  <a:gd name="T3" fmla="*/ 22 h 727"/>
                  <a:gd name="T4" fmla="*/ 959 w 1149"/>
                  <a:gd name="T5" fmla="*/ 0 h 727"/>
                  <a:gd name="T6" fmla="*/ 1041 w 1149"/>
                  <a:gd name="T7" fmla="*/ 41 h 727"/>
                  <a:gd name="T8" fmla="*/ 1117 w 1149"/>
                  <a:gd name="T9" fmla="*/ 125 h 727"/>
                  <a:gd name="T10" fmla="*/ 1141 w 1149"/>
                  <a:gd name="T11" fmla="*/ 183 h 727"/>
                  <a:gd name="T12" fmla="*/ 1149 w 1149"/>
                  <a:gd name="T13" fmla="*/ 264 h 727"/>
                  <a:gd name="T14" fmla="*/ 1134 w 1149"/>
                  <a:gd name="T15" fmla="*/ 360 h 727"/>
                  <a:gd name="T16" fmla="*/ 1115 w 1149"/>
                  <a:gd name="T17" fmla="*/ 427 h 727"/>
                  <a:gd name="T18" fmla="*/ 1093 w 1149"/>
                  <a:gd name="T19" fmla="*/ 475 h 727"/>
                  <a:gd name="T20" fmla="*/ 1067 w 1149"/>
                  <a:gd name="T21" fmla="*/ 526 h 727"/>
                  <a:gd name="T22" fmla="*/ 1017 w 1149"/>
                  <a:gd name="T23" fmla="*/ 598 h 727"/>
                  <a:gd name="T24" fmla="*/ 935 w 1149"/>
                  <a:gd name="T25" fmla="*/ 665 h 727"/>
                  <a:gd name="T26" fmla="*/ 842 w 1149"/>
                  <a:gd name="T27" fmla="*/ 710 h 727"/>
                  <a:gd name="T28" fmla="*/ 664 w 1149"/>
                  <a:gd name="T29" fmla="*/ 684 h 727"/>
                  <a:gd name="T30" fmla="*/ 655 w 1149"/>
                  <a:gd name="T31" fmla="*/ 622 h 727"/>
                  <a:gd name="T32" fmla="*/ 611 w 1149"/>
                  <a:gd name="T33" fmla="*/ 540 h 727"/>
                  <a:gd name="T34" fmla="*/ 494 w 1149"/>
                  <a:gd name="T35" fmla="*/ 482 h 727"/>
                  <a:gd name="T36" fmla="*/ 400 w 1149"/>
                  <a:gd name="T37" fmla="*/ 466 h 727"/>
                  <a:gd name="T38" fmla="*/ 355 w 1149"/>
                  <a:gd name="T39" fmla="*/ 485 h 727"/>
                  <a:gd name="T40" fmla="*/ 314 w 1149"/>
                  <a:gd name="T41" fmla="*/ 554 h 727"/>
                  <a:gd name="T42" fmla="*/ 285 w 1149"/>
                  <a:gd name="T43" fmla="*/ 660 h 727"/>
                  <a:gd name="T44" fmla="*/ 91 w 1149"/>
                  <a:gd name="T45" fmla="*/ 590 h 727"/>
                  <a:gd name="T46" fmla="*/ 69 w 1149"/>
                  <a:gd name="T47" fmla="*/ 557 h 727"/>
                  <a:gd name="T48" fmla="*/ 45 w 1149"/>
                  <a:gd name="T49" fmla="*/ 518 h 727"/>
                  <a:gd name="T50" fmla="*/ 12 w 1149"/>
                  <a:gd name="T51" fmla="*/ 456 h 727"/>
                  <a:gd name="T52" fmla="*/ 2 w 1149"/>
                  <a:gd name="T53" fmla="*/ 401 h 727"/>
                  <a:gd name="T54" fmla="*/ 41 w 1149"/>
                  <a:gd name="T55" fmla="*/ 363 h 727"/>
                  <a:gd name="T56" fmla="*/ 120 w 1149"/>
                  <a:gd name="T57" fmla="*/ 324 h 727"/>
                  <a:gd name="T58" fmla="*/ 141 w 1149"/>
                  <a:gd name="T59" fmla="*/ 298 h 727"/>
                  <a:gd name="T60" fmla="*/ 163 w 1149"/>
                  <a:gd name="T61" fmla="*/ 293 h 727"/>
                  <a:gd name="T62" fmla="*/ 194 w 1149"/>
                  <a:gd name="T63" fmla="*/ 319 h 727"/>
                  <a:gd name="T64" fmla="*/ 211 w 1149"/>
                  <a:gd name="T65" fmla="*/ 360 h 727"/>
                  <a:gd name="T66" fmla="*/ 163 w 1149"/>
                  <a:gd name="T67" fmla="*/ 456 h 727"/>
                  <a:gd name="T68" fmla="*/ 146 w 1149"/>
                  <a:gd name="T69" fmla="*/ 485 h 727"/>
                  <a:gd name="T70" fmla="*/ 134 w 1149"/>
                  <a:gd name="T71" fmla="*/ 521 h 727"/>
                  <a:gd name="T72" fmla="*/ 144 w 1149"/>
                  <a:gd name="T73" fmla="*/ 559 h 727"/>
                  <a:gd name="T74" fmla="*/ 175 w 1149"/>
                  <a:gd name="T75" fmla="*/ 586 h 727"/>
                  <a:gd name="T76" fmla="*/ 192 w 1149"/>
                  <a:gd name="T77" fmla="*/ 578 h 727"/>
                  <a:gd name="T78" fmla="*/ 233 w 1149"/>
                  <a:gd name="T79" fmla="*/ 468 h 727"/>
                  <a:gd name="T80" fmla="*/ 304 w 1149"/>
                  <a:gd name="T81" fmla="*/ 406 h 727"/>
                  <a:gd name="T82" fmla="*/ 340 w 1149"/>
                  <a:gd name="T83" fmla="*/ 389 h 727"/>
                  <a:gd name="T84" fmla="*/ 504 w 1149"/>
                  <a:gd name="T85" fmla="*/ 427 h 727"/>
                  <a:gd name="T86" fmla="*/ 590 w 1149"/>
                  <a:gd name="T87" fmla="*/ 461 h 727"/>
                  <a:gd name="T88" fmla="*/ 674 w 1149"/>
                  <a:gd name="T89" fmla="*/ 514 h 727"/>
                  <a:gd name="T90" fmla="*/ 717 w 1149"/>
                  <a:gd name="T91" fmla="*/ 588 h 727"/>
                  <a:gd name="T92" fmla="*/ 724 w 1149"/>
                  <a:gd name="T93" fmla="*/ 626 h 727"/>
                  <a:gd name="T94" fmla="*/ 743 w 1149"/>
                  <a:gd name="T95" fmla="*/ 638 h 727"/>
                  <a:gd name="T96" fmla="*/ 782 w 1149"/>
                  <a:gd name="T97" fmla="*/ 626 h 727"/>
                  <a:gd name="T98" fmla="*/ 813 w 1149"/>
                  <a:gd name="T99" fmla="*/ 602 h 727"/>
                  <a:gd name="T100" fmla="*/ 837 w 1149"/>
                  <a:gd name="T101" fmla="*/ 581 h 727"/>
                  <a:gd name="T102" fmla="*/ 863 w 1149"/>
                  <a:gd name="T103" fmla="*/ 557 h 727"/>
                  <a:gd name="T104" fmla="*/ 911 w 1149"/>
                  <a:gd name="T105" fmla="*/ 499 h 727"/>
                  <a:gd name="T106" fmla="*/ 976 w 1149"/>
                  <a:gd name="T107" fmla="*/ 384 h 727"/>
                  <a:gd name="T108" fmla="*/ 990 w 1149"/>
                  <a:gd name="T109" fmla="*/ 324 h 727"/>
                  <a:gd name="T110" fmla="*/ 995 w 1149"/>
                  <a:gd name="T111" fmla="*/ 274 h 727"/>
                  <a:gd name="T112" fmla="*/ 993 w 1149"/>
                  <a:gd name="T113" fmla="*/ 207 h 727"/>
                  <a:gd name="T114" fmla="*/ 978 w 1149"/>
                  <a:gd name="T115" fmla="*/ 151 h 727"/>
                  <a:gd name="T116" fmla="*/ 959 w 1149"/>
                  <a:gd name="T117" fmla="*/ 11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9" h="727">
                    <a:moveTo>
                      <a:pt x="940" y="96"/>
                    </a:moveTo>
                    <a:lnTo>
                      <a:pt x="930" y="89"/>
                    </a:lnTo>
                    <a:lnTo>
                      <a:pt x="923" y="82"/>
                    </a:lnTo>
                    <a:lnTo>
                      <a:pt x="918" y="75"/>
                    </a:lnTo>
                    <a:lnTo>
                      <a:pt x="914" y="68"/>
                    </a:lnTo>
                    <a:lnTo>
                      <a:pt x="911" y="58"/>
                    </a:lnTo>
                    <a:lnTo>
                      <a:pt x="909" y="51"/>
                    </a:lnTo>
                    <a:lnTo>
                      <a:pt x="909" y="41"/>
                    </a:lnTo>
                    <a:lnTo>
                      <a:pt x="911" y="32"/>
                    </a:lnTo>
                    <a:lnTo>
                      <a:pt x="916" y="22"/>
                    </a:lnTo>
                    <a:lnTo>
                      <a:pt x="921" y="12"/>
                    </a:lnTo>
                    <a:lnTo>
                      <a:pt x="928" y="8"/>
                    </a:lnTo>
                    <a:lnTo>
                      <a:pt x="938" y="3"/>
                    </a:lnTo>
                    <a:lnTo>
                      <a:pt x="947" y="0"/>
                    </a:lnTo>
                    <a:lnTo>
                      <a:pt x="959" y="0"/>
                    </a:lnTo>
                    <a:lnTo>
                      <a:pt x="971" y="3"/>
                    </a:lnTo>
                    <a:lnTo>
                      <a:pt x="986" y="8"/>
                    </a:lnTo>
                    <a:lnTo>
                      <a:pt x="1005" y="17"/>
                    </a:lnTo>
                    <a:lnTo>
                      <a:pt x="1022" y="29"/>
                    </a:lnTo>
                    <a:lnTo>
                      <a:pt x="1041" y="41"/>
                    </a:lnTo>
                    <a:lnTo>
                      <a:pt x="1055" y="56"/>
                    </a:lnTo>
                    <a:lnTo>
                      <a:pt x="1072" y="70"/>
                    </a:lnTo>
                    <a:lnTo>
                      <a:pt x="1086" y="89"/>
                    </a:lnTo>
                    <a:lnTo>
                      <a:pt x="1103" y="106"/>
                    </a:lnTo>
                    <a:lnTo>
                      <a:pt x="1117" y="125"/>
                    </a:lnTo>
                    <a:lnTo>
                      <a:pt x="1125" y="135"/>
                    </a:lnTo>
                    <a:lnTo>
                      <a:pt x="1129" y="144"/>
                    </a:lnTo>
                    <a:lnTo>
                      <a:pt x="1134" y="156"/>
                    </a:lnTo>
                    <a:lnTo>
                      <a:pt x="1139" y="168"/>
                    </a:lnTo>
                    <a:lnTo>
                      <a:pt x="1141" y="183"/>
                    </a:lnTo>
                    <a:lnTo>
                      <a:pt x="1144" y="197"/>
                    </a:lnTo>
                    <a:lnTo>
                      <a:pt x="1146" y="214"/>
                    </a:lnTo>
                    <a:lnTo>
                      <a:pt x="1149" y="231"/>
                    </a:lnTo>
                    <a:lnTo>
                      <a:pt x="1149" y="247"/>
                    </a:lnTo>
                    <a:lnTo>
                      <a:pt x="1149" y="264"/>
                    </a:lnTo>
                    <a:lnTo>
                      <a:pt x="1149" y="283"/>
                    </a:lnTo>
                    <a:lnTo>
                      <a:pt x="1146" y="303"/>
                    </a:lnTo>
                    <a:lnTo>
                      <a:pt x="1144" y="322"/>
                    </a:lnTo>
                    <a:lnTo>
                      <a:pt x="1139" y="341"/>
                    </a:lnTo>
                    <a:lnTo>
                      <a:pt x="1134" y="360"/>
                    </a:lnTo>
                    <a:lnTo>
                      <a:pt x="1129" y="382"/>
                    </a:lnTo>
                    <a:lnTo>
                      <a:pt x="1125" y="394"/>
                    </a:lnTo>
                    <a:lnTo>
                      <a:pt x="1122" y="406"/>
                    </a:lnTo>
                    <a:lnTo>
                      <a:pt x="1117" y="415"/>
                    </a:lnTo>
                    <a:lnTo>
                      <a:pt x="1115" y="427"/>
                    </a:lnTo>
                    <a:lnTo>
                      <a:pt x="1110" y="437"/>
                    </a:lnTo>
                    <a:lnTo>
                      <a:pt x="1105" y="446"/>
                    </a:lnTo>
                    <a:lnTo>
                      <a:pt x="1103" y="456"/>
                    </a:lnTo>
                    <a:lnTo>
                      <a:pt x="1098" y="466"/>
                    </a:lnTo>
                    <a:lnTo>
                      <a:pt x="1093" y="475"/>
                    </a:lnTo>
                    <a:lnTo>
                      <a:pt x="1089" y="487"/>
                    </a:lnTo>
                    <a:lnTo>
                      <a:pt x="1084" y="497"/>
                    </a:lnTo>
                    <a:lnTo>
                      <a:pt x="1079" y="506"/>
                    </a:lnTo>
                    <a:lnTo>
                      <a:pt x="1074" y="516"/>
                    </a:lnTo>
                    <a:lnTo>
                      <a:pt x="1067" y="526"/>
                    </a:lnTo>
                    <a:lnTo>
                      <a:pt x="1062" y="535"/>
                    </a:lnTo>
                    <a:lnTo>
                      <a:pt x="1055" y="545"/>
                    </a:lnTo>
                    <a:lnTo>
                      <a:pt x="1043" y="564"/>
                    </a:lnTo>
                    <a:lnTo>
                      <a:pt x="1029" y="581"/>
                    </a:lnTo>
                    <a:lnTo>
                      <a:pt x="1017" y="598"/>
                    </a:lnTo>
                    <a:lnTo>
                      <a:pt x="1000" y="612"/>
                    </a:lnTo>
                    <a:lnTo>
                      <a:pt x="986" y="626"/>
                    </a:lnTo>
                    <a:lnTo>
                      <a:pt x="971" y="641"/>
                    </a:lnTo>
                    <a:lnTo>
                      <a:pt x="954" y="653"/>
                    </a:lnTo>
                    <a:lnTo>
                      <a:pt x="935" y="665"/>
                    </a:lnTo>
                    <a:lnTo>
                      <a:pt x="918" y="677"/>
                    </a:lnTo>
                    <a:lnTo>
                      <a:pt x="899" y="686"/>
                    </a:lnTo>
                    <a:lnTo>
                      <a:pt x="882" y="696"/>
                    </a:lnTo>
                    <a:lnTo>
                      <a:pt x="861" y="703"/>
                    </a:lnTo>
                    <a:lnTo>
                      <a:pt x="842" y="710"/>
                    </a:lnTo>
                    <a:lnTo>
                      <a:pt x="822" y="717"/>
                    </a:lnTo>
                    <a:lnTo>
                      <a:pt x="801" y="722"/>
                    </a:lnTo>
                    <a:lnTo>
                      <a:pt x="779" y="727"/>
                    </a:lnTo>
                    <a:lnTo>
                      <a:pt x="662" y="693"/>
                    </a:lnTo>
                    <a:lnTo>
                      <a:pt x="664" y="684"/>
                    </a:lnTo>
                    <a:lnTo>
                      <a:pt x="664" y="674"/>
                    </a:lnTo>
                    <a:lnTo>
                      <a:pt x="664" y="662"/>
                    </a:lnTo>
                    <a:lnTo>
                      <a:pt x="662" y="650"/>
                    </a:lnTo>
                    <a:lnTo>
                      <a:pt x="659" y="636"/>
                    </a:lnTo>
                    <a:lnTo>
                      <a:pt x="655" y="622"/>
                    </a:lnTo>
                    <a:lnTo>
                      <a:pt x="650" y="607"/>
                    </a:lnTo>
                    <a:lnTo>
                      <a:pt x="645" y="588"/>
                    </a:lnTo>
                    <a:lnTo>
                      <a:pt x="635" y="571"/>
                    </a:lnTo>
                    <a:lnTo>
                      <a:pt x="626" y="554"/>
                    </a:lnTo>
                    <a:lnTo>
                      <a:pt x="611" y="540"/>
                    </a:lnTo>
                    <a:lnTo>
                      <a:pt x="595" y="526"/>
                    </a:lnTo>
                    <a:lnTo>
                      <a:pt x="573" y="511"/>
                    </a:lnTo>
                    <a:lnTo>
                      <a:pt x="552" y="502"/>
                    </a:lnTo>
                    <a:lnTo>
                      <a:pt x="525" y="490"/>
                    </a:lnTo>
                    <a:lnTo>
                      <a:pt x="494" y="482"/>
                    </a:lnTo>
                    <a:lnTo>
                      <a:pt x="420" y="466"/>
                    </a:lnTo>
                    <a:lnTo>
                      <a:pt x="415" y="466"/>
                    </a:lnTo>
                    <a:lnTo>
                      <a:pt x="410" y="466"/>
                    </a:lnTo>
                    <a:lnTo>
                      <a:pt x="405" y="466"/>
                    </a:lnTo>
                    <a:lnTo>
                      <a:pt x="400" y="466"/>
                    </a:lnTo>
                    <a:lnTo>
                      <a:pt x="396" y="466"/>
                    </a:lnTo>
                    <a:lnTo>
                      <a:pt x="391" y="466"/>
                    </a:lnTo>
                    <a:lnTo>
                      <a:pt x="386" y="468"/>
                    </a:lnTo>
                    <a:lnTo>
                      <a:pt x="384" y="470"/>
                    </a:lnTo>
                    <a:lnTo>
                      <a:pt x="355" y="485"/>
                    </a:lnTo>
                    <a:lnTo>
                      <a:pt x="345" y="499"/>
                    </a:lnTo>
                    <a:lnTo>
                      <a:pt x="338" y="511"/>
                    </a:lnTo>
                    <a:lnTo>
                      <a:pt x="328" y="526"/>
                    </a:lnTo>
                    <a:lnTo>
                      <a:pt x="321" y="540"/>
                    </a:lnTo>
                    <a:lnTo>
                      <a:pt x="314" y="554"/>
                    </a:lnTo>
                    <a:lnTo>
                      <a:pt x="307" y="571"/>
                    </a:lnTo>
                    <a:lnTo>
                      <a:pt x="302" y="586"/>
                    </a:lnTo>
                    <a:lnTo>
                      <a:pt x="297" y="605"/>
                    </a:lnTo>
                    <a:lnTo>
                      <a:pt x="288" y="641"/>
                    </a:lnTo>
                    <a:lnTo>
                      <a:pt x="285" y="660"/>
                    </a:lnTo>
                    <a:lnTo>
                      <a:pt x="103" y="610"/>
                    </a:lnTo>
                    <a:lnTo>
                      <a:pt x="101" y="605"/>
                    </a:lnTo>
                    <a:lnTo>
                      <a:pt x="98" y="600"/>
                    </a:lnTo>
                    <a:lnTo>
                      <a:pt x="96" y="595"/>
                    </a:lnTo>
                    <a:lnTo>
                      <a:pt x="91" y="590"/>
                    </a:lnTo>
                    <a:lnTo>
                      <a:pt x="89" y="586"/>
                    </a:lnTo>
                    <a:lnTo>
                      <a:pt x="84" y="578"/>
                    </a:lnTo>
                    <a:lnTo>
                      <a:pt x="79" y="571"/>
                    </a:lnTo>
                    <a:lnTo>
                      <a:pt x="74" y="562"/>
                    </a:lnTo>
                    <a:lnTo>
                      <a:pt x="69" y="557"/>
                    </a:lnTo>
                    <a:lnTo>
                      <a:pt x="65" y="550"/>
                    </a:lnTo>
                    <a:lnTo>
                      <a:pt x="60" y="542"/>
                    </a:lnTo>
                    <a:lnTo>
                      <a:pt x="55" y="535"/>
                    </a:lnTo>
                    <a:lnTo>
                      <a:pt x="50" y="526"/>
                    </a:lnTo>
                    <a:lnTo>
                      <a:pt x="45" y="518"/>
                    </a:lnTo>
                    <a:lnTo>
                      <a:pt x="41" y="509"/>
                    </a:lnTo>
                    <a:lnTo>
                      <a:pt x="36" y="499"/>
                    </a:lnTo>
                    <a:lnTo>
                      <a:pt x="26" y="485"/>
                    </a:lnTo>
                    <a:lnTo>
                      <a:pt x="19" y="468"/>
                    </a:lnTo>
                    <a:lnTo>
                      <a:pt x="12" y="456"/>
                    </a:lnTo>
                    <a:lnTo>
                      <a:pt x="7" y="442"/>
                    </a:lnTo>
                    <a:lnTo>
                      <a:pt x="5" y="430"/>
                    </a:lnTo>
                    <a:lnTo>
                      <a:pt x="2" y="420"/>
                    </a:lnTo>
                    <a:lnTo>
                      <a:pt x="0" y="410"/>
                    </a:lnTo>
                    <a:lnTo>
                      <a:pt x="2" y="401"/>
                    </a:lnTo>
                    <a:lnTo>
                      <a:pt x="5" y="391"/>
                    </a:lnTo>
                    <a:lnTo>
                      <a:pt x="12" y="384"/>
                    </a:lnTo>
                    <a:lnTo>
                      <a:pt x="19" y="377"/>
                    </a:lnTo>
                    <a:lnTo>
                      <a:pt x="29" y="370"/>
                    </a:lnTo>
                    <a:lnTo>
                      <a:pt x="41" y="363"/>
                    </a:lnTo>
                    <a:lnTo>
                      <a:pt x="55" y="355"/>
                    </a:lnTo>
                    <a:lnTo>
                      <a:pt x="69" y="351"/>
                    </a:lnTo>
                    <a:lnTo>
                      <a:pt x="89" y="346"/>
                    </a:lnTo>
                    <a:lnTo>
                      <a:pt x="115" y="327"/>
                    </a:lnTo>
                    <a:lnTo>
                      <a:pt x="120" y="324"/>
                    </a:lnTo>
                    <a:lnTo>
                      <a:pt x="125" y="319"/>
                    </a:lnTo>
                    <a:lnTo>
                      <a:pt x="129" y="315"/>
                    </a:lnTo>
                    <a:lnTo>
                      <a:pt x="134" y="310"/>
                    </a:lnTo>
                    <a:lnTo>
                      <a:pt x="137" y="303"/>
                    </a:lnTo>
                    <a:lnTo>
                      <a:pt x="141" y="298"/>
                    </a:lnTo>
                    <a:lnTo>
                      <a:pt x="146" y="291"/>
                    </a:lnTo>
                    <a:lnTo>
                      <a:pt x="149" y="286"/>
                    </a:lnTo>
                    <a:lnTo>
                      <a:pt x="153" y="288"/>
                    </a:lnTo>
                    <a:lnTo>
                      <a:pt x="158" y="291"/>
                    </a:lnTo>
                    <a:lnTo>
                      <a:pt x="163" y="293"/>
                    </a:lnTo>
                    <a:lnTo>
                      <a:pt x="170" y="298"/>
                    </a:lnTo>
                    <a:lnTo>
                      <a:pt x="175" y="303"/>
                    </a:lnTo>
                    <a:lnTo>
                      <a:pt x="180" y="307"/>
                    </a:lnTo>
                    <a:lnTo>
                      <a:pt x="187" y="312"/>
                    </a:lnTo>
                    <a:lnTo>
                      <a:pt x="194" y="319"/>
                    </a:lnTo>
                    <a:lnTo>
                      <a:pt x="199" y="327"/>
                    </a:lnTo>
                    <a:lnTo>
                      <a:pt x="204" y="334"/>
                    </a:lnTo>
                    <a:lnTo>
                      <a:pt x="206" y="341"/>
                    </a:lnTo>
                    <a:lnTo>
                      <a:pt x="209" y="351"/>
                    </a:lnTo>
                    <a:lnTo>
                      <a:pt x="211" y="360"/>
                    </a:lnTo>
                    <a:lnTo>
                      <a:pt x="211" y="370"/>
                    </a:lnTo>
                    <a:lnTo>
                      <a:pt x="209" y="379"/>
                    </a:lnTo>
                    <a:lnTo>
                      <a:pt x="206" y="391"/>
                    </a:lnTo>
                    <a:lnTo>
                      <a:pt x="187" y="430"/>
                    </a:lnTo>
                    <a:lnTo>
                      <a:pt x="163" y="456"/>
                    </a:lnTo>
                    <a:lnTo>
                      <a:pt x="158" y="463"/>
                    </a:lnTo>
                    <a:lnTo>
                      <a:pt x="153" y="468"/>
                    </a:lnTo>
                    <a:lnTo>
                      <a:pt x="151" y="473"/>
                    </a:lnTo>
                    <a:lnTo>
                      <a:pt x="149" y="478"/>
                    </a:lnTo>
                    <a:lnTo>
                      <a:pt x="146" y="485"/>
                    </a:lnTo>
                    <a:lnTo>
                      <a:pt x="144" y="490"/>
                    </a:lnTo>
                    <a:lnTo>
                      <a:pt x="141" y="497"/>
                    </a:lnTo>
                    <a:lnTo>
                      <a:pt x="139" y="502"/>
                    </a:lnTo>
                    <a:lnTo>
                      <a:pt x="137" y="511"/>
                    </a:lnTo>
                    <a:lnTo>
                      <a:pt x="134" y="521"/>
                    </a:lnTo>
                    <a:lnTo>
                      <a:pt x="134" y="530"/>
                    </a:lnTo>
                    <a:lnTo>
                      <a:pt x="137" y="538"/>
                    </a:lnTo>
                    <a:lnTo>
                      <a:pt x="137" y="545"/>
                    </a:lnTo>
                    <a:lnTo>
                      <a:pt x="141" y="552"/>
                    </a:lnTo>
                    <a:lnTo>
                      <a:pt x="144" y="559"/>
                    </a:lnTo>
                    <a:lnTo>
                      <a:pt x="149" y="566"/>
                    </a:lnTo>
                    <a:lnTo>
                      <a:pt x="156" y="576"/>
                    </a:lnTo>
                    <a:lnTo>
                      <a:pt x="170" y="586"/>
                    </a:lnTo>
                    <a:lnTo>
                      <a:pt x="173" y="586"/>
                    </a:lnTo>
                    <a:lnTo>
                      <a:pt x="175" y="586"/>
                    </a:lnTo>
                    <a:lnTo>
                      <a:pt x="177" y="586"/>
                    </a:lnTo>
                    <a:lnTo>
                      <a:pt x="182" y="586"/>
                    </a:lnTo>
                    <a:lnTo>
                      <a:pt x="185" y="583"/>
                    </a:lnTo>
                    <a:lnTo>
                      <a:pt x="187" y="581"/>
                    </a:lnTo>
                    <a:lnTo>
                      <a:pt x="192" y="578"/>
                    </a:lnTo>
                    <a:lnTo>
                      <a:pt x="194" y="574"/>
                    </a:lnTo>
                    <a:lnTo>
                      <a:pt x="206" y="533"/>
                    </a:lnTo>
                    <a:lnTo>
                      <a:pt x="216" y="509"/>
                    </a:lnTo>
                    <a:lnTo>
                      <a:pt x="223" y="487"/>
                    </a:lnTo>
                    <a:lnTo>
                      <a:pt x="233" y="468"/>
                    </a:lnTo>
                    <a:lnTo>
                      <a:pt x="245" y="451"/>
                    </a:lnTo>
                    <a:lnTo>
                      <a:pt x="259" y="437"/>
                    </a:lnTo>
                    <a:lnTo>
                      <a:pt x="271" y="425"/>
                    </a:lnTo>
                    <a:lnTo>
                      <a:pt x="288" y="415"/>
                    </a:lnTo>
                    <a:lnTo>
                      <a:pt x="304" y="406"/>
                    </a:lnTo>
                    <a:lnTo>
                      <a:pt x="324" y="396"/>
                    </a:lnTo>
                    <a:lnTo>
                      <a:pt x="328" y="394"/>
                    </a:lnTo>
                    <a:lnTo>
                      <a:pt x="333" y="391"/>
                    </a:lnTo>
                    <a:lnTo>
                      <a:pt x="336" y="391"/>
                    </a:lnTo>
                    <a:lnTo>
                      <a:pt x="340" y="389"/>
                    </a:lnTo>
                    <a:lnTo>
                      <a:pt x="345" y="389"/>
                    </a:lnTo>
                    <a:lnTo>
                      <a:pt x="350" y="389"/>
                    </a:lnTo>
                    <a:lnTo>
                      <a:pt x="355" y="391"/>
                    </a:lnTo>
                    <a:lnTo>
                      <a:pt x="360" y="391"/>
                    </a:lnTo>
                    <a:lnTo>
                      <a:pt x="504" y="427"/>
                    </a:lnTo>
                    <a:lnTo>
                      <a:pt x="520" y="432"/>
                    </a:lnTo>
                    <a:lnTo>
                      <a:pt x="537" y="437"/>
                    </a:lnTo>
                    <a:lnTo>
                      <a:pt x="554" y="444"/>
                    </a:lnTo>
                    <a:lnTo>
                      <a:pt x="571" y="451"/>
                    </a:lnTo>
                    <a:lnTo>
                      <a:pt x="590" y="461"/>
                    </a:lnTo>
                    <a:lnTo>
                      <a:pt x="607" y="470"/>
                    </a:lnTo>
                    <a:lnTo>
                      <a:pt x="623" y="480"/>
                    </a:lnTo>
                    <a:lnTo>
                      <a:pt x="643" y="490"/>
                    </a:lnTo>
                    <a:lnTo>
                      <a:pt x="659" y="502"/>
                    </a:lnTo>
                    <a:lnTo>
                      <a:pt x="674" y="514"/>
                    </a:lnTo>
                    <a:lnTo>
                      <a:pt x="688" y="526"/>
                    </a:lnTo>
                    <a:lnTo>
                      <a:pt x="698" y="540"/>
                    </a:lnTo>
                    <a:lnTo>
                      <a:pt x="707" y="554"/>
                    </a:lnTo>
                    <a:lnTo>
                      <a:pt x="712" y="571"/>
                    </a:lnTo>
                    <a:lnTo>
                      <a:pt x="717" y="588"/>
                    </a:lnTo>
                    <a:lnTo>
                      <a:pt x="719" y="605"/>
                    </a:lnTo>
                    <a:lnTo>
                      <a:pt x="719" y="612"/>
                    </a:lnTo>
                    <a:lnTo>
                      <a:pt x="722" y="617"/>
                    </a:lnTo>
                    <a:lnTo>
                      <a:pt x="722" y="624"/>
                    </a:lnTo>
                    <a:lnTo>
                      <a:pt x="724" y="626"/>
                    </a:lnTo>
                    <a:lnTo>
                      <a:pt x="727" y="631"/>
                    </a:lnTo>
                    <a:lnTo>
                      <a:pt x="729" y="634"/>
                    </a:lnTo>
                    <a:lnTo>
                      <a:pt x="734" y="636"/>
                    </a:lnTo>
                    <a:lnTo>
                      <a:pt x="739" y="638"/>
                    </a:lnTo>
                    <a:lnTo>
                      <a:pt x="743" y="638"/>
                    </a:lnTo>
                    <a:lnTo>
                      <a:pt x="751" y="638"/>
                    </a:lnTo>
                    <a:lnTo>
                      <a:pt x="758" y="636"/>
                    </a:lnTo>
                    <a:lnTo>
                      <a:pt x="765" y="634"/>
                    </a:lnTo>
                    <a:lnTo>
                      <a:pt x="772" y="631"/>
                    </a:lnTo>
                    <a:lnTo>
                      <a:pt x="782" y="626"/>
                    </a:lnTo>
                    <a:lnTo>
                      <a:pt x="791" y="619"/>
                    </a:lnTo>
                    <a:lnTo>
                      <a:pt x="801" y="612"/>
                    </a:lnTo>
                    <a:lnTo>
                      <a:pt x="803" y="610"/>
                    </a:lnTo>
                    <a:lnTo>
                      <a:pt x="808" y="607"/>
                    </a:lnTo>
                    <a:lnTo>
                      <a:pt x="813" y="602"/>
                    </a:lnTo>
                    <a:lnTo>
                      <a:pt x="815" y="600"/>
                    </a:lnTo>
                    <a:lnTo>
                      <a:pt x="820" y="595"/>
                    </a:lnTo>
                    <a:lnTo>
                      <a:pt x="827" y="590"/>
                    </a:lnTo>
                    <a:lnTo>
                      <a:pt x="832" y="586"/>
                    </a:lnTo>
                    <a:lnTo>
                      <a:pt x="837" y="581"/>
                    </a:lnTo>
                    <a:lnTo>
                      <a:pt x="844" y="576"/>
                    </a:lnTo>
                    <a:lnTo>
                      <a:pt x="849" y="571"/>
                    </a:lnTo>
                    <a:lnTo>
                      <a:pt x="854" y="566"/>
                    </a:lnTo>
                    <a:lnTo>
                      <a:pt x="858" y="562"/>
                    </a:lnTo>
                    <a:lnTo>
                      <a:pt x="863" y="557"/>
                    </a:lnTo>
                    <a:lnTo>
                      <a:pt x="868" y="552"/>
                    </a:lnTo>
                    <a:lnTo>
                      <a:pt x="870" y="550"/>
                    </a:lnTo>
                    <a:lnTo>
                      <a:pt x="873" y="545"/>
                    </a:lnTo>
                    <a:lnTo>
                      <a:pt x="894" y="523"/>
                    </a:lnTo>
                    <a:lnTo>
                      <a:pt x="911" y="499"/>
                    </a:lnTo>
                    <a:lnTo>
                      <a:pt x="928" y="475"/>
                    </a:lnTo>
                    <a:lnTo>
                      <a:pt x="942" y="454"/>
                    </a:lnTo>
                    <a:lnTo>
                      <a:pt x="954" y="430"/>
                    </a:lnTo>
                    <a:lnTo>
                      <a:pt x="966" y="408"/>
                    </a:lnTo>
                    <a:lnTo>
                      <a:pt x="976" y="384"/>
                    </a:lnTo>
                    <a:lnTo>
                      <a:pt x="983" y="363"/>
                    </a:lnTo>
                    <a:lnTo>
                      <a:pt x="986" y="353"/>
                    </a:lnTo>
                    <a:lnTo>
                      <a:pt x="988" y="343"/>
                    </a:lnTo>
                    <a:lnTo>
                      <a:pt x="988" y="334"/>
                    </a:lnTo>
                    <a:lnTo>
                      <a:pt x="990" y="324"/>
                    </a:lnTo>
                    <a:lnTo>
                      <a:pt x="990" y="315"/>
                    </a:lnTo>
                    <a:lnTo>
                      <a:pt x="993" y="305"/>
                    </a:lnTo>
                    <a:lnTo>
                      <a:pt x="993" y="298"/>
                    </a:lnTo>
                    <a:lnTo>
                      <a:pt x="993" y="288"/>
                    </a:lnTo>
                    <a:lnTo>
                      <a:pt x="995" y="274"/>
                    </a:lnTo>
                    <a:lnTo>
                      <a:pt x="995" y="259"/>
                    </a:lnTo>
                    <a:lnTo>
                      <a:pt x="995" y="245"/>
                    </a:lnTo>
                    <a:lnTo>
                      <a:pt x="995" y="231"/>
                    </a:lnTo>
                    <a:lnTo>
                      <a:pt x="993" y="219"/>
                    </a:lnTo>
                    <a:lnTo>
                      <a:pt x="993" y="207"/>
                    </a:lnTo>
                    <a:lnTo>
                      <a:pt x="990" y="195"/>
                    </a:lnTo>
                    <a:lnTo>
                      <a:pt x="988" y="183"/>
                    </a:lnTo>
                    <a:lnTo>
                      <a:pt x="983" y="171"/>
                    </a:lnTo>
                    <a:lnTo>
                      <a:pt x="981" y="161"/>
                    </a:lnTo>
                    <a:lnTo>
                      <a:pt x="978" y="151"/>
                    </a:lnTo>
                    <a:lnTo>
                      <a:pt x="976" y="142"/>
                    </a:lnTo>
                    <a:lnTo>
                      <a:pt x="971" y="135"/>
                    </a:lnTo>
                    <a:lnTo>
                      <a:pt x="969" y="127"/>
                    </a:lnTo>
                    <a:lnTo>
                      <a:pt x="964" y="120"/>
                    </a:lnTo>
                    <a:lnTo>
                      <a:pt x="959" y="116"/>
                    </a:lnTo>
                    <a:lnTo>
                      <a:pt x="940" y="9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4" name="Freeform 43"/>
              <p:cNvSpPr>
                <a:spLocks noChangeAspect="1"/>
              </p:cNvSpPr>
              <p:nvPr/>
            </p:nvSpPr>
            <p:spPr bwMode="auto">
              <a:xfrm>
                <a:off x="13930" y="5811"/>
                <a:ext cx="904" cy="1000"/>
              </a:xfrm>
              <a:custGeom>
                <a:avLst/>
                <a:gdLst>
                  <a:gd name="T0" fmla="*/ 218 w 904"/>
                  <a:gd name="T1" fmla="*/ 345 h 1000"/>
                  <a:gd name="T2" fmla="*/ 256 w 904"/>
                  <a:gd name="T3" fmla="*/ 364 h 1000"/>
                  <a:gd name="T4" fmla="*/ 218 w 904"/>
                  <a:gd name="T5" fmla="*/ 251 h 1000"/>
                  <a:gd name="T6" fmla="*/ 261 w 904"/>
                  <a:gd name="T7" fmla="*/ 184 h 1000"/>
                  <a:gd name="T8" fmla="*/ 333 w 904"/>
                  <a:gd name="T9" fmla="*/ 160 h 1000"/>
                  <a:gd name="T10" fmla="*/ 405 w 904"/>
                  <a:gd name="T11" fmla="*/ 203 h 1000"/>
                  <a:gd name="T12" fmla="*/ 431 w 904"/>
                  <a:gd name="T13" fmla="*/ 283 h 1000"/>
                  <a:gd name="T14" fmla="*/ 362 w 904"/>
                  <a:gd name="T15" fmla="*/ 386 h 1000"/>
                  <a:gd name="T16" fmla="*/ 268 w 904"/>
                  <a:gd name="T17" fmla="*/ 429 h 1000"/>
                  <a:gd name="T18" fmla="*/ 201 w 904"/>
                  <a:gd name="T19" fmla="*/ 436 h 1000"/>
                  <a:gd name="T20" fmla="*/ 74 w 904"/>
                  <a:gd name="T21" fmla="*/ 415 h 1000"/>
                  <a:gd name="T22" fmla="*/ 0 w 904"/>
                  <a:gd name="T23" fmla="*/ 275 h 1000"/>
                  <a:gd name="T24" fmla="*/ 88 w 904"/>
                  <a:gd name="T25" fmla="*/ 124 h 1000"/>
                  <a:gd name="T26" fmla="*/ 381 w 904"/>
                  <a:gd name="T27" fmla="*/ 7 h 1000"/>
                  <a:gd name="T28" fmla="*/ 597 w 904"/>
                  <a:gd name="T29" fmla="*/ 40 h 1000"/>
                  <a:gd name="T30" fmla="*/ 731 w 904"/>
                  <a:gd name="T31" fmla="*/ 235 h 1000"/>
                  <a:gd name="T32" fmla="*/ 717 w 904"/>
                  <a:gd name="T33" fmla="*/ 426 h 1000"/>
                  <a:gd name="T34" fmla="*/ 659 w 904"/>
                  <a:gd name="T35" fmla="*/ 513 h 1000"/>
                  <a:gd name="T36" fmla="*/ 549 w 904"/>
                  <a:gd name="T37" fmla="*/ 580 h 1000"/>
                  <a:gd name="T38" fmla="*/ 376 w 904"/>
                  <a:gd name="T39" fmla="*/ 530 h 1000"/>
                  <a:gd name="T40" fmla="*/ 333 w 904"/>
                  <a:gd name="T41" fmla="*/ 580 h 1000"/>
                  <a:gd name="T42" fmla="*/ 302 w 904"/>
                  <a:gd name="T43" fmla="*/ 669 h 1000"/>
                  <a:gd name="T44" fmla="*/ 343 w 904"/>
                  <a:gd name="T45" fmla="*/ 829 h 1000"/>
                  <a:gd name="T46" fmla="*/ 386 w 904"/>
                  <a:gd name="T47" fmla="*/ 882 h 1000"/>
                  <a:gd name="T48" fmla="*/ 455 w 904"/>
                  <a:gd name="T49" fmla="*/ 923 h 1000"/>
                  <a:gd name="T50" fmla="*/ 518 w 904"/>
                  <a:gd name="T51" fmla="*/ 930 h 1000"/>
                  <a:gd name="T52" fmla="*/ 551 w 904"/>
                  <a:gd name="T53" fmla="*/ 909 h 1000"/>
                  <a:gd name="T54" fmla="*/ 551 w 904"/>
                  <a:gd name="T55" fmla="*/ 748 h 1000"/>
                  <a:gd name="T56" fmla="*/ 863 w 904"/>
                  <a:gd name="T57" fmla="*/ 690 h 1000"/>
                  <a:gd name="T58" fmla="*/ 904 w 904"/>
                  <a:gd name="T59" fmla="*/ 757 h 1000"/>
                  <a:gd name="T60" fmla="*/ 849 w 904"/>
                  <a:gd name="T61" fmla="*/ 865 h 1000"/>
                  <a:gd name="T62" fmla="*/ 837 w 904"/>
                  <a:gd name="T63" fmla="*/ 909 h 1000"/>
                  <a:gd name="T64" fmla="*/ 774 w 904"/>
                  <a:gd name="T65" fmla="*/ 897 h 1000"/>
                  <a:gd name="T66" fmla="*/ 733 w 904"/>
                  <a:gd name="T67" fmla="*/ 810 h 1000"/>
                  <a:gd name="T68" fmla="*/ 733 w 904"/>
                  <a:gd name="T69" fmla="*/ 729 h 1000"/>
                  <a:gd name="T70" fmla="*/ 695 w 904"/>
                  <a:gd name="T71" fmla="*/ 681 h 1000"/>
                  <a:gd name="T72" fmla="*/ 647 w 904"/>
                  <a:gd name="T73" fmla="*/ 683 h 1000"/>
                  <a:gd name="T74" fmla="*/ 673 w 904"/>
                  <a:gd name="T75" fmla="*/ 825 h 1000"/>
                  <a:gd name="T76" fmla="*/ 642 w 904"/>
                  <a:gd name="T77" fmla="*/ 911 h 1000"/>
                  <a:gd name="T78" fmla="*/ 606 w 904"/>
                  <a:gd name="T79" fmla="*/ 949 h 1000"/>
                  <a:gd name="T80" fmla="*/ 568 w 904"/>
                  <a:gd name="T81" fmla="*/ 971 h 1000"/>
                  <a:gd name="T82" fmla="*/ 453 w 904"/>
                  <a:gd name="T83" fmla="*/ 1000 h 1000"/>
                  <a:gd name="T84" fmla="*/ 249 w 904"/>
                  <a:gd name="T85" fmla="*/ 930 h 1000"/>
                  <a:gd name="T86" fmla="*/ 155 w 904"/>
                  <a:gd name="T87" fmla="*/ 724 h 1000"/>
                  <a:gd name="T88" fmla="*/ 187 w 904"/>
                  <a:gd name="T89" fmla="*/ 590 h 1000"/>
                  <a:gd name="T90" fmla="*/ 268 w 904"/>
                  <a:gd name="T91" fmla="*/ 513 h 1000"/>
                  <a:gd name="T92" fmla="*/ 328 w 904"/>
                  <a:gd name="T93" fmla="*/ 479 h 1000"/>
                  <a:gd name="T94" fmla="*/ 460 w 904"/>
                  <a:gd name="T95" fmla="*/ 520 h 1000"/>
                  <a:gd name="T96" fmla="*/ 575 w 904"/>
                  <a:gd name="T97" fmla="*/ 498 h 1000"/>
                  <a:gd name="T98" fmla="*/ 614 w 904"/>
                  <a:gd name="T99" fmla="*/ 407 h 1000"/>
                  <a:gd name="T100" fmla="*/ 602 w 904"/>
                  <a:gd name="T101" fmla="*/ 311 h 1000"/>
                  <a:gd name="T102" fmla="*/ 575 w 904"/>
                  <a:gd name="T103" fmla="*/ 220 h 1000"/>
                  <a:gd name="T104" fmla="*/ 503 w 904"/>
                  <a:gd name="T105" fmla="*/ 115 h 1000"/>
                  <a:gd name="T106" fmla="*/ 369 w 904"/>
                  <a:gd name="T107" fmla="*/ 79 h 1000"/>
                  <a:gd name="T108" fmla="*/ 235 w 904"/>
                  <a:gd name="T109" fmla="*/ 120 h 1000"/>
                  <a:gd name="T110" fmla="*/ 167 w 904"/>
                  <a:gd name="T111" fmla="*/ 223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04" h="1000">
                    <a:moveTo>
                      <a:pt x="179" y="297"/>
                    </a:moveTo>
                    <a:lnTo>
                      <a:pt x="184" y="304"/>
                    </a:lnTo>
                    <a:lnTo>
                      <a:pt x="189" y="314"/>
                    </a:lnTo>
                    <a:lnTo>
                      <a:pt x="194" y="321"/>
                    </a:lnTo>
                    <a:lnTo>
                      <a:pt x="199" y="328"/>
                    </a:lnTo>
                    <a:lnTo>
                      <a:pt x="206" y="335"/>
                    </a:lnTo>
                    <a:lnTo>
                      <a:pt x="211" y="340"/>
                    </a:lnTo>
                    <a:lnTo>
                      <a:pt x="218" y="345"/>
                    </a:lnTo>
                    <a:lnTo>
                      <a:pt x="223" y="350"/>
                    </a:lnTo>
                    <a:lnTo>
                      <a:pt x="230" y="355"/>
                    </a:lnTo>
                    <a:lnTo>
                      <a:pt x="235" y="357"/>
                    </a:lnTo>
                    <a:lnTo>
                      <a:pt x="239" y="359"/>
                    </a:lnTo>
                    <a:lnTo>
                      <a:pt x="244" y="362"/>
                    </a:lnTo>
                    <a:lnTo>
                      <a:pt x="249" y="364"/>
                    </a:lnTo>
                    <a:lnTo>
                      <a:pt x="254" y="364"/>
                    </a:lnTo>
                    <a:lnTo>
                      <a:pt x="256" y="364"/>
                    </a:lnTo>
                    <a:lnTo>
                      <a:pt x="259" y="364"/>
                    </a:lnTo>
                    <a:lnTo>
                      <a:pt x="263" y="355"/>
                    </a:lnTo>
                    <a:lnTo>
                      <a:pt x="244" y="331"/>
                    </a:lnTo>
                    <a:lnTo>
                      <a:pt x="227" y="304"/>
                    </a:lnTo>
                    <a:lnTo>
                      <a:pt x="220" y="283"/>
                    </a:lnTo>
                    <a:lnTo>
                      <a:pt x="218" y="271"/>
                    </a:lnTo>
                    <a:lnTo>
                      <a:pt x="218" y="261"/>
                    </a:lnTo>
                    <a:lnTo>
                      <a:pt x="218" y="251"/>
                    </a:lnTo>
                    <a:lnTo>
                      <a:pt x="220" y="242"/>
                    </a:lnTo>
                    <a:lnTo>
                      <a:pt x="223" y="232"/>
                    </a:lnTo>
                    <a:lnTo>
                      <a:pt x="227" y="223"/>
                    </a:lnTo>
                    <a:lnTo>
                      <a:pt x="232" y="213"/>
                    </a:lnTo>
                    <a:lnTo>
                      <a:pt x="237" y="203"/>
                    </a:lnTo>
                    <a:lnTo>
                      <a:pt x="247" y="196"/>
                    </a:lnTo>
                    <a:lnTo>
                      <a:pt x="254" y="189"/>
                    </a:lnTo>
                    <a:lnTo>
                      <a:pt x="261" y="184"/>
                    </a:lnTo>
                    <a:lnTo>
                      <a:pt x="266" y="179"/>
                    </a:lnTo>
                    <a:lnTo>
                      <a:pt x="273" y="175"/>
                    </a:lnTo>
                    <a:lnTo>
                      <a:pt x="278" y="170"/>
                    </a:lnTo>
                    <a:lnTo>
                      <a:pt x="285" y="167"/>
                    </a:lnTo>
                    <a:lnTo>
                      <a:pt x="290" y="165"/>
                    </a:lnTo>
                    <a:lnTo>
                      <a:pt x="307" y="163"/>
                    </a:lnTo>
                    <a:lnTo>
                      <a:pt x="321" y="160"/>
                    </a:lnTo>
                    <a:lnTo>
                      <a:pt x="333" y="160"/>
                    </a:lnTo>
                    <a:lnTo>
                      <a:pt x="345" y="163"/>
                    </a:lnTo>
                    <a:lnTo>
                      <a:pt x="357" y="165"/>
                    </a:lnTo>
                    <a:lnTo>
                      <a:pt x="369" y="167"/>
                    </a:lnTo>
                    <a:lnTo>
                      <a:pt x="376" y="175"/>
                    </a:lnTo>
                    <a:lnTo>
                      <a:pt x="386" y="182"/>
                    </a:lnTo>
                    <a:lnTo>
                      <a:pt x="393" y="189"/>
                    </a:lnTo>
                    <a:lnTo>
                      <a:pt x="400" y="196"/>
                    </a:lnTo>
                    <a:lnTo>
                      <a:pt x="405" y="203"/>
                    </a:lnTo>
                    <a:lnTo>
                      <a:pt x="410" y="208"/>
                    </a:lnTo>
                    <a:lnTo>
                      <a:pt x="414" y="215"/>
                    </a:lnTo>
                    <a:lnTo>
                      <a:pt x="417" y="220"/>
                    </a:lnTo>
                    <a:lnTo>
                      <a:pt x="419" y="225"/>
                    </a:lnTo>
                    <a:lnTo>
                      <a:pt x="422" y="230"/>
                    </a:lnTo>
                    <a:lnTo>
                      <a:pt x="426" y="249"/>
                    </a:lnTo>
                    <a:lnTo>
                      <a:pt x="431" y="266"/>
                    </a:lnTo>
                    <a:lnTo>
                      <a:pt x="431" y="283"/>
                    </a:lnTo>
                    <a:lnTo>
                      <a:pt x="429" y="299"/>
                    </a:lnTo>
                    <a:lnTo>
                      <a:pt x="426" y="314"/>
                    </a:lnTo>
                    <a:lnTo>
                      <a:pt x="419" y="328"/>
                    </a:lnTo>
                    <a:lnTo>
                      <a:pt x="412" y="340"/>
                    </a:lnTo>
                    <a:lnTo>
                      <a:pt x="400" y="355"/>
                    </a:lnTo>
                    <a:lnTo>
                      <a:pt x="388" y="364"/>
                    </a:lnTo>
                    <a:lnTo>
                      <a:pt x="376" y="376"/>
                    </a:lnTo>
                    <a:lnTo>
                      <a:pt x="362" y="386"/>
                    </a:lnTo>
                    <a:lnTo>
                      <a:pt x="350" y="395"/>
                    </a:lnTo>
                    <a:lnTo>
                      <a:pt x="335" y="403"/>
                    </a:lnTo>
                    <a:lnTo>
                      <a:pt x="321" y="410"/>
                    </a:lnTo>
                    <a:lnTo>
                      <a:pt x="307" y="417"/>
                    </a:lnTo>
                    <a:lnTo>
                      <a:pt x="290" y="424"/>
                    </a:lnTo>
                    <a:lnTo>
                      <a:pt x="283" y="426"/>
                    </a:lnTo>
                    <a:lnTo>
                      <a:pt x="275" y="429"/>
                    </a:lnTo>
                    <a:lnTo>
                      <a:pt x="268" y="429"/>
                    </a:lnTo>
                    <a:lnTo>
                      <a:pt x="261" y="431"/>
                    </a:lnTo>
                    <a:lnTo>
                      <a:pt x="254" y="431"/>
                    </a:lnTo>
                    <a:lnTo>
                      <a:pt x="244" y="434"/>
                    </a:lnTo>
                    <a:lnTo>
                      <a:pt x="237" y="434"/>
                    </a:lnTo>
                    <a:lnTo>
                      <a:pt x="230" y="434"/>
                    </a:lnTo>
                    <a:lnTo>
                      <a:pt x="220" y="436"/>
                    </a:lnTo>
                    <a:lnTo>
                      <a:pt x="211" y="436"/>
                    </a:lnTo>
                    <a:lnTo>
                      <a:pt x="201" y="436"/>
                    </a:lnTo>
                    <a:lnTo>
                      <a:pt x="191" y="436"/>
                    </a:lnTo>
                    <a:lnTo>
                      <a:pt x="179" y="436"/>
                    </a:lnTo>
                    <a:lnTo>
                      <a:pt x="165" y="434"/>
                    </a:lnTo>
                    <a:lnTo>
                      <a:pt x="151" y="434"/>
                    </a:lnTo>
                    <a:lnTo>
                      <a:pt x="136" y="434"/>
                    </a:lnTo>
                    <a:lnTo>
                      <a:pt x="115" y="431"/>
                    </a:lnTo>
                    <a:lnTo>
                      <a:pt x="93" y="424"/>
                    </a:lnTo>
                    <a:lnTo>
                      <a:pt x="74" y="415"/>
                    </a:lnTo>
                    <a:lnTo>
                      <a:pt x="57" y="403"/>
                    </a:lnTo>
                    <a:lnTo>
                      <a:pt x="40" y="388"/>
                    </a:lnTo>
                    <a:lnTo>
                      <a:pt x="28" y="369"/>
                    </a:lnTo>
                    <a:lnTo>
                      <a:pt x="16" y="347"/>
                    </a:lnTo>
                    <a:lnTo>
                      <a:pt x="7" y="323"/>
                    </a:lnTo>
                    <a:lnTo>
                      <a:pt x="2" y="307"/>
                    </a:lnTo>
                    <a:lnTo>
                      <a:pt x="0" y="292"/>
                    </a:lnTo>
                    <a:lnTo>
                      <a:pt x="0" y="275"/>
                    </a:lnTo>
                    <a:lnTo>
                      <a:pt x="2" y="259"/>
                    </a:lnTo>
                    <a:lnTo>
                      <a:pt x="7" y="242"/>
                    </a:lnTo>
                    <a:lnTo>
                      <a:pt x="14" y="223"/>
                    </a:lnTo>
                    <a:lnTo>
                      <a:pt x="21" y="203"/>
                    </a:lnTo>
                    <a:lnTo>
                      <a:pt x="33" y="184"/>
                    </a:lnTo>
                    <a:lnTo>
                      <a:pt x="48" y="163"/>
                    </a:lnTo>
                    <a:lnTo>
                      <a:pt x="67" y="144"/>
                    </a:lnTo>
                    <a:lnTo>
                      <a:pt x="88" y="124"/>
                    </a:lnTo>
                    <a:lnTo>
                      <a:pt x="117" y="105"/>
                    </a:lnTo>
                    <a:lnTo>
                      <a:pt x="151" y="86"/>
                    </a:lnTo>
                    <a:lnTo>
                      <a:pt x="189" y="67"/>
                    </a:lnTo>
                    <a:lnTo>
                      <a:pt x="232" y="50"/>
                    </a:lnTo>
                    <a:lnTo>
                      <a:pt x="280" y="31"/>
                    </a:lnTo>
                    <a:lnTo>
                      <a:pt x="316" y="21"/>
                    </a:lnTo>
                    <a:lnTo>
                      <a:pt x="350" y="12"/>
                    </a:lnTo>
                    <a:lnTo>
                      <a:pt x="381" y="7"/>
                    </a:lnTo>
                    <a:lnTo>
                      <a:pt x="412" y="2"/>
                    </a:lnTo>
                    <a:lnTo>
                      <a:pt x="441" y="0"/>
                    </a:lnTo>
                    <a:lnTo>
                      <a:pt x="470" y="2"/>
                    </a:lnTo>
                    <a:lnTo>
                      <a:pt x="498" y="4"/>
                    </a:lnTo>
                    <a:lnTo>
                      <a:pt x="525" y="9"/>
                    </a:lnTo>
                    <a:lnTo>
                      <a:pt x="549" y="19"/>
                    </a:lnTo>
                    <a:lnTo>
                      <a:pt x="575" y="28"/>
                    </a:lnTo>
                    <a:lnTo>
                      <a:pt x="597" y="40"/>
                    </a:lnTo>
                    <a:lnTo>
                      <a:pt x="618" y="57"/>
                    </a:lnTo>
                    <a:lnTo>
                      <a:pt x="640" y="74"/>
                    </a:lnTo>
                    <a:lnTo>
                      <a:pt x="659" y="93"/>
                    </a:lnTo>
                    <a:lnTo>
                      <a:pt x="678" y="115"/>
                    </a:lnTo>
                    <a:lnTo>
                      <a:pt x="695" y="141"/>
                    </a:lnTo>
                    <a:lnTo>
                      <a:pt x="707" y="163"/>
                    </a:lnTo>
                    <a:lnTo>
                      <a:pt x="721" y="206"/>
                    </a:lnTo>
                    <a:lnTo>
                      <a:pt x="731" y="235"/>
                    </a:lnTo>
                    <a:lnTo>
                      <a:pt x="736" y="261"/>
                    </a:lnTo>
                    <a:lnTo>
                      <a:pt x="741" y="290"/>
                    </a:lnTo>
                    <a:lnTo>
                      <a:pt x="741" y="316"/>
                    </a:lnTo>
                    <a:lnTo>
                      <a:pt x="741" y="343"/>
                    </a:lnTo>
                    <a:lnTo>
                      <a:pt x="736" y="369"/>
                    </a:lnTo>
                    <a:lnTo>
                      <a:pt x="729" y="393"/>
                    </a:lnTo>
                    <a:lnTo>
                      <a:pt x="719" y="419"/>
                    </a:lnTo>
                    <a:lnTo>
                      <a:pt x="717" y="426"/>
                    </a:lnTo>
                    <a:lnTo>
                      <a:pt x="712" y="436"/>
                    </a:lnTo>
                    <a:lnTo>
                      <a:pt x="707" y="446"/>
                    </a:lnTo>
                    <a:lnTo>
                      <a:pt x="700" y="455"/>
                    </a:lnTo>
                    <a:lnTo>
                      <a:pt x="695" y="465"/>
                    </a:lnTo>
                    <a:lnTo>
                      <a:pt x="685" y="477"/>
                    </a:lnTo>
                    <a:lnTo>
                      <a:pt x="678" y="486"/>
                    </a:lnTo>
                    <a:lnTo>
                      <a:pt x="669" y="498"/>
                    </a:lnTo>
                    <a:lnTo>
                      <a:pt x="659" y="513"/>
                    </a:lnTo>
                    <a:lnTo>
                      <a:pt x="649" y="525"/>
                    </a:lnTo>
                    <a:lnTo>
                      <a:pt x="640" y="534"/>
                    </a:lnTo>
                    <a:lnTo>
                      <a:pt x="628" y="544"/>
                    </a:lnTo>
                    <a:lnTo>
                      <a:pt x="614" y="554"/>
                    </a:lnTo>
                    <a:lnTo>
                      <a:pt x="602" y="561"/>
                    </a:lnTo>
                    <a:lnTo>
                      <a:pt x="585" y="568"/>
                    </a:lnTo>
                    <a:lnTo>
                      <a:pt x="570" y="575"/>
                    </a:lnTo>
                    <a:lnTo>
                      <a:pt x="549" y="580"/>
                    </a:lnTo>
                    <a:lnTo>
                      <a:pt x="525" y="582"/>
                    </a:lnTo>
                    <a:lnTo>
                      <a:pt x="501" y="582"/>
                    </a:lnTo>
                    <a:lnTo>
                      <a:pt x="479" y="578"/>
                    </a:lnTo>
                    <a:lnTo>
                      <a:pt x="455" y="570"/>
                    </a:lnTo>
                    <a:lnTo>
                      <a:pt x="431" y="558"/>
                    </a:lnTo>
                    <a:lnTo>
                      <a:pt x="405" y="544"/>
                    </a:lnTo>
                    <a:lnTo>
                      <a:pt x="381" y="527"/>
                    </a:lnTo>
                    <a:lnTo>
                      <a:pt x="376" y="530"/>
                    </a:lnTo>
                    <a:lnTo>
                      <a:pt x="371" y="532"/>
                    </a:lnTo>
                    <a:lnTo>
                      <a:pt x="366" y="537"/>
                    </a:lnTo>
                    <a:lnTo>
                      <a:pt x="362" y="542"/>
                    </a:lnTo>
                    <a:lnTo>
                      <a:pt x="354" y="546"/>
                    </a:lnTo>
                    <a:lnTo>
                      <a:pt x="350" y="554"/>
                    </a:lnTo>
                    <a:lnTo>
                      <a:pt x="345" y="561"/>
                    </a:lnTo>
                    <a:lnTo>
                      <a:pt x="338" y="570"/>
                    </a:lnTo>
                    <a:lnTo>
                      <a:pt x="333" y="580"/>
                    </a:lnTo>
                    <a:lnTo>
                      <a:pt x="328" y="590"/>
                    </a:lnTo>
                    <a:lnTo>
                      <a:pt x="323" y="599"/>
                    </a:lnTo>
                    <a:lnTo>
                      <a:pt x="319" y="611"/>
                    </a:lnTo>
                    <a:lnTo>
                      <a:pt x="314" y="621"/>
                    </a:lnTo>
                    <a:lnTo>
                      <a:pt x="311" y="633"/>
                    </a:lnTo>
                    <a:lnTo>
                      <a:pt x="307" y="645"/>
                    </a:lnTo>
                    <a:lnTo>
                      <a:pt x="304" y="657"/>
                    </a:lnTo>
                    <a:lnTo>
                      <a:pt x="302" y="669"/>
                    </a:lnTo>
                    <a:lnTo>
                      <a:pt x="302" y="681"/>
                    </a:lnTo>
                    <a:lnTo>
                      <a:pt x="302" y="695"/>
                    </a:lnTo>
                    <a:lnTo>
                      <a:pt x="302" y="707"/>
                    </a:lnTo>
                    <a:lnTo>
                      <a:pt x="302" y="719"/>
                    </a:lnTo>
                    <a:lnTo>
                      <a:pt x="304" y="731"/>
                    </a:lnTo>
                    <a:lnTo>
                      <a:pt x="307" y="743"/>
                    </a:lnTo>
                    <a:lnTo>
                      <a:pt x="311" y="755"/>
                    </a:lnTo>
                    <a:lnTo>
                      <a:pt x="343" y="829"/>
                    </a:lnTo>
                    <a:lnTo>
                      <a:pt x="347" y="837"/>
                    </a:lnTo>
                    <a:lnTo>
                      <a:pt x="352" y="844"/>
                    </a:lnTo>
                    <a:lnTo>
                      <a:pt x="357" y="851"/>
                    </a:lnTo>
                    <a:lnTo>
                      <a:pt x="362" y="858"/>
                    </a:lnTo>
                    <a:lnTo>
                      <a:pt x="366" y="863"/>
                    </a:lnTo>
                    <a:lnTo>
                      <a:pt x="374" y="870"/>
                    </a:lnTo>
                    <a:lnTo>
                      <a:pt x="378" y="875"/>
                    </a:lnTo>
                    <a:lnTo>
                      <a:pt x="386" y="882"/>
                    </a:lnTo>
                    <a:lnTo>
                      <a:pt x="390" y="887"/>
                    </a:lnTo>
                    <a:lnTo>
                      <a:pt x="398" y="892"/>
                    </a:lnTo>
                    <a:lnTo>
                      <a:pt x="405" y="897"/>
                    </a:lnTo>
                    <a:lnTo>
                      <a:pt x="414" y="901"/>
                    </a:lnTo>
                    <a:lnTo>
                      <a:pt x="424" y="906"/>
                    </a:lnTo>
                    <a:lnTo>
                      <a:pt x="434" y="913"/>
                    </a:lnTo>
                    <a:lnTo>
                      <a:pt x="443" y="918"/>
                    </a:lnTo>
                    <a:lnTo>
                      <a:pt x="455" y="923"/>
                    </a:lnTo>
                    <a:lnTo>
                      <a:pt x="465" y="925"/>
                    </a:lnTo>
                    <a:lnTo>
                      <a:pt x="474" y="928"/>
                    </a:lnTo>
                    <a:lnTo>
                      <a:pt x="482" y="930"/>
                    </a:lnTo>
                    <a:lnTo>
                      <a:pt x="491" y="933"/>
                    </a:lnTo>
                    <a:lnTo>
                      <a:pt x="498" y="933"/>
                    </a:lnTo>
                    <a:lnTo>
                      <a:pt x="506" y="933"/>
                    </a:lnTo>
                    <a:lnTo>
                      <a:pt x="513" y="933"/>
                    </a:lnTo>
                    <a:lnTo>
                      <a:pt x="518" y="930"/>
                    </a:lnTo>
                    <a:lnTo>
                      <a:pt x="525" y="928"/>
                    </a:lnTo>
                    <a:lnTo>
                      <a:pt x="530" y="925"/>
                    </a:lnTo>
                    <a:lnTo>
                      <a:pt x="534" y="923"/>
                    </a:lnTo>
                    <a:lnTo>
                      <a:pt x="539" y="921"/>
                    </a:lnTo>
                    <a:lnTo>
                      <a:pt x="544" y="918"/>
                    </a:lnTo>
                    <a:lnTo>
                      <a:pt x="546" y="913"/>
                    </a:lnTo>
                    <a:lnTo>
                      <a:pt x="549" y="911"/>
                    </a:lnTo>
                    <a:lnTo>
                      <a:pt x="551" y="909"/>
                    </a:lnTo>
                    <a:lnTo>
                      <a:pt x="563" y="882"/>
                    </a:lnTo>
                    <a:lnTo>
                      <a:pt x="563" y="863"/>
                    </a:lnTo>
                    <a:lnTo>
                      <a:pt x="566" y="844"/>
                    </a:lnTo>
                    <a:lnTo>
                      <a:pt x="563" y="825"/>
                    </a:lnTo>
                    <a:lnTo>
                      <a:pt x="563" y="805"/>
                    </a:lnTo>
                    <a:lnTo>
                      <a:pt x="561" y="786"/>
                    </a:lnTo>
                    <a:lnTo>
                      <a:pt x="556" y="767"/>
                    </a:lnTo>
                    <a:lnTo>
                      <a:pt x="551" y="748"/>
                    </a:lnTo>
                    <a:lnTo>
                      <a:pt x="546" y="731"/>
                    </a:lnTo>
                    <a:lnTo>
                      <a:pt x="534" y="700"/>
                    </a:lnTo>
                    <a:lnTo>
                      <a:pt x="527" y="676"/>
                    </a:lnTo>
                    <a:lnTo>
                      <a:pt x="697" y="616"/>
                    </a:lnTo>
                    <a:lnTo>
                      <a:pt x="820" y="666"/>
                    </a:lnTo>
                    <a:lnTo>
                      <a:pt x="837" y="674"/>
                    </a:lnTo>
                    <a:lnTo>
                      <a:pt x="851" y="681"/>
                    </a:lnTo>
                    <a:lnTo>
                      <a:pt x="863" y="690"/>
                    </a:lnTo>
                    <a:lnTo>
                      <a:pt x="875" y="697"/>
                    </a:lnTo>
                    <a:lnTo>
                      <a:pt x="885" y="705"/>
                    </a:lnTo>
                    <a:lnTo>
                      <a:pt x="892" y="712"/>
                    </a:lnTo>
                    <a:lnTo>
                      <a:pt x="899" y="721"/>
                    </a:lnTo>
                    <a:lnTo>
                      <a:pt x="901" y="729"/>
                    </a:lnTo>
                    <a:lnTo>
                      <a:pt x="904" y="738"/>
                    </a:lnTo>
                    <a:lnTo>
                      <a:pt x="904" y="748"/>
                    </a:lnTo>
                    <a:lnTo>
                      <a:pt x="904" y="757"/>
                    </a:lnTo>
                    <a:lnTo>
                      <a:pt x="899" y="769"/>
                    </a:lnTo>
                    <a:lnTo>
                      <a:pt x="894" y="781"/>
                    </a:lnTo>
                    <a:lnTo>
                      <a:pt x="885" y="793"/>
                    </a:lnTo>
                    <a:lnTo>
                      <a:pt x="875" y="808"/>
                    </a:lnTo>
                    <a:lnTo>
                      <a:pt x="863" y="822"/>
                    </a:lnTo>
                    <a:lnTo>
                      <a:pt x="851" y="853"/>
                    </a:lnTo>
                    <a:lnTo>
                      <a:pt x="851" y="858"/>
                    </a:lnTo>
                    <a:lnTo>
                      <a:pt x="849" y="865"/>
                    </a:lnTo>
                    <a:lnTo>
                      <a:pt x="849" y="873"/>
                    </a:lnTo>
                    <a:lnTo>
                      <a:pt x="849" y="877"/>
                    </a:lnTo>
                    <a:lnTo>
                      <a:pt x="849" y="885"/>
                    </a:lnTo>
                    <a:lnTo>
                      <a:pt x="849" y="892"/>
                    </a:lnTo>
                    <a:lnTo>
                      <a:pt x="849" y="899"/>
                    </a:lnTo>
                    <a:lnTo>
                      <a:pt x="849" y="906"/>
                    </a:lnTo>
                    <a:lnTo>
                      <a:pt x="844" y="909"/>
                    </a:lnTo>
                    <a:lnTo>
                      <a:pt x="837" y="909"/>
                    </a:lnTo>
                    <a:lnTo>
                      <a:pt x="832" y="909"/>
                    </a:lnTo>
                    <a:lnTo>
                      <a:pt x="825" y="909"/>
                    </a:lnTo>
                    <a:lnTo>
                      <a:pt x="815" y="906"/>
                    </a:lnTo>
                    <a:lnTo>
                      <a:pt x="808" y="906"/>
                    </a:lnTo>
                    <a:lnTo>
                      <a:pt x="801" y="904"/>
                    </a:lnTo>
                    <a:lnTo>
                      <a:pt x="791" y="904"/>
                    </a:lnTo>
                    <a:lnTo>
                      <a:pt x="781" y="901"/>
                    </a:lnTo>
                    <a:lnTo>
                      <a:pt x="774" y="897"/>
                    </a:lnTo>
                    <a:lnTo>
                      <a:pt x="767" y="892"/>
                    </a:lnTo>
                    <a:lnTo>
                      <a:pt x="760" y="887"/>
                    </a:lnTo>
                    <a:lnTo>
                      <a:pt x="755" y="880"/>
                    </a:lnTo>
                    <a:lnTo>
                      <a:pt x="748" y="873"/>
                    </a:lnTo>
                    <a:lnTo>
                      <a:pt x="745" y="863"/>
                    </a:lnTo>
                    <a:lnTo>
                      <a:pt x="741" y="853"/>
                    </a:lnTo>
                    <a:lnTo>
                      <a:pt x="736" y="829"/>
                    </a:lnTo>
                    <a:lnTo>
                      <a:pt x="733" y="810"/>
                    </a:lnTo>
                    <a:lnTo>
                      <a:pt x="738" y="774"/>
                    </a:lnTo>
                    <a:lnTo>
                      <a:pt x="738" y="767"/>
                    </a:lnTo>
                    <a:lnTo>
                      <a:pt x="738" y="760"/>
                    </a:lnTo>
                    <a:lnTo>
                      <a:pt x="738" y="755"/>
                    </a:lnTo>
                    <a:lnTo>
                      <a:pt x="738" y="748"/>
                    </a:lnTo>
                    <a:lnTo>
                      <a:pt x="736" y="741"/>
                    </a:lnTo>
                    <a:lnTo>
                      <a:pt x="736" y="736"/>
                    </a:lnTo>
                    <a:lnTo>
                      <a:pt x="733" y="729"/>
                    </a:lnTo>
                    <a:lnTo>
                      <a:pt x="731" y="724"/>
                    </a:lnTo>
                    <a:lnTo>
                      <a:pt x="729" y="714"/>
                    </a:lnTo>
                    <a:lnTo>
                      <a:pt x="724" y="707"/>
                    </a:lnTo>
                    <a:lnTo>
                      <a:pt x="719" y="700"/>
                    </a:lnTo>
                    <a:lnTo>
                      <a:pt x="714" y="693"/>
                    </a:lnTo>
                    <a:lnTo>
                      <a:pt x="707" y="688"/>
                    </a:lnTo>
                    <a:lnTo>
                      <a:pt x="702" y="683"/>
                    </a:lnTo>
                    <a:lnTo>
                      <a:pt x="695" y="681"/>
                    </a:lnTo>
                    <a:lnTo>
                      <a:pt x="685" y="678"/>
                    </a:lnTo>
                    <a:lnTo>
                      <a:pt x="673" y="674"/>
                    </a:lnTo>
                    <a:lnTo>
                      <a:pt x="657" y="674"/>
                    </a:lnTo>
                    <a:lnTo>
                      <a:pt x="654" y="674"/>
                    </a:lnTo>
                    <a:lnTo>
                      <a:pt x="652" y="676"/>
                    </a:lnTo>
                    <a:lnTo>
                      <a:pt x="652" y="678"/>
                    </a:lnTo>
                    <a:lnTo>
                      <a:pt x="649" y="681"/>
                    </a:lnTo>
                    <a:lnTo>
                      <a:pt x="647" y="683"/>
                    </a:lnTo>
                    <a:lnTo>
                      <a:pt x="647" y="688"/>
                    </a:lnTo>
                    <a:lnTo>
                      <a:pt x="645" y="693"/>
                    </a:lnTo>
                    <a:lnTo>
                      <a:pt x="645" y="697"/>
                    </a:lnTo>
                    <a:lnTo>
                      <a:pt x="659" y="738"/>
                    </a:lnTo>
                    <a:lnTo>
                      <a:pt x="666" y="762"/>
                    </a:lnTo>
                    <a:lnTo>
                      <a:pt x="671" y="784"/>
                    </a:lnTo>
                    <a:lnTo>
                      <a:pt x="673" y="805"/>
                    </a:lnTo>
                    <a:lnTo>
                      <a:pt x="673" y="825"/>
                    </a:lnTo>
                    <a:lnTo>
                      <a:pt x="671" y="844"/>
                    </a:lnTo>
                    <a:lnTo>
                      <a:pt x="666" y="863"/>
                    </a:lnTo>
                    <a:lnTo>
                      <a:pt x="661" y="880"/>
                    </a:lnTo>
                    <a:lnTo>
                      <a:pt x="652" y="897"/>
                    </a:lnTo>
                    <a:lnTo>
                      <a:pt x="649" y="899"/>
                    </a:lnTo>
                    <a:lnTo>
                      <a:pt x="647" y="904"/>
                    </a:lnTo>
                    <a:lnTo>
                      <a:pt x="645" y="909"/>
                    </a:lnTo>
                    <a:lnTo>
                      <a:pt x="642" y="911"/>
                    </a:lnTo>
                    <a:lnTo>
                      <a:pt x="637" y="918"/>
                    </a:lnTo>
                    <a:lnTo>
                      <a:pt x="633" y="923"/>
                    </a:lnTo>
                    <a:lnTo>
                      <a:pt x="625" y="930"/>
                    </a:lnTo>
                    <a:lnTo>
                      <a:pt x="618" y="937"/>
                    </a:lnTo>
                    <a:lnTo>
                      <a:pt x="616" y="940"/>
                    </a:lnTo>
                    <a:lnTo>
                      <a:pt x="614" y="945"/>
                    </a:lnTo>
                    <a:lnTo>
                      <a:pt x="609" y="947"/>
                    </a:lnTo>
                    <a:lnTo>
                      <a:pt x="606" y="949"/>
                    </a:lnTo>
                    <a:lnTo>
                      <a:pt x="602" y="952"/>
                    </a:lnTo>
                    <a:lnTo>
                      <a:pt x="597" y="957"/>
                    </a:lnTo>
                    <a:lnTo>
                      <a:pt x="592" y="959"/>
                    </a:lnTo>
                    <a:lnTo>
                      <a:pt x="587" y="961"/>
                    </a:lnTo>
                    <a:lnTo>
                      <a:pt x="582" y="964"/>
                    </a:lnTo>
                    <a:lnTo>
                      <a:pt x="578" y="966"/>
                    </a:lnTo>
                    <a:lnTo>
                      <a:pt x="573" y="968"/>
                    </a:lnTo>
                    <a:lnTo>
                      <a:pt x="568" y="971"/>
                    </a:lnTo>
                    <a:lnTo>
                      <a:pt x="561" y="973"/>
                    </a:lnTo>
                    <a:lnTo>
                      <a:pt x="556" y="976"/>
                    </a:lnTo>
                    <a:lnTo>
                      <a:pt x="549" y="978"/>
                    </a:lnTo>
                    <a:lnTo>
                      <a:pt x="542" y="980"/>
                    </a:lnTo>
                    <a:lnTo>
                      <a:pt x="520" y="988"/>
                    </a:lnTo>
                    <a:lnTo>
                      <a:pt x="498" y="992"/>
                    </a:lnTo>
                    <a:lnTo>
                      <a:pt x="474" y="997"/>
                    </a:lnTo>
                    <a:lnTo>
                      <a:pt x="453" y="1000"/>
                    </a:lnTo>
                    <a:lnTo>
                      <a:pt x="431" y="1000"/>
                    </a:lnTo>
                    <a:lnTo>
                      <a:pt x="410" y="1000"/>
                    </a:lnTo>
                    <a:lnTo>
                      <a:pt x="388" y="997"/>
                    </a:lnTo>
                    <a:lnTo>
                      <a:pt x="366" y="992"/>
                    </a:lnTo>
                    <a:lnTo>
                      <a:pt x="333" y="983"/>
                    </a:lnTo>
                    <a:lnTo>
                      <a:pt x="302" y="968"/>
                    </a:lnTo>
                    <a:lnTo>
                      <a:pt x="273" y="952"/>
                    </a:lnTo>
                    <a:lnTo>
                      <a:pt x="249" y="930"/>
                    </a:lnTo>
                    <a:lnTo>
                      <a:pt x="225" y="906"/>
                    </a:lnTo>
                    <a:lnTo>
                      <a:pt x="206" y="877"/>
                    </a:lnTo>
                    <a:lnTo>
                      <a:pt x="189" y="846"/>
                    </a:lnTo>
                    <a:lnTo>
                      <a:pt x="175" y="810"/>
                    </a:lnTo>
                    <a:lnTo>
                      <a:pt x="167" y="786"/>
                    </a:lnTo>
                    <a:lnTo>
                      <a:pt x="160" y="765"/>
                    </a:lnTo>
                    <a:lnTo>
                      <a:pt x="158" y="743"/>
                    </a:lnTo>
                    <a:lnTo>
                      <a:pt x="155" y="724"/>
                    </a:lnTo>
                    <a:lnTo>
                      <a:pt x="153" y="705"/>
                    </a:lnTo>
                    <a:lnTo>
                      <a:pt x="153" y="686"/>
                    </a:lnTo>
                    <a:lnTo>
                      <a:pt x="155" y="669"/>
                    </a:lnTo>
                    <a:lnTo>
                      <a:pt x="160" y="652"/>
                    </a:lnTo>
                    <a:lnTo>
                      <a:pt x="165" y="635"/>
                    </a:lnTo>
                    <a:lnTo>
                      <a:pt x="172" y="618"/>
                    </a:lnTo>
                    <a:lnTo>
                      <a:pt x="179" y="604"/>
                    </a:lnTo>
                    <a:lnTo>
                      <a:pt x="187" y="590"/>
                    </a:lnTo>
                    <a:lnTo>
                      <a:pt x="196" y="578"/>
                    </a:lnTo>
                    <a:lnTo>
                      <a:pt x="208" y="563"/>
                    </a:lnTo>
                    <a:lnTo>
                      <a:pt x="220" y="551"/>
                    </a:lnTo>
                    <a:lnTo>
                      <a:pt x="232" y="539"/>
                    </a:lnTo>
                    <a:lnTo>
                      <a:pt x="242" y="532"/>
                    </a:lnTo>
                    <a:lnTo>
                      <a:pt x="251" y="525"/>
                    </a:lnTo>
                    <a:lnTo>
                      <a:pt x="261" y="520"/>
                    </a:lnTo>
                    <a:lnTo>
                      <a:pt x="268" y="513"/>
                    </a:lnTo>
                    <a:lnTo>
                      <a:pt x="275" y="508"/>
                    </a:lnTo>
                    <a:lnTo>
                      <a:pt x="283" y="503"/>
                    </a:lnTo>
                    <a:lnTo>
                      <a:pt x="290" y="498"/>
                    </a:lnTo>
                    <a:lnTo>
                      <a:pt x="297" y="494"/>
                    </a:lnTo>
                    <a:lnTo>
                      <a:pt x="304" y="491"/>
                    </a:lnTo>
                    <a:lnTo>
                      <a:pt x="311" y="486"/>
                    </a:lnTo>
                    <a:lnTo>
                      <a:pt x="321" y="484"/>
                    </a:lnTo>
                    <a:lnTo>
                      <a:pt x="328" y="479"/>
                    </a:lnTo>
                    <a:lnTo>
                      <a:pt x="338" y="474"/>
                    </a:lnTo>
                    <a:lnTo>
                      <a:pt x="347" y="472"/>
                    </a:lnTo>
                    <a:lnTo>
                      <a:pt x="357" y="467"/>
                    </a:lnTo>
                    <a:lnTo>
                      <a:pt x="366" y="465"/>
                    </a:lnTo>
                    <a:lnTo>
                      <a:pt x="393" y="484"/>
                    </a:lnTo>
                    <a:lnTo>
                      <a:pt x="414" y="498"/>
                    </a:lnTo>
                    <a:lnTo>
                      <a:pt x="438" y="510"/>
                    </a:lnTo>
                    <a:lnTo>
                      <a:pt x="460" y="520"/>
                    </a:lnTo>
                    <a:lnTo>
                      <a:pt x="479" y="525"/>
                    </a:lnTo>
                    <a:lnTo>
                      <a:pt x="498" y="527"/>
                    </a:lnTo>
                    <a:lnTo>
                      <a:pt x="518" y="527"/>
                    </a:lnTo>
                    <a:lnTo>
                      <a:pt x="537" y="522"/>
                    </a:lnTo>
                    <a:lnTo>
                      <a:pt x="546" y="518"/>
                    </a:lnTo>
                    <a:lnTo>
                      <a:pt x="556" y="513"/>
                    </a:lnTo>
                    <a:lnTo>
                      <a:pt x="566" y="506"/>
                    </a:lnTo>
                    <a:lnTo>
                      <a:pt x="575" y="498"/>
                    </a:lnTo>
                    <a:lnTo>
                      <a:pt x="582" y="489"/>
                    </a:lnTo>
                    <a:lnTo>
                      <a:pt x="590" y="479"/>
                    </a:lnTo>
                    <a:lnTo>
                      <a:pt x="594" y="467"/>
                    </a:lnTo>
                    <a:lnTo>
                      <a:pt x="602" y="455"/>
                    </a:lnTo>
                    <a:lnTo>
                      <a:pt x="606" y="443"/>
                    </a:lnTo>
                    <a:lnTo>
                      <a:pt x="609" y="431"/>
                    </a:lnTo>
                    <a:lnTo>
                      <a:pt x="611" y="419"/>
                    </a:lnTo>
                    <a:lnTo>
                      <a:pt x="614" y="407"/>
                    </a:lnTo>
                    <a:lnTo>
                      <a:pt x="614" y="395"/>
                    </a:lnTo>
                    <a:lnTo>
                      <a:pt x="614" y="386"/>
                    </a:lnTo>
                    <a:lnTo>
                      <a:pt x="611" y="374"/>
                    </a:lnTo>
                    <a:lnTo>
                      <a:pt x="609" y="364"/>
                    </a:lnTo>
                    <a:lnTo>
                      <a:pt x="606" y="352"/>
                    </a:lnTo>
                    <a:lnTo>
                      <a:pt x="606" y="338"/>
                    </a:lnTo>
                    <a:lnTo>
                      <a:pt x="604" y="326"/>
                    </a:lnTo>
                    <a:lnTo>
                      <a:pt x="602" y="311"/>
                    </a:lnTo>
                    <a:lnTo>
                      <a:pt x="599" y="297"/>
                    </a:lnTo>
                    <a:lnTo>
                      <a:pt x="597" y="283"/>
                    </a:lnTo>
                    <a:lnTo>
                      <a:pt x="592" y="268"/>
                    </a:lnTo>
                    <a:lnTo>
                      <a:pt x="587" y="254"/>
                    </a:lnTo>
                    <a:lnTo>
                      <a:pt x="582" y="244"/>
                    </a:lnTo>
                    <a:lnTo>
                      <a:pt x="580" y="235"/>
                    </a:lnTo>
                    <a:lnTo>
                      <a:pt x="578" y="227"/>
                    </a:lnTo>
                    <a:lnTo>
                      <a:pt x="575" y="220"/>
                    </a:lnTo>
                    <a:lnTo>
                      <a:pt x="573" y="213"/>
                    </a:lnTo>
                    <a:lnTo>
                      <a:pt x="570" y="208"/>
                    </a:lnTo>
                    <a:lnTo>
                      <a:pt x="570" y="203"/>
                    </a:lnTo>
                    <a:lnTo>
                      <a:pt x="568" y="199"/>
                    </a:lnTo>
                    <a:lnTo>
                      <a:pt x="542" y="170"/>
                    </a:lnTo>
                    <a:lnTo>
                      <a:pt x="530" y="148"/>
                    </a:lnTo>
                    <a:lnTo>
                      <a:pt x="518" y="132"/>
                    </a:lnTo>
                    <a:lnTo>
                      <a:pt x="503" y="115"/>
                    </a:lnTo>
                    <a:lnTo>
                      <a:pt x="489" y="103"/>
                    </a:lnTo>
                    <a:lnTo>
                      <a:pt x="474" y="93"/>
                    </a:lnTo>
                    <a:lnTo>
                      <a:pt x="458" y="86"/>
                    </a:lnTo>
                    <a:lnTo>
                      <a:pt x="441" y="81"/>
                    </a:lnTo>
                    <a:lnTo>
                      <a:pt x="424" y="79"/>
                    </a:lnTo>
                    <a:lnTo>
                      <a:pt x="405" y="79"/>
                    </a:lnTo>
                    <a:lnTo>
                      <a:pt x="386" y="79"/>
                    </a:lnTo>
                    <a:lnTo>
                      <a:pt x="369" y="79"/>
                    </a:lnTo>
                    <a:lnTo>
                      <a:pt x="354" y="79"/>
                    </a:lnTo>
                    <a:lnTo>
                      <a:pt x="340" y="81"/>
                    </a:lnTo>
                    <a:lnTo>
                      <a:pt x="326" y="84"/>
                    </a:lnTo>
                    <a:lnTo>
                      <a:pt x="314" y="86"/>
                    </a:lnTo>
                    <a:lnTo>
                      <a:pt x="302" y="88"/>
                    </a:lnTo>
                    <a:lnTo>
                      <a:pt x="278" y="98"/>
                    </a:lnTo>
                    <a:lnTo>
                      <a:pt x="256" y="108"/>
                    </a:lnTo>
                    <a:lnTo>
                      <a:pt x="235" y="120"/>
                    </a:lnTo>
                    <a:lnTo>
                      <a:pt x="218" y="129"/>
                    </a:lnTo>
                    <a:lnTo>
                      <a:pt x="206" y="141"/>
                    </a:lnTo>
                    <a:lnTo>
                      <a:pt x="194" y="153"/>
                    </a:lnTo>
                    <a:lnTo>
                      <a:pt x="184" y="167"/>
                    </a:lnTo>
                    <a:lnTo>
                      <a:pt x="177" y="179"/>
                    </a:lnTo>
                    <a:lnTo>
                      <a:pt x="172" y="194"/>
                    </a:lnTo>
                    <a:lnTo>
                      <a:pt x="170" y="208"/>
                    </a:lnTo>
                    <a:lnTo>
                      <a:pt x="167" y="223"/>
                    </a:lnTo>
                    <a:lnTo>
                      <a:pt x="167" y="237"/>
                    </a:lnTo>
                    <a:lnTo>
                      <a:pt x="167" y="251"/>
                    </a:lnTo>
                    <a:lnTo>
                      <a:pt x="170" y="266"/>
                    </a:lnTo>
                    <a:lnTo>
                      <a:pt x="175" y="280"/>
                    </a:lnTo>
                    <a:lnTo>
                      <a:pt x="179" y="29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5" name="Freeform 44"/>
              <p:cNvSpPr>
                <a:spLocks noChangeAspect="1"/>
              </p:cNvSpPr>
              <p:nvPr/>
            </p:nvSpPr>
            <p:spPr bwMode="auto">
              <a:xfrm>
                <a:off x="12853" y="3988"/>
                <a:ext cx="854" cy="895"/>
              </a:xfrm>
              <a:custGeom>
                <a:avLst/>
                <a:gdLst>
                  <a:gd name="T0" fmla="*/ 587 w 854"/>
                  <a:gd name="T1" fmla="*/ 417 h 895"/>
                  <a:gd name="T2" fmla="*/ 508 w 854"/>
                  <a:gd name="T3" fmla="*/ 348 h 895"/>
                  <a:gd name="T4" fmla="*/ 479 w 854"/>
                  <a:gd name="T5" fmla="*/ 283 h 895"/>
                  <a:gd name="T6" fmla="*/ 443 w 854"/>
                  <a:gd name="T7" fmla="*/ 153 h 895"/>
                  <a:gd name="T8" fmla="*/ 355 w 854"/>
                  <a:gd name="T9" fmla="*/ 86 h 895"/>
                  <a:gd name="T10" fmla="*/ 307 w 854"/>
                  <a:gd name="T11" fmla="*/ 84 h 895"/>
                  <a:gd name="T12" fmla="*/ 348 w 854"/>
                  <a:gd name="T13" fmla="*/ 146 h 895"/>
                  <a:gd name="T14" fmla="*/ 376 w 854"/>
                  <a:gd name="T15" fmla="*/ 221 h 895"/>
                  <a:gd name="T16" fmla="*/ 374 w 854"/>
                  <a:gd name="T17" fmla="*/ 269 h 895"/>
                  <a:gd name="T18" fmla="*/ 371 w 854"/>
                  <a:gd name="T19" fmla="*/ 281 h 895"/>
                  <a:gd name="T20" fmla="*/ 369 w 854"/>
                  <a:gd name="T21" fmla="*/ 293 h 895"/>
                  <a:gd name="T22" fmla="*/ 352 w 854"/>
                  <a:gd name="T23" fmla="*/ 324 h 895"/>
                  <a:gd name="T24" fmla="*/ 304 w 854"/>
                  <a:gd name="T25" fmla="*/ 360 h 895"/>
                  <a:gd name="T26" fmla="*/ 175 w 854"/>
                  <a:gd name="T27" fmla="*/ 324 h 895"/>
                  <a:gd name="T28" fmla="*/ 153 w 854"/>
                  <a:gd name="T29" fmla="*/ 365 h 895"/>
                  <a:gd name="T30" fmla="*/ 163 w 854"/>
                  <a:gd name="T31" fmla="*/ 446 h 895"/>
                  <a:gd name="T32" fmla="*/ 256 w 854"/>
                  <a:gd name="T33" fmla="*/ 561 h 895"/>
                  <a:gd name="T34" fmla="*/ 407 w 854"/>
                  <a:gd name="T35" fmla="*/ 628 h 895"/>
                  <a:gd name="T36" fmla="*/ 460 w 854"/>
                  <a:gd name="T37" fmla="*/ 624 h 895"/>
                  <a:gd name="T38" fmla="*/ 484 w 854"/>
                  <a:gd name="T39" fmla="*/ 602 h 895"/>
                  <a:gd name="T40" fmla="*/ 489 w 854"/>
                  <a:gd name="T41" fmla="*/ 554 h 895"/>
                  <a:gd name="T42" fmla="*/ 499 w 854"/>
                  <a:gd name="T43" fmla="*/ 530 h 895"/>
                  <a:gd name="T44" fmla="*/ 511 w 854"/>
                  <a:gd name="T45" fmla="*/ 523 h 895"/>
                  <a:gd name="T46" fmla="*/ 537 w 854"/>
                  <a:gd name="T47" fmla="*/ 523 h 895"/>
                  <a:gd name="T48" fmla="*/ 571 w 854"/>
                  <a:gd name="T49" fmla="*/ 542 h 895"/>
                  <a:gd name="T50" fmla="*/ 580 w 854"/>
                  <a:gd name="T51" fmla="*/ 573 h 895"/>
                  <a:gd name="T52" fmla="*/ 532 w 854"/>
                  <a:gd name="T53" fmla="*/ 664 h 895"/>
                  <a:gd name="T54" fmla="*/ 271 w 854"/>
                  <a:gd name="T55" fmla="*/ 875 h 895"/>
                  <a:gd name="T56" fmla="*/ 223 w 854"/>
                  <a:gd name="T57" fmla="*/ 895 h 895"/>
                  <a:gd name="T58" fmla="*/ 180 w 854"/>
                  <a:gd name="T59" fmla="*/ 878 h 895"/>
                  <a:gd name="T60" fmla="*/ 153 w 854"/>
                  <a:gd name="T61" fmla="*/ 854 h 895"/>
                  <a:gd name="T62" fmla="*/ 134 w 854"/>
                  <a:gd name="T63" fmla="*/ 808 h 895"/>
                  <a:gd name="T64" fmla="*/ 146 w 854"/>
                  <a:gd name="T65" fmla="*/ 758 h 895"/>
                  <a:gd name="T66" fmla="*/ 196 w 854"/>
                  <a:gd name="T67" fmla="*/ 743 h 895"/>
                  <a:gd name="T68" fmla="*/ 266 w 854"/>
                  <a:gd name="T69" fmla="*/ 753 h 895"/>
                  <a:gd name="T70" fmla="*/ 345 w 854"/>
                  <a:gd name="T71" fmla="*/ 712 h 895"/>
                  <a:gd name="T72" fmla="*/ 285 w 854"/>
                  <a:gd name="T73" fmla="*/ 698 h 895"/>
                  <a:gd name="T74" fmla="*/ 184 w 854"/>
                  <a:gd name="T75" fmla="*/ 686 h 895"/>
                  <a:gd name="T76" fmla="*/ 96 w 854"/>
                  <a:gd name="T77" fmla="*/ 616 h 895"/>
                  <a:gd name="T78" fmla="*/ 17 w 854"/>
                  <a:gd name="T79" fmla="*/ 482 h 895"/>
                  <a:gd name="T80" fmla="*/ 5 w 854"/>
                  <a:gd name="T81" fmla="*/ 336 h 895"/>
                  <a:gd name="T82" fmla="*/ 112 w 854"/>
                  <a:gd name="T83" fmla="*/ 192 h 895"/>
                  <a:gd name="T84" fmla="*/ 223 w 854"/>
                  <a:gd name="T85" fmla="*/ 288 h 895"/>
                  <a:gd name="T86" fmla="*/ 271 w 854"/>
                  <a:gd name="T87" fmla="*/ 309 h 895"/>
                  <a:gd name="T88" fmla="*/ 278 w 854"/>
                  <a:gd name="T89" fmla="*/ 309 h 895"/>
                  <a:gd name="T90" fmla="*/ 280 w 854"/>
                  <a:gd name="T91" fmla="*/ 307 h 895"/>
                  <a:gd name="T92" fmla="*/ 283 w 854"/>
                  <a:gd name="T93" fmla="*/ 271 h 895"/>
                  <a:gd name="T94" fmla="*/ 232 w 854"/>
                  <a:gd name="T95" fmla="*/ 170 h 895"/>
                  <a:gd name="T96" fmla="*/ 386 w 854"/>
                  <a:gd name="T97" fmla="*/ 22 h 895"/>
                  <a:gd name="T98" fmla="*/ 417 w 854"/>
                  <a:gd name="T99" fmla="*/ 29 h 895"/>
                  <a:gd name="T100" fmla="*/ 472 w 854"/>
                  <a:gd name="T101" fmla="*/ 46 h 895"/>
                  <a:gd name="T102" fmla="*/ 539 w 854"/>
                  <a:gd name="T103" fmla="*/ 70 h 895"/>
                  <a:gd name="T104" fmla="*/ 590 w 854"/>
                  <a:gd name="T105" fmla="*/ 96 h 895"/>
                  <a:gd name="T106" fmla="*/ 599 w 854"/>
                  <a:gd name="T107" fmla="*/ 158 h 895"/>
                  <a:gd name="T108" fmla="*/ 599 w 854"/>
                  <a:gd name="T109" fmla="*/ 225 h 895"/>
                  <a:gd name="T110" fmla="*/ 611 w 854"/>
                  <a:gd name="T111" fmla="*/ 297 h 895"/>
                  <a:gd name="T112" fmla="*/ 633 w 854"/>
                  <a:gd name="T113" fmla="*/ 348 h 895"/>
                  <a:gd name="T114" fmla="*/ 750 w 854"/>
                  <a:gd name="T115" fmla="*/ 417 h 895"/>
                  <a:gd name="T116" fmla="*/ 842 w 854"/>
                  <a:gd name="T117" fmla="*/ 441 h 895"/>
                  <a:gd name="T118" fmla="*/ 779 w 854"/>
                  <a:gd name="T119" fmla="*/ 472 h 895"/>
                  <a:gd name="T120" fmla="*/ 729 w 854"/>
                  <a:gd name="T121" fmla="*/ 489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54" h="895">
                    <a:moveTo>
                      <a:pt x="726" y="487"/>
                    </a:moveTo>
                    <a:lnTo>
                      <a:pt x="686" y="460"/>
                    </a:lnTo>
                    <a:lnTo>
                      <a:pt x="659" y="451"/>
                    </a:lnTo>
                    <a:lnTo>
                      <a:pt x="633" y="441"/>
                    </a:lnTo>
                    <a:lnTo>
                      <a:pt x="609" y="429"/>
                    </a:lnTo>
                    <a:lnTo>
                      <a:pt x="587" y="417"/>
                    </a:lnTo>
                    <a:lnTo>
                      <a:pt x="568" y="405"/>
                    </a:lnTo>
                    <a:lnTo>
                      <a:pt x="551" y="391"/>
                    </a:lnTo>
                    <a:lnTo>
                      <a:pt x="535" y="376"/>
                    </a:lnTo>
                    <a:lnTo>
                      <a:pt x="520" y="362"/>
                    </a:lnTo>
                    <a:lnTo>
                      <a:pt x="513" y="355"/>
                    </a:lnTo>
                    <a:lnTo>
                      <a:pt x="508" y="348"/>
                    </a:lnTo>
                    <a:lnTo>
                      <a:pt x="503" y="338"/>
                    </a:lnTo>
                    <a:lnTo>
                      <a:pt x="499" y="329"/>
                    </a:lnTo>
                    <a:lnTo>
                      <a:pt x="494" y="319"/>
                    </a:lnTo>
                    <a:lnTo>
                      <a:pt x="489" y="307"/>
                    </a:lnTo>
                    <a:lnTo>
                      <a:pt x="484" y="295"/>
                    </a:lnTo>
                    <a:lnTo>
                      <a:pt x="479" y="283"/>
                    </a:lnTo>
                    <a:lnTo>
                      <a:pt x="465" y="209"/>
                    </a:lnTo>
                    <a:lnTo>
                      <a:pt x="463" y="197"/>
                    </a:lnTo>
                    <a:lnTo>
                      <a:pt x="460" y="187"/>
                    </a:lnTo>
                    <a:lnTo>
                      <a:pt x="455" y="175"/>
                    </a:lnTo>
                    <a:lnTo>
                      <a:pt x="451" y="165"/>
                    </a:lnTo>
                    <a:lnTo>
                      <a:pt x="443" y="153"/>
                    </a:lnTo>
                    <a:lnTo>
                      <a:pt x="436" y="144"/>
                    </a:lnTo>
                    <a:lnTo>
                      <a:pt x="429" y="132"/>
                    </a:lnTo>
                    <a:lnTo>
                      <a:pt x="419" y="122"/>
                    </a:lnTo>
                    <a:lnTo>
                      <a:pt x="371" y="91"/>
                    </a:lnTo>
                    <a:lnTo>
                      <a:pt x="364" y="89"/>
                    </a:lnTo>
                    <a:lnTo>
                      <a:pt x="355" y="86"/>
                    </a:lnTo>
                    <a:lnTo>
                      <a:pt x="348" y="84"/>
                    </a:lnTo>
                    <a:lnTo>
                      <a:pt x="340" y="84"/>
                    </a:lnTo>
                    <a:lnTo>
                      <a:pt x="331" y="82"/>
                    </a:lnTo>
                    <a:lnTo>
                      <a:pt x="324" y="82"/>
                    </a:lnTo>
                    <a:lnTo>
                      <a:pt x="316" y="84"/>
                    </a:lnTo>
                    <a:lnTo>
                      <a:pt x="307" y="84"/>
                    </a:lnTo>
                    <a:lnTo>
                      <a:pt x="314" y="94"/>
                    </a:lnTo>
                    <a:lnTo>
                      <a:pt x="321" y="103"/>
                    </a:lnTo>
                    <a:lnTo>
                      <a:pt x="328" y="113"/>
                    </a:lnTo>
                    <a:lnTo>
                      <a:pt x="336" y="122"/>
                    </a:lnTo>
                    <a:lnTo>
                      <a:pt x="343" y="134"/>
                    </a:lnTo>
                    <a:lnTo>
                      <a:pt x="348" y="146"/>
                    </a:lnTo>
                    <a:lnTo>
                      <a:pt x="355" y="158"/>
                    </a:lnTo>
                    <a:lnTo>
                      <a:pt x="362" y="170"/>
                    </a:lnTo>
                    <a:lnTo>
                      <a:pt x="367" y="182"/>
                    </a:lnTo>
                    <a:lnTo>
                      <a:pt x="371" y="194"/>
                    </a:lnTo>
                    <a:lnTo>
                      <a:pt x="374" y="209"/>
                    </a:lnTo>
                    <a:lnTo>
                      <a:pt x="376" y="221"/>
                    </a:lnTo>
                    <a:lnTo>
                      <a:pt x="376" y="230"/>
                    </a:lnTo>
                    <a:lnTo>
                      <a:pt x="376" y="242"/>
                    </a:lnTo>
                    <a:lnTo>
                      <a:pt x="376" y="254"/>
                    </a:lnTo>
                    <a:lnTo>
                      <a:pt x="374" y="264"/>
                    </a:lnTo>
                    <a:lnTo>
                      <a:pt x="374" y="266"/>
                    </a:lnTo>
                    <a:lnTo>
                      <a:pt x="374" y="269"/>
                    </a:lnTo>
                    <a:lnTo>
                      <a:pt x="374" y="271"/>
                    </a:lnTo>
                    <a:lnTo>
                      <a:pt x="371" y="273"/>
                    </a:lnTo>
                    <a:lnTo>
                      <a:pt x="371" y="276"/>
                    </a:lnTo>
                    <a:lnTo>
                      <a:pt x="371" y="278"/>
                    </a:lnTo>
                    <a:lnTo>
                      <a:pt x="371" y="281"/>
                    </a:lnTo>
                    <a:lnTo>
                      <a:pt x="371" y="283"/>
                    </a:lnTo>
                    <a:lnTo>
                      <a:pt x="371" y="285"/>
                    </a:lnTo>
                    <a:lnTo>
                      <a:pt x="371" y="288"/>
                    </a:lnTo>
                    <a:lnTo>
                      <a:pt x="369" y="290"/>
                    </a:lnTo>
                    <a:lnTo>
                      <a:pt x="369" y="293"/>
                    </a:lnTo>
                    <a:lnTo>
                      <a:pt x="369" y="295"/>
                    </a:lnTo>
                    <a:lnTo>
                      <a:pt x="369" y="297"/>
                    </a:lnTo>
                    <a:lnTo>
                      <a:pt x="364" y="305"/>
                    </a:lnTo>
                    <a:lnTo>
                      <a:pt x="360" y="312"/>
                    </a:lnTo>
                    <a:lnTo>
                      <a:pt x="357" y="319"/>
                    </a:lnTo>
                    <a:lnTo>
                      <a:pt x="352" y="324"/>
                    </a:lnTo>
                    <a:lnTo>
                      <a:pt x="350" y="331"/>
                    </a:lnTo>
                    <a:lnTo>
                      <a:pt x="345" y="336"/>
                    </a:lnTo>
                    <a:lnTo>
                      <a:pt x="340" y="341"/>
                    </a:lnTo>
                    <a:lnTo>
                      <a:pt x="336" y="343"/>
                    </a:lnTo>
                    <a:lnTo>
                      <a:pt x="321" y="355"/>
                    </a:lnTo>
                    <a:lnTo>
                      <a:pt x="304" y="360"/>
                    </a:lnTo>
                    <a:lnTo>
                      <a:pt x="288" y="365"/>
                    </a:lnTo>
                    <a:lnTo>
                      <a:pt x="268" y="362"/>
                    </a:lnTo>
                    <a:lnTo>
                      <a:pt x="247" y="360"/>
                    </a:lnTo>
                    <a:lnTo>
                      <a:pt x="223" y="350"/>
                    </a:lnTo>
                    <a:lnTo>
                      <a:pt x="199" y="338"/>
                    </a:lnTo>
                    <a:lnTo>
                      <a:pt x="175" y="324"/>
                    </a:lnTo>
                    <a:lnTo>
                      <a:pt x="170" y="326"/>
                    </a:lnTo>
                    <a:lnTo>
                      <a:pt x="165" y="333"/>
                    </a:lnTo>
                    <a:lnTo>
                      <a:pt x="163" y="338"/>
                    </a:lnTo>
                    <a:lnTo>
                      <a:pt x="160" y="345"/>
                    </a:lnTo>
                    <a:lnTo>
                      <a:pt x="156" y="355"/>
                    </a:lnTo>
                    <a:lnTo>
                      <a:pt x="153" y="365"/>
                    </a:lnTo>
                    <a:lnTo>
                      <a:pt x="151" y="376"/>
                    </a:lnTo>
                    <a:lnTo>
                      <a:pt x="148" y="388"/>
                    </a:lnTo>
                    <a:lnTo>
                      <a:pt x="148" y="400"/>
                    </a:lnTo>
                    <a:lnTo>
                      <a:pt x="151" y="415"/>
                    </a:lnTo>
                    <a:lnTo>
                      <a:pt x="156" y="429"/>
                    </a:lnTo>
                    <a:lnTo>
                      <a:pt x="163" y="446"/>
                    </a:lnTo>
                    <a:lnTo>
                      <a:pt x="172" y="463"/>
                    </a:lnTo>
                    <a:lnTo>
                      <a:pt x="182" y="480"/>
                    </a:lnTo>
                    <a:lnTo>
                      <a:pt x="196" y="499"/>
                    </a:lnTo>
                    <a:lnTo>
                      <a:pt x="213" y="518"/>
                    </a:lnTo>
                    <a:lnTo>
                      <a:pt x="235" y="542"/>
                    </a:lnTo>
                    <a:lnTo>
                      <a:pt x="256" y="561"/>
                    </a:lnTo>
                    <a:lnTo>
                      <a:pt x="280" y="580"/>
                    </a:lnTo>
                    <a:lnTo>
                      <a:pt x="304" y="595"/>
                    </a:lnTo>
                    <a:lnTo>
                      <a:pt x="328" y="607"/>
                    </a:lnTo>
                    <a:lnTo>
                      <a:pt x="355" y="616"/>
                    </a:lnTo>
                    <a:lnTo>
                      <a:pt x="381" y="624"/>
                    </a:lnTo>
                    <a:lnTo>
                      <a:pt x="407" y="628"/>
                    </a:lnTo>
                    <a:lnTo>
                      <a:pt x="417" y="631"/>
                    </a:lnTo>
                    <a:lnTo>
                      <a:pt x="427" y="631"/>
                    </a:lnTo>
                    <a:lnTo>
                      <a:pt x="436" y="631"/>
                    </a:lnTo>
                    <a:lnTo>
                      <a:pt x="443" y="628"/>
                    </a:lnTo>
                    <a:lnTo>
                      <a:pt x="453" y="626"/>
                    </a:lnTo>
                    <a:lnTo>
                      <a:pt x="460" y="624"/>
                    </a:lnTo>
                    <a:lnTo>
                      <a:pt x="467" y="619"/>
                    </a:lnTo>
                    <a:lnTo>
                      <a:pt x="475" y="614"/>
                    </a:lnTo>
                    <a:lnTo>
                      <a:pt x="477" y="612"/>
                    </a:lnTo>
                    <a:lnTo>
                      <a:pt x="479" y="609"/>
                    </a:lnTo>
                    <a:lnTo>
                      <a:pt x="482" y="604"/>
                    </a:lnTo>
                    <a:lnTo>
                      <a:pt x="484" y="602"/>
                    </a:lnTo>
                    <a:lnTo>
                      <a:pt x="487" y="600"/>
                    </a:lnTo>
                    <a:lnTo>
                      <a:pt x="489" y="595"/>
                    </a:lnTo>
                    <a:lnTo>
                      <a:pt x="489" y="592"/>
                    </a:lnTo>
                    <a:lnTo>
                      <a:pt x="491" y="588"/>
                    </a:lnTo>
                    <a:lnTo>
                      <a:pt x="489" y="559"/>
                    </a:lnTo>
                    <a:lnTo>
                      <a:pt x="489" y="554"/>
                    </a:lnTo>
                    <a:lnTo>
                      <a:pt x="491" y="549"/>
                    </a:lnTo>
                    <a:lnTo>
                      <a:pt x="491" y="544"/>
                    </a:lnTo>
                    <a:lnTo>
                      <a:pt x="494" y="540"/>
                    </a:lnTo>
                    <a:lnTo>
                      <a:pt x="494" y="537"/>
                    </a:lnTo>
                    <a:lnTo>
                      <a:pt x="496" y="532"/>
                    </a:lnTo>
                    <a:lnTo>
                      <a:pt x="499" y="530"/>
                    </a:lnTo>
                    <a:lnTo>
                      <a:pt x="501" y="528"/>
                    </a:lnTo>
                    <a:lnTo>
                      <a:pt x="503" y="528"/>
                    </a:lnTo>
                    <a:lnTo>
                      <a:pt x="506" y="525"/>
                    </a:lnTo>
                    <a:lnTo>
                      <a:pt x="508" y="525"/>
                    </a:lnTo>
                    <a:lnTo>
                      <a:pt x="511" y="523"/>
                    </a:lnTo>
                    <a:lnTo>
                      <a:pt x="513" y="523"/>
                    </a:lnTo>
                    <a:lnTo>
                      <a:pt x="523" y="523"/>
                    </a:lnTo>
                    <a:lnTo>
                      <a:pt x="530" y="520"/>
                    </a:lnTo>
                    <a:lnTo>
                      <a:pt x="537" y="523"/>
                    </a:lnTo>
                    <a:lnTo>
                      <a:pt x="544" y="523"/>
                    </a:lnTo>
                    <a:lnTo>
                      <a:pt x="551" y="525"/>
                    </a:lnTo>
                    <a:lnTo>
                      <a:pt x="556" y="530"/>
                    </a:lnTo>
                    <a:lnTo>
                      <a:pt x="561" y="532"/>
                    </a:lnTo>
                    <a:lnTo>
                      <a:pt x="566" y="537"/>
                    </a:lnTo>
                    <a:lnTo>
                      <a:pt x="571" y="542"/>
                    </a:lnTo>
                    <a:lnTo>
                      <a:pt x="573" y="547"/>
                    </a:lnTo>
                    <a:lnTo>
                      <a:pt x="575" y="552"/>
                    </a:lnTo>
                    <a:lnTo>
                      <a:pt x="578" y="556"/>
                    </a:lnTo>
                    <a:lnTo>
                      <a:pt x="580" y="561"/>
                    </a:lnTo>
                    <a:lnTo>
                      <a:pt x="580" y="568"/>
                    </a:lnTo>
                    <a:lnTo>
                      <a:pt x="580" y="573"/>
                    </a:lnTo>
                    <a:lnTo>
                      <a:pt x="580" y="578"/>
                    </a:lnTo>
                    <a:lnTo>
                      <a:pt x="578" y="592"/>
                    </a:lnTo>
                    <a:lnTo>
                      <a:pt x="571" y="609"/>
                    </a:lnTo>
                    <a:lnTo>
                      <a:pt x="561" y="626"/>
                    </a:lnTo>
                    <a:lnTo>
                      <a:pt x="547" y="645"/>
                    </a:lnTo>
                    <a:lnTo>
                      <a:pt x="532" y="664"/>
                    </a:lnTo>
                    <a:lnTo>
                      <a:pt x="513" y="686"/>
                    </a:lnTo>
                    <a:lnTo>
                      <a:pt x="489" y="707"/>
                    </a:lnTo>
                    <a:lnTo>
                      <a:pt x="465" y="731"/>
                    </a:lnTo>
                    <a:lnTo>
                      <a:pt x="393" y="787"/>
                    </a:lnTo>
                    <a:lnTo>
                      <a:pt x="321" y="842"/>
                    </a:lnTo>
                    <a:lnTo>
                      <a:pt x="271" y="875"/>
                    </a:lnTo>
                    <a:lnTo>
                      <a:pt x="264" y="880"/>
                    </a:lnTo>
                    <a:lnTo>
                      <a:pt x="254" y="885"/>
                    </a:lnTo>
                    <a:lnTo>
                      <a:pt x="247" y="890"/>
                    </a:lnTo>
                    <a:lnTo>
                      <a:pt x="237" y="892"/>
                    </a:lnTo>
                    <a:lnTo>
                      <a:pt x="230" y="895"/>
                    </a:lnTo>
                    <a:lnTo>
                      <a:pt x="223" y="895"/>
                    </a:lnTo>
                    <a:lnTo>
                      <a:pt x="213" y="892"/>
                    </a:lnTo>
                    <a:lnTo>
                      <a:pt x="206" y="890"/>
                    </a:lnTo>
                    <a:lnTo>
                      <a:pt x="199" y="887"/>
                    </a:lnTo>
                    <a:lnTo>
                      <a:pt x="192" y="885"/>
                    </a:lnTo>
                    <a:lnTo>
                      <a:pt x="184" y="883"/>
                    </a:lnTo>
                    <a:lnTo>
                      <a:pt x="180" y="878"/>
                    </a:lnTo>
                    <a:lnTo>
                      <a:pt x="175" y="875"/>
                    </a:lnTo>
                    <a:lnTo>
                      <a:pt x="170" y="871"/>
                    </a:lnTo>
                    <a:lnTo>
                      <a:pt x="165" y="868"/>
                    </a:lnTo>
                    <a:lnTo>
                      <a:pt x="160" y="863"/>
                    </a:lnTo>
                    <a:lnTo>
                      <a:pt x="158" y="859"/>
                    </a:lnTo>
                    <a:lnTo>
                      <a:pt x="153" y="854"/>
                    </a:lnTo>
                    <a:lnTo>
                      <a:pt x="151" y="847"/>
                    </a:lnTo>
                    <a:lnTo>
                      <a:pt x="146" y="839"/>
                    </a:lnTo>
                    <a:lnTo>
                      <a:pt x="144" y="832"/>
                    </a:lnTo>
                    <a:lnTo>
                      <a:pt x="139" y="825"/>
                    </a:lnTo>
                    <a:lnTo>
                      <a:pt x="136" y="818"/>
                    </a:lnTo>
                    <a:lnTo>
                      <a:pt x="134" y="808"/>
                    </a:lnTo>
                    <a:lnTo>
                      <a:pt x="134" y="801"/>
                    </a:lnTo>
                    <a:lnTo>
                      <a:pt x="132" y="791"/>
                    </a:lnTo>
                    <a:lnTo>
                      <a:pt x="134" y="782"/>
                    </a:lnTo>
                    <a:lnTo>
                      <a:pt x="136" y="775"/>
                    </a:lnTo>
                    <a:lnTo>
                      <a:pt x="141" y="767"/>
                    </a:lnTo>
                    <a:lnTo>
                      <a:pt x="146" y="758"/>
                    </a:lnTo>
                    <a:lnTo>
                      <a:pt x="151" y="751"/>
                    </a:lnTo>
                    <a:lnTo>
                      <a:pt x="160" y="743"/>
                    </a:lnTo>
                    <a:lnTo>
                      <a:pt x="180" y="727"/>
                    </a:lnTo>
                    <a:lnTo>
                      <a:pt x="184" y="731"/>
                    </a:lnTo>
                    <a:lnTo>
                      <a:pt x="192" y="739"/>
                    </a:lnTo>
                    <a:lnTo>
                      <a:pt x="196" y="743"/>
                    </a:lnTo>
                    <a:lnTo>
                      <a:pt x="204" y="746"/>
                    </a:lnTo>
                    <a:lnTo>
                      <a:pt x="208" y="751"/>
                    </a:lnTo>
                    <a:lnTo>
                      <a:pt x="216" y="753"/>
                    </a:lnTo>
                    <a:lnTo>
                      <a:pt x="223" y="755"/>
                    </a:lnTo>
                    <a:lnTo>
                      <a:pt x="228" y="755"/>
                    </a:lnTo>
                    <a:lnTo>
                      <a:pt x="266" y="753"/>
                    </a:lnTo>
                    <a:lnTo>
                      <a:pt x="280" y="748"/>
                    </a:lnTo>
                    <a:lnTo>
                      <a:pt x="295" y="741"/>
                    </a:lnTo>
                    <a:lnTo>
                      <a:pt x="307" y="736"/>
                    </a:lnTo>
                    <a:lnTo>
                      <a:pt x="321" y="729"/>
                    </a:lnTo>
                    <a:lnTo>
                      <a:pt x="333" y="722"/>
                    </a:lnTo>
                    <a:lnTo>
                      <a:pt x="345" y="712"/>
                    </a:lnTo>
                    <a:lnTo>
                      <a:pt x="355" y="705"/>
                    </a:lnTo>
                    <a:lnTo>
                      <a:pt x="367" y="695"/>
                    </a:lnTo>
                    <a:lnTo>
                      <a:pt x="345" y="698"/>
                    </a:lnTo>
                    <a:lnTo>
                      <a:pt x="324" y="698"/>
                    </a:lnTo>
                    <a:lnTo>
                      <a:pt x="304" y="700"/>
                    </a:lnTo>
                    <a:lnTo>
                      <a:pt x="285" y="698"/>
                    </a:lnTo>
                    <a:lnTo>
                      <a:pt x="266" y="698"/>
                    </a:lnTo>
                    <a:lnTo>
                      <a:pt x="249" y="698"/>
                    </a:lnTo>
                    <a:lnTo>
                      <a:pt x="232" y="695"/>
                    </a:lnTo>
                    <a:lnTo>
                      <a:pt x="216" y="693"/>
                    </a:lnTo>
                    <a:lnTo>
                      <a:pt x="201" y="691"/>
                    </a:lnTo>
                    <a:lnTo>
                      <a:pt x="184" y="686"/>
                    </a:lnTo>
                    <a:lnTo>
                      <a:pt x="170" y="679"/>
                    </a:lnTo>
                    <a:lnTo>
                      <a:pt x="156" y="669"/>
                    </a:lnTo>
                    <a:lnTo>
                      <a:pt x="139" y="659"/>
                    </a:lnTo>
                    <a:lnTo>
                      <a:pt x="124" y="647"/>
                    </a:lnTo>
                    <a:lnTo>
                      <a:pt x="110" y="633"/>
                    </a:lnTo>
                    <a:lnTo>
                      <a:pt x="96" y="616"/>
                    </a:lnTo>
                    <a:lnTo>
                      <a:pt x="77" y="595"/>
                    </a:lnTo>
                    <a:lnTo>
                      <a:pt x="62" y="573"/>
                    </a:lnTo>
                    <a:lnTo>
                      <a:pt x="48" y="552"/>
                    </a:lnTo>
                    <a:lnTo>
                      <a:pt x="36" y="528"/>
                    </a:lnTo>
                    <a:lnTo>
                      <a:pt x="24" y="506"/>
                    </a:lnTo>
                    <a:lnTo>
                      <a:pt x="17" y="482"/>
                    </a:lnTo>
                    <a:lnTo>
                      <a:pt x="9" y="458"/>
                    </a:lnTo>
                    <a:lnTo>
                      <a:pt x="5" y="434"/>
                    </a:lnTo>
                    <a:lnTo>
                      <a:pt x="2" y="410"/>
                    </a:lnTo>
                    <a:lnTo>
                      <a:pt x="0" y="386"/>
                    </a:lnTo>
                    <a:lnTo>
                      <a:pt x="2" y="360"/>
                    </a:lnTo>
                    <a:lnTo>
                      <a:pt x="5" y="336"/>
                    </a:lnTo>
                    <a:lnTo>
                      <a:pt x="7" y="309"/>
                    </a:lnTo>
                    <a:lnTo>
                      <a:pt x="14" y="283"/>
                    </a:lnTo>
                    <a:lnTo>
                      <a:pt x="24" y="257"/>
                    </a:lnTo>
                    <a:lnTo>
                      <a:pt x="33" y="230"/>
                    </a:lnTo>
                    <a:lnTo>
                      <a:pt x="98" y="175"/>
                    </a:lnTo>
                    <a:lnTo>
                      <a:pt x="112" y="192"/>
                    </a:lnTo>
                    <a:lnTo>
                      <a:pt x="127" y="206"/>
                    </a:lnTo>
                    <a:lnTo>
                      <a:pt x="144" y="223"/>
                    </a:lnTo>
                    <a:lnTo>
                      <a:pt x="163" y="240"/>
                    </a:lnTo>
                    <a:lnTo>
                      <a:pt x="182" y="254"/>
                    </a:lnTo>
                    <a:lnTo>
                      <a:pt x="201" y="271"/>
                    </a:lnTo>
                    <a:lnTo>
                      <a:pt x="223" y="288"/>
                    </a:lnTo>
                    <a:lnTo>
                      <a:pt x="247" y="302"/>
                    </a:lnTo>
                    <a:lnTo>
                      <a:pt x="264" y="309"/>
                    </a:lnTo>
                    <a:lnTo>
                      <a:pt x="266" y="309"/>
                    </a:lnTo>
                    <a:lnTo>
                      <a:pt x="268" y="309"/>
                    </a:lnTo>
                    <a:lnTo>
                      <a:pt x="271" y="309"/>
                    </a:lnTo>
                    <a:lnTo>
                      <a:pt x="273" y="309"/>
                    </a:lnTo>
                    <a:lnTo>
                      <a:pt x="276" y="309"/>
                    </a:lnTo>
                    <a:lnTo>
                      <a:pt x="278" y="309"/>
                    </a:lnTo>
                    <a:lnTo>
                      <a:pt x="278" y="307"/>
                    </a:lnTo>
                    <a:lnTo>
                      <a:pt x="280" y="307"/>
                    </a:lnTo>
                    <a:lnTo>
                      <a:pt x="285" y="302"/>
                    </a:lnTo>
                    <a:lnTo>
                      <a:pt x="285" y="297"/>
                    </a:lnTo>
                    <a:lnTo>
                      <a:pt x="288" y="293"/>
                    </a:lnTo>
                    <a:lnTo>
                      <a:pt x="288" y="285"/>
                    </a:lnTo>
                    <a:lnTo>
                      <a:pt x="285" y="278"/>
                    </a:lnTo>
                    <a:lnTo>
                      <a:pt x="283" y="271"/>
                    </a:lnTo>
                    <a:lnTo>
                      <a:pt x="280" y="261"/>
                    </a:lnTo>
                    <a:lnTo>
                      <a:pt x="276" y="252"/>
                    </a:lnTo>
                    <a:lnTo>
                      <a:pt x="266" y="230"/>
                    </a:lnTo>
                    <a:lnTo>
                      <a:pt x="254" y="209"/>
                    </a:lnTo>
                    <a:lnTo>
                      <a:pt x="244" y="189"/>
                    </a:lnTo>
                    <a:lnTo>
                      <a:pt x="232" y="170"/>
                    </a:lnTo>
                    <a:lnTo>
                      <a:pt x="220" y="153"/>
                    </a:lnTo>
                    <a:lnTo>
                      <a:pt x="208" y="134"/>
                    </a:lnTo>
                    <a:lnTo>
                      <a:pt x="196" y="117"/>
                    </a:lnTo>
                    <a:lnTo>
                      <a:pt x="182" y="101"/>
                    </a:lnTo>
                    <a:lnTo>
                      <a:pt x="297" y="0"/>
                    </a:lnTo>
                    <a:lnTo>
                      <a:pt x="386" y="22"/>
                    </a:lnTo>
                    <a:lnTo>
                      <a:pt x="388" y="24"/>
                    </a:lnTo>
                    <a:lnTo>
                      <a:pt x="393" y="24"/>
                    </a:lnTo>
                    <a:lnTo>
                      <a:pt x="398" y="24"/>
                    </a:lnTo>
                    <a:lnTo>
                      <a:pt x="403" y="26"/>
                    </a:lnTo>
                    <a:lnTo>
                      <a:pt x="410" y="29"/>
                    </a:lnTo>
                    <a:lnTo>
                      <a:pt x="417" y="29"/>
                    </a:lnTo>
                    <a:lnTo>
                      <a:pt x="424" y="31"/>
                    </a:lnTo>
                    <a:lnTo>
                      <a:pt x="434" y="34"/>
                    </a:lnTo>
                    <a:lnTo>
                      <a:pt x="443" y="36"/>
                    </a:lnTo>
                    <a:lnTo>
                      <a:pt x="453" y="38"/>
                    </a:lnTo>
                    <a:lnTo>
                      <a:pt x="463" y="43"/>
                    </a:lnTo>
                    <a:lnTo>
                      <a:pt x="472" y="46"/>
                    </a:lnTo>
                    <a:lnTo>
                      <a:pt x="482" y="48"/>
                    </a:lnTo>
                    <a:lnTo>
                      <a:pt x="491" y="53"/>
                    </a:lnTo>
                    <a:lnTo>
                      <a:pt x="501" y="55"/>
                    </a:lnTo>
                    <a:lnTo>
                      <a:pt x="511" y="60"/>
                    </a:lnTo>
                    <a:lnTo>
                      <a:pt x="527" y="65"/>
                    </a:lnTo>
                    <a:lnTo>
                      <a:pt x="539" y="70"/>
                    </a:lnTo>
                    <a:lnTo>
                      <a:pt x="554" y="74"/>
                    </a:lnTo>
                    <a:lnTo>
                      <a:pt x="563" y="79"/>
                    </a:lnTo>
                    <a:lnTo>
                      <a:pt x="573" y="84"/>
                    </a:lnTo>
                    <a:lnTo>
                      <a:pt x="580" y="89"/>
                    </a:lnTo>
                    <a:lnTo>
                      <a:pt x="585" y="91"/>
                    </a:lnTo>
                    <a:lnTo>
                      <a:pt x="590" y="96"/>
                    </a:lnTo>
                    <a:lnTo>
                      <a:pt x="592" y="101"/>
                    </a:lnTo>
                    <a:lnTo>
                      <a:pt x="595" y="105"/>
                    </a:lnTo>
                    <a:lnTo>
                      <a:pt x="597" y="115"/>
                    </a:lnTo>
                    <a:lnTo>
                      <a:pt x="597" y="127"/>
                    </a:lnTo>
                    <a:lnTo>
                      <a:pt x="599" y="141"/>
                    </a:lnTo>
                    <a:lnTo>
                      <a:pt x="599" y="158"/>
                    </a:lnTo>
                    <a:lnTo>
                      <a:pt x="599" y="177"/>
                    </a:lnTo>
                    <a:lnTo>
                      <a:pt x="599" y="199"/>
                    </a:lnTo>
                    <a:lnTo>
                      <a:pt x="599" y="204"/>
                    </a:lnTo>
                    <a:lnTo>
                      <a:pt x="599" y="209"/>
                    </a:lnTo>
                    <a:lnTo>
                      <a:pt x="599" y="216"/>
                    </a:lnTo>
                    <a:lnTo>
                      <a:pt x="599" y="225"/>
                    </a:lnTo>
                    <a:lnTo>
                      <a:pt x="602" y="235"/>
                    </a:lnTo>
                    <a:lnTo>
                      <a:pt x="602" y="247"/>
                    </a:lnTo>
                    <a:lnTo>
                      <a:pt x="604" y="259"/>
                    </a:lnTo>
                    <a:lnTo>
                      <a:pt x="607" y="271"/>
                    </a:lnTo>
                    <a:lnTo>
                      <a:pt x="609" y="285"/>
                    </a:lnTo>
                    <a:lnTo>
                      <a:pt x="611" y="297"/>
                    </a:lnTo>
                    <a:lnTo>
                      <a:pt x="616" y="309"/>
                    </a:lnTo>
                    <a:lnTo>
                      <a:pt x="619" y="319"/>
                    </a:lnTo>
                    <a:lnTo>
                      <a:pt x="621" y="326"/>
                    </a:lnTo>
                    <a:lnTo>
                      <a:pt x="626" y="336"/>
                    </a:lnTo>
                    <a:lnTo>
                      <a:pt x="630" y="341"/>
                    </a:lnTo>
                    <a:lnTo>
                      <a:pt x="633" y="348"/>
                    </a:lnTo>
                    <a:lnTo>
                      <a:pt x="647" y="362"/>
                    </a:lnTo>
                    <a:lnTo>
                      <a:pt x="664" y="374"/>
                    </a:lnTo>
                    <a:lnTo>
                      <a:pt x="683" y="386"/>
                    </a:lnTo>
                    <a:lnTo>
                      <a:pt x="702" y="398"/>
                    </a:lnTo>
                    <a:lnTo>
                      <a:pt x="726" y="408"/>
                    </a:lnTo>
                    <a:lnTo>
                      <a:pt x="750" y="417"/>
                    </a:lnTo>
                    <a:lnTo>
                      <a:pt x="779" y="424"/>
                    </a:lnTo>
                    <a:lnTo>
                      <a:pt x="808" y="432"/>
                    </a:lnTo>
                    <a:lnTo>
                      <a:pt x="854" y="436"/>
                    </a:lnTo>
                    <a:lnTo>
                      <a:pt x="851" y="436"/>
                    </a:lnTo>
                    <a:lnTo>
                      <a:pt x="846" y="439"/>
                    </a:lnTo>
                    <a:lnTo>
                      <a:pt x="842" y="441"/>
                    </a:lnTo>
                    <a:lnTo>
                      <a:pt x="837" y="444"/>
                    </a:lnTo>
                    <a:lnTo>
                      <a:pt x="827" y="448"/>
                    </a:lnTo>
                    <a:lnTo>
                      <a:pt x="818" y="453"/>
                    </a:lnTo>
                    <a:lnTo>
                      <a:pt x="806" y="458"/>
                    </a:lnTo>
                    <a:lnTo>
                      <a:pt x="794" y="465"/>
                    </a:lnTo>
                    <a:lnTo>
                      <a:pt x="779" y="472"/>
                    </a:lnTo>
                    <a:lnTo>
                      <a:pt x="770" y="477"/>
                    </a:lnTo>
                    <a:lnTo>
                      <a:pt x="758" y="482"/>
                    </a:lnTo>
                    <a:lnTo>
                      <a:pt x="748" y="484"/>
                    </a:lnTo>
                    <a:lnTo>
                      <a:pt x="741" y="487"/>
                    </a:lnTo>
                    <a:lnTo>
                      <a:pt x="734" y="489"/>
                    </a:lnTo>
                    <a:lnTo>
                      <a:pt x="729" y="489"/>
                    </a:lnTo>
                    <a:lnTo>
                      <a:pt x="726" y="48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6" name="Freeform 45"/>
              <p:cNvSpPr>
                <a:spLocks noChangeAspect="1" noEditPoints="1"/>
              </p:cNvSpPr>
              <p:nvPr/>
            </p:nvSpPr>
            <p:spPr bwMode="auto">
              <a:xfrm>
                <a:off x="10004" y="2151"/>
                <a:ext cx="479" cy="719"/>
              </a:xfrm>
              <a:custGeom>
                <a:avLst/>
                <a:gdLst>
                  <a:gd name="T0" fmla="*/ 369 w 479"/>
                  <a:gd name="T1" fmla="*/ 326 h 719"/>
                  <a:gd name="T2" fmla="*/ 359 w 479"/>
                  <a:gd name="T3" fmla="*/ 281 h 719"/>
                  <a:gd name="T4" fmla="*/ 340 w 479"/>
                  <a:gd name="T5" fmla="*/ 242 h 719"/>
                  <a:gd name="T6" fmla="*/ 321 w 479"/>
                  <a:gd name="T7" fmla="*/ 213 h 719"/>
                  <a:gd name="T8" fmla="*/ 297 w 479"/>
                  <a:gd name="T9" fmla="*/ 180 h 719"/>
                  <a:gd name="T10" fmla="*/ 266 w 479"/>
                  <a:gd name="T11" fmla="*/ 149 h 719"/>
                  <a:gd name="T12" fmla="*/ 235 w 479"/>
                  <a:gd name="T13" fmla="*/ 129 h 719"/>
                  <a:gd name="T14" fmla="*/ 213 w 479"/>
                  <a:gd name="T15" fmla="*/ 120 h 719"/>
                  <a:gd name="T16" fmla="*/ 189 w 479"/>
                  <a:gd name="T17" fmla="*/ 115 h 719"/>
                  <a:gd name="T18" fmla="*/ 163 w 479"/>
                  <a:gd name="T19" fmla="*/ 115 h 719"/>
                  <a:gd name="T20" fmla="*/ 93 w 479"/>
                  <a:gd name="T21" fmla="*/ 129 h 719"/>
                  <a:gd name="T22" fmla="*/ 36 w 479"/>
                  <a:gd name="T23" fmla="*/ 132 h 719"/>
                  <a:gd name="T24" fmla="*/ 100 w 479"/>
                  <a:gd name="T25" fmla="*/ 62 h 719"/>
                  <a:gd name="T26" fmla="*/ 122 w 479"/>
                  <a:gd name="T27" fmla="*/ 60 h 719"/>
                  <a:gd name="T28" fmla="*/ 136 w 479"/>
                  <a:gd name="T29" fmla="*/ 60 h 719"/>
                  <a:gd name="T30" fmla="*/ 151 w 479"/>
                  <a:gd name="T31" fmla="*/ 55 h 719"/>
                  <a:gd name="T32" fmla="*/ 204 w 479"/>
                  <a:gd name="T33" fmla="*/ 34 h 719"/>
                  <a:gd name="T34" fmla="*/ 285 w 479"/>
                  <a:gd name="T35" fmla="*/ 0 h 719"/>
                  <a:gd name="T36" fmla="*/ 297 w 479"/>
                  <a:gd name="T37" fmla="*/ 0 h 719"/>
                  <a:gd name="T38" fmla="*/ 319 w 479"/>
                  <a:gd name="T39" fmla="*/ 5 h 719"/>
                  <a:gd name="T40" fmla="*/ 352 w 479"/>
                  <a:gd name="T41" fmla="*/ 26 h 719"/>
                  <a:gd name="T42" fmla="*/ 398 w 479"/>
                  <a:gd name="T43" fmla="*/ 69 h 719"/>
                  <a:gd name="T44" fmla="*/ 446 w 479"/>
                  <a:gd name="T45" fmla="*/ 144 h 719"/>
                  <a:gd name="T46" fmla="*/ 479 w 479"/>
                  <a:gd name="T47" fmla="*/ 223 h 719"/>
                  <a:gd name="T48" fmla="*/ 479 w 479"/>
                  <a:gd name="T49" fmla="*/ 242 h 719"/>
                  <a:gd name="T50" fmla="*/ 472 w 479"/>
                  <a:gd name="T51" fmla="*/ 266 h 719"/>
                  <a:gd name="T52" fmla="*/ 458 w 479"/>
                  <a:gd name="T53" fmla="*/ 290 h 719"/>
                  <a:gd name="T54" fmla="*/ 362 w 479"/>
                  <a:gd name="T55" fmla="*/ 602 h 719"/>
                  <a:gd name="T56" fmla="*/ 345 w 479"/>
                  <a:gd name="T57" fmla="*/ 640 h 719"/>
                  <a:gd name="T58" fmla="*/ 307 w 479"/>
                  <a:gd name="T59" fmla="*/ 686 h 719"/>
                  <a:gd name="T60" fmla="*/ 261 w 479"/>
                  <a:gd name="T61" fmla="*/ 717 h 719"/>
                  <a:gd name="T62" fmla="*/ 199 w 479"/>
                  <a:gd name="T63" fmla="*/ 715 h 719"/>
                  <a:gd name="T64" fmla="*/ 170 w 479"/>
                  <a:gd name="T65" fmla="*/ 700 h 719"/>
                  <a:gd name="T66" fmla="*/ 148 w 479"/>
                  <a:gd name="T67" fmla="*/ 671 h 719"/>
                  <a:gd name="T68" fmla="*/ 144 w 479"/>
                  <a:gd name="T69" fmla="*/ 657 h 719"/>
                  <a:gd name="T70" fmla="*/ 139 w 479"/>
                  <a:gd name="T71" fmla="*/ 640 h 719"/>
                  <a:gd name="T72" fmla="*/ 134 w 479"/>
                  <a:gd name="T73" fmla="*/ 626 h 719"/>
                  <a:gd name="T74" fmla="*/ 134 w 479"/>
                  <a:gd name="T75" fmla="*/ 616 h 719"/>
                  <a:gd name="T76" fmla="*/ 124 w 479"/>
                  <a:gd name="T77" fmla="*/ 590 h 719"/>
                  <a:gd name="T78" fmla="*/ 112 w 479"/>
                  <a:gd name="T79" fmla="*/ 566 h 719"/>
                  <a:gd name="T80" fmla="*/ 165 w 479"/>
                  <a:gd name="T81" fmla="*/ 436 h 719"/>
                  <a:gd name="T82" fmla="*/ 237 w 479"/>
                  <a:gd name="T83" fmla="*/ 448 h 719"/>
                  <a:gd name="T84" fmla="*/ 275 w 479"/>
                  <a:gd name="T85" fmla="*/ 448 h 719"/>
                  <a:gd name="T86" fmla="*/ 299 w 479"/>
                  <a:gd name="T87" fmla="*/ 446 h 719"/>
                  <a:gd name="T88" fmla="*/ 319 w 479"/>
                  <a:gd name="T89" fmla="*/ 446 h 719"/>
                  <a:gd name="T90" fmla="*/ 335 w 479"/>
                  <a:gd name="T91" fmla="*/ 444 h 719"/>
                  <a:gd name="T92" fmla="*/ 338 w 479"/>
                  <a:gd name="T93" fmla="*/ 501 h 719"/>
                  <a:gd name="T94" fmla="*/ 275 w 479"/>
                  <a:gd name="T95" fmla="*/ 518 h 719"/>
                  <a:gd name="T96" fmla="*/ 242 w 479"/>
                  <a:gd name="T97" fmla="*/ 516 h 719"/>
                  <a:gd name="T98" fmla="*/ 263 w 479"/>
                  <a:gd name="T99" fmla="*/ 578 h 719"/>
                  <a:gd name="T100" fmla="*/ 268 w 479"/>
                  <a:gd name="T101" fmla="*/ 585 h 719"/>
                  <a:gd name="T102" fmla="*/ 275 w 479"/>
                  <a:gd name="T103" fmla="*/ 590 h 719"/>
                  <a:gd name="T104" fmla="*/ 278 w 479"/>
                  <a:gd name="T105" fmla="*/ 592 h 719"/>
                  <a:gd name="T106" fmla="*/ 290 w 479"/>
                  <a:gd name="T107" fmla="*/ 595 h 719"/>
                  <a:gd name="T108" fmla="*/ 316 w 479"/>
                  <a:gd name="T109" fmla="*/ 561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79" h="719">
                    <a:moveTo>
                      <a:pt x="362" y="362"/>
                    </a:moveTo>
                    <a:lnTo>
                      <a:pt x="367" y="350"/>
                    </a:lnTo>
                    <a:lnTo>
                      <a:pt x="367" y="338"/>
                    </a:lnTo>
                    <a:lnTo>
                      <a:pt x="369" y="326"/>
                    </a:lnTo>
                    <a:lnTo>
                      <a:pt x="367" y="314"/>
                    </a:lnTo>
                    <a:lnTo>
                      <a:pt x="367" y="302"/>
                    </a:lnTo>
                    <a:lnTo>
                      <a:pt x="364" y="290"/>
                    </a:lnTo>
                    <a:lnTo>
                      <a:pt x="359" y="281"/>
                    </a:lnTo>
                    <a:lnTo>
                      <a:pt x="355" y="271"/>
                    </a:lnTo>
                    <a:lnTo>
                      <a:pt x="350" y="259"/>
                    </a:lnTo>
                    <a:lnTo>
                      <a:pt x="345" y="249"/>
                    </a:lnTo>
                    <a:lnTo>
                      <a:pt x="340" y="242"/>
                    </a:lnTo>
                    <a:lnTo>
                      <a:pt x="335" y="233"/>
                    </a:lnTo>
                    <a:lnTo>
                      <a:pt x="331" y="225"/>
                    </a:lnTo>
                    <a:lnTo>
                      <a:pt x="326" y="221"/>
                    </a:lnTo>
                    <a:lnTo>
                      <a:pt x="321" y="213"/>
                    </a:lnTo>
                    <a:lnTo>
                      <a:pt x="316" y="209"/>
                    </a:lnTo>
                    <a:lnTo>
                      <a:pt x="311" y="199"/>
                    </a:lnTo>
                    <a:lnTo>
                      <a:pt x="304" y="189"/>
                    </a:lnTo>
                    <a:lnTo>
                      <a:pt x="297" y="180"/>
                    </a:lnTo>
                    <a:lnTo>
                      <a:pt x="290" y="170"/>
                    </a:lnTo>
                    <a:lnTo>
                      <a:pt x="283" y="163"/>
                    </a:lnTo>
                    <a:lnTo>
                      <a:pt x="275" y="156"/>
                    </a:lnTo>
                    <a:lnTo>
                      <a:pt x="266" y="149"/>
                    </a:lnTo>
                    <a:lnTo>
                      <a:pt x="259" y="144"/>
                    </a:lnTo>
                    <a:lnTo>
                      <a:pt x="249" y="139"/>
                    </a:lnTo>
                    <a:lnTo>
                      <a:pt x="242" y="134"/>
                    </a:lnTo>
                    <a:lnTo>
                      <a:pt x="235" y="129"/>
                    </a:lnTo>
                    <a:lnTo>
                      <a:pt x="228" y="127"/>
                    </a:lnTo>
                    <a:lnTo>
                      <a:pt x="223" y="122"/>
                    </a:lnTo>
                    <a:lnTo>
                      <a:pt x="218" y="120"/>
                    </a:lnTo>
                    <a:lnTo>
                      <a:pt x="213" y="120"/>
                    </a:lnTo>
                    <a:lnTo>
                      <a:pt x="208" y="117"/>
                    </a:lnTo>
                    <a:lnTo>
                      <a:pt x="201" y="117"/>
                    </a:lnTo>
                    <a:lnTo>
                      <a:pt x="196" y="115"/>
                    </a:lnTo>
                    <a:lnTo>
                      <a:pt x="189" y="115"/>
                    </a:lnTo>
                    <a:lnTo>
                      <a:pt x="182" y="113"/>
                    </a:lnTo>
                    <a:lnTo>
                      <a:pt x="175" y="113"/>
                    </a:lnTo>
                    <a:lnTo>
                      <a:pt x="168" y="115"/>
                    </a:lnTo>
                    <a:lnTo>
                      <a:pt x="163" y="115"/>
                    </a:lnTo>
                    <a:lnTo>
                      <a:pt x="156" y="115"/>
                    </a:lnTo>
                    <a:lnTo>
                      <a:pt x="117" y="122"/>
                    </a:lnTo>
                    <a:lnTo>
                      <a:pt x="105" y="127"/>
                    </a:lnTo>
                    <a:lnTo>
                      <a:pt x="93" y="129"/>
                    </a:lnTo>
                    <a:lnTo>
                      <a:pt x="81" y="132"/>
                    </a:lnTo>
                    <a:lnTo>
                      <a:pt x="67" y="134"/>
                    </a:lnTo>
                    <a:lnTo>
                      <a:pt x="50" y="132"/>
                    </a:lnTo>
                    <a:lnTo>
                      <a:pt x="36" y="132"/>
                    </a:lnTo>
                    <a:lnTo>
                      <a:pt x="19" y="129"/>
                    </a:lnTo>
                    <a:lnTo>
                      <a:pt x="0" y="125"/>
                    </a:lnTo>
                    <a:lnTo>
                      <a:pt x="96" y="62"/>
                    </a:lnTo>
                    <a:lnTo>
                      <a:pt x="100" y="62"/>
                    </a:lnTo>
                    <a:lnTo>
                      <a:pt x="108" y="62"/>
                    </a:lnTo>
                    <a:lnTo>
                      <a:pt x="112" y="62"/>
                    </a:lnTo>
                    <a:lnTo>
                      <a:pt x="117" y="60"/>
                    </a:lnTo>
                    <a:lnTo>
                      <a:pt x="122" y="60"/>
                    </a:lnTo>
                    <a:lnTo>
                      <a:pt x="127" y="60"/>
                    </a:lnTo>
                    <a:lnTo>
                      <a:pt x="129" y="60"/>
                    </a:lnTo>
                    <a:lnTo>
                      <a:pt x="134" y="60"/>
                    </a:lnTo>
                    <a:lnTo>
                      <a:pt x="136" y="60"/>
                    </a:lnTo>
                    <a:lnTo>
                      <a:pt x="141" y="58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51" y="55"/>
                    </a:lnTo>
                    <a:lnTo>
                      <a:pt x="156" y="55"/>
                    </a:lnTo>
                    <a:lnTo>
                      <a:pt x="158" y="53"/>
                    </a:lnTo>
                    <a:lnTo>
                      <a:pt x="163" y="53"/>
                    </a:lnTo>
                    <a:lnTo>
                      <a:pt x="204" y="34"/>
                    </a:lnTo>
                    <a:lnTo>
                      <a:pt x="244" y="14"/>
                    </a:lnTo>
                    <a:lnTo>
                      <a:pt x="280" y="2"/>
                    </a:lnTo>
                    <a:lnTo>
                      <a:pt x="283" y="2"/>
                    </a:lnTo>
                    <a:lnTo>
                      <a:pt x="285" y="0"/>
                    </a:lnTo>
                    <a:lnTo>
                      <a:pt x="287" y="0"/>
                    </a:lnTo>
                    <a:lnTo>
                      <a:pt x="290" y="0"/>
                    </a:lnTo>
                    <a:lnTo>
                      <a:pt x="295" y="0"/>
                    </a:lnTo>
                    <a:lnTo>
                      <a:pt x="297" y="0"/>
                    </a:lnTo>
                    <a:lnTo>
                      <a:pt x="302" y="0"/>
                    </a:lnTo>
                    <a:lnTo>
                      <a:pt x="304" y="0"/>
                    </a:lnTo>
                    <a:lnTo>
                      <a:pt x="311" y="0"/>
                    </a:lnTo>
                    <a:lnTo>
                      <a:pt x="319" y="5"/>
                    </a:lnTo>
                    <a:lnTo>
                      <a:pt x="326" y="7"/>
                    </a:lnTo>
                    <a:lnTo>
                      <a:pt x="333" y="14"/>
                    </a:lnTo>
                    <a:lnTo>
                      <a:pt x="343" y="19"/>
                    </a:lnTo>
                    <a:lnTo>
                      <a:pt x="352" y="26"/>
                    </a:lnTo>
                    <a:lnTo>
                      <a:pt x="362" y="36"/>
                    </a:lnTo>
                    <a:lnTo>
                      <a:pt x="374" y="46"/>
                    </a:lnTo>
                    <a:lnTo>
                      <a:pt x="386" y="55"/>
                    </a:lnTo>
                    <a:lnTo>
                      <a:pt x="398" y="69"/>
                    </a:lnTo>
                    <a:lnTo>
                      <a:pt x="410" y="84"/>
                    </a:lnTo>
                    <a:lnTo>
                      <a:pt x="422" y="103"/>
                    </a:lnTo>
                    <a:lnTo>
                      <a:pt x="434" y="122"/>
                    </a:lnTo>
                    <a:lnTo>
                      <a:pt x="446" y="144"/>
                    </a:lnTo>
                    <a:lnTo>
                      <a:pt x="460" y="168"/>
                    </a:lnTo>
                    <a:lnTo>
                      <a:pt x="472" y="192"/>
                    </a:lnTo>
                    <a:lnTo>
                      <a:pt x="479" y="218"/>
                    </a:lnTo>
                    <a:lnTo>
                      <a:pt x="479" y="223"/>
                    </a:lnTo>
                    <a:lnTo>
                      <a:pt x="479" y="228"/>
                    </a:lnTo>
                    <a:lnTo>
                      <a:pt x="479" y="233"/>
                    </a:lnTo>
                    <a:lnTo>
                      <a:pt x="479" y="237"/>
                    </a:lnTo>
                    <a:lnTo>
                      <a:pt x="479" y="242"/>
                    </a:lnTo>
                    <a:lnTo>
                      <a:pt x="477" y="247"/>
                    </a:lnTo>
                    <a:lnTo>
                      <a:pt x="477" y="254"/>
                    </a:lnTo>
                    <a:lnTo>
                      <a:pt x="475" y="259"/>
                    </a:lnTo>
                    <a:lnTo>
                      <a:pt x="472" y="266"/>
                    </a:lnTo>
                    <a:lnTo>
                      <a:pt x="470" y="273"/>
                    </a:lnTo>
                    <a:lnTo>
                      <a:pt x="467" y="278"/>
                    </a:lnTo>
                    <a:lnTo>
                      <a:pt x="463" y="285"/>
                    </a:lnTo>
                    <a:lnTo>
                      <a:pt x="458" y="290"/>
                    </a:lnTo>
                    <a:lnTo>
                      <a:pt x="453" y="295"/>
                    </a:lnTo>
                    <a:lnTo>
                      <a:pt x="448" y="300"/>
                    </a:lnTo>
                    <a:lnTo>
                      <a:pt x="443" y="305"/>
                    </a:lnTo>
                    <a:lnTo>
                      <a:pt x="362" y="602"/>
                    </a:lnTo>
                    <a:lnTo>
                      <a:pt x="359" y="611"/>
                    </a:lnTo>
                    <a:lnTo>
                      <a:pt x="355" y="621"/>
                    </a:lnTo>
                    <a:lnTo>
                      <a:pt x="350" y="631"/>
                    </a:lnTo>
                    <a:lnTo>
                      <a:pt x="345" y="640"/>
                    </a:lnTo>
                    <a:lnTo>
                      <a:pt x="335" y="652"/>
                    </a:lnTo>
                    <a:lnTo>
                      <a:pt x="328" y="662"/>
                    </a:lnTo>
                    <a:lnTo>
                      <a:pt x="319" y="674"/>
                    </a:lnTo>
                    <a:lnTo>
                      <a:pt x="307" y="686"/>
                    </a:lnTo>
                    <a:lnTo>
                      <a:pt x="297" y="698"/>
                    </a:lnTo>
                    <a:lnTo>
                      <a:pt x="285" y="705"/>
                    </a:lnTo>
                    <a:lnTo>
                      <a:pt x="273" y="712"/>
                    </a:lnTo>
                    <a:lnTo>
                      <a:pt x="261" y="717"/>
                    </a:lnTo>
                    <a:lnTo>
                      <a:pt x="247" y="719"/>
                    </a:lnTo>
                    <a:lnTo>
                      <a:pt x="232" y="719"/>
                    </a:lnTo>
                    <a:lnTo>
                      <a:pt x="216" y="719"/>
                    </a:lnTo>
                    <a:lnTo>
                      <a:pt x="199" y="715"/>
                    </a:lnTo>
                    <a:lnTo>
                      <a:pt x="192" y="712"/>
                    </a:lnTo>
                    <a:lnTo>
                      <a:pt x="184" y="710"/>
                    </a:lnTo>
                    <a:lnTo>
                      <a:pt x="177" y="705"/>
                    </a:lnTo>
                    <a:lnTo>
                      <a:pt x="170" y="700"/>
                    </a:lnTo>
                    <a:lnTo>
                      <a:pt x="163" y="693"/>
                    </a:lnTo>
                    <a:lnTo>
                      <a:pt x="158" y="686"/>
                    </a:lnTo>
                    <a:lnTo>
                      <a:pt x="153" y="679"/>
                    </a:lnTo>
                    <a:lnTo>
                      <a:pt x="148" y="671"/>
                    </a:lnTo>
                    <a:lnTo>
                      <a:pt x="148" y="667"/>
                    </a:lnTo>
                    <a:lnTo>
                      <a:pt x="146" y="664"/>
                    </a:lnTo>
                    <a:lnTo>
                      <a:pt x="144" y="662"/>
                    </a:lnTo>
                    <a:lnTo>
                      <a:pt x="144" y="657"/>
                    </a:lnTo>
                    <a:lnTo>
                      <a:pt x="141" y="655"/>
                    </a:lnTo>
                    <a:lnTo>
                      <a:pt x="141" y="650"/>
                    </a:lnTo>
                    <a:lnTo>
                      <a:pt x="139" y="645"/>
                    </a:lnTo>
                    <a:lnTo>
                      <a:pt x="139" y="640"/>
                    </a:lnTo>
                    <a:lnTo>
                      <a:pt x="136" y="638"/>
                    </a:lnTo>
                    <a:lnTo>
                      <a:pt x="136" y="633"/>
                    </a:lnTo>
                    <a:lnTo>
                      <a:pt x="134" y="628"/>
                    </a:lnTo>
                    <a:lnTo>
                      <a:pt x="134" y="626"/>
                    </a:lnTo>
                    <a:lnTo>
                      <a:pt x="134" y="623"/>
                    </a:lnTo>
                    <a:lnTo>
                      <a:pt x="134" y="621"/>
                    </a:lnTo>
                    <a:lnTo>
                      <a:pt x="134" y="619"/>
                    </a:lnTo>
                    <a:lnTo>
                      <a:pt x="134" y="616"/>
                    </a:lnTo>
                    <a:lnTo>
                      <a:pt x="132" y="611"/>
                    </a:lnTo>
                    <a:lnTo>
                      <a:pt x="129" y="604"/>
                    </a:lnTo>
                    <a:lnTo>
                      <a:pt x="127" y="597"/>
                    </a:lnTo>
                    <a:lnTo>
                      <a:pt x="124" y="590"/>
                    </a:lnTo>
                    <a:lnTo>
                      <a:pt x="122" y="585"/>
                    </a:lnTo>
                    <a:lnTo>
                      <a:pt x="120" y="578"/>
                    </a:lnTo>
                    <a:lnTo>
                      <a:pt x="117" y="573"/>
                    </a:lnTo>
                    <a:lnTo>
                      <a:pt x="112" y="566"/>
                    </a:lnTo>
                    <a:lnTo>
                      <a:pt x="91" y="535"/>
                    </a:lnTo>
                    <a:lnTo>
                      <a:pt x="120" y="424"/>
                    </a:lnTo>
                    <a:lnTo>
                      <a:pt x="144" y="432"/>
                    </a:lnTo>
                    <a:lnTo>
                      <a:pt x="165" y="436"/>
                    </a:lnTo>
                    <a:lnTo>
                      <a:pt x="184" y="441"/>
                    </a:lnTo>
                    <a:lnTo>
                      <a:pt x="204" y="444"/>
                    </a:lnTo>
                    <a:lnTo>
                      <a:pt x="220" y="446"/>
                    </a:lnTo>
                    <a:lnTo>
                      <a:pt x="237" y="448"/>
                    </a:lnTo>
                    <a:lnTo>
                      <a:pt x="252" y="448"/>
                    </a:lnTo>
                    <a:lnTo>
                      <a:pt x="266" y="448"/>
                    </a:lnTo>
                    <a:lnTo>
                      <a:pt x="271" y="448"/>
                    </a:lnTo>
                    <a:lnTo>
                      <a:pt x="275" y="448"/>
                    </a:lnTo>
                    <a:lnTo>
                      <a:pt x="283" y="448"/>
                    </a:lnTo>
                    <a:lnTo>
                      <a:pt x="287" y="448"/>
                    </a:lnTo>
                    <a:lnTo>
                      <a:pt x="292" y="446"/>
                    </a:lnTo>
                    <a:lnTo>
                      <a:pt x="299" y="446"/>
                    </a:lnTo>
                    <a:lnTo>
                      <a:pt x="304" y="446"/>
                    </a:lnTo>
                    <a:lnTo>
                      <a:pt x="309" y="446"/>
                    </a:lnTo>
                    <a:lnTo>
                      <a:pt x="314" y="446"/>
                    </a:lnTo>
                    <a:lnTo>
                      <a:pt x="319" y="446"/>
                    </a:lnTo>
                    <a:lnTo>
                      <a:pt x="323" y="446"/>
                    </a:lnTo>
                    <a:lnTo>
                      <a:pt x="328" y="446"/>
                    </a:lnTo>
                    <a:lnTo>
                      <a:pt x="331" y="446"/>
                    </a:lnTo>
                    <a:lnTo>
                      <a:pt x="335" y="444"/>
                    </a:lnTo>
                    <a:lnTo>
                      <a:pt x="338" y="444"/>
                    </a:lnTo>
                    <a:lnTo>
                      <a:pt x="340" y="444"/>
                    </a:lnTo>
                    <a:lnTo>
                      <a:pt x="362" y="362"/>
                    </a:lnTo>
                    <a:close/>
                    <a:moveTo>
                      <a:pt x="338" y="501"/>
                    </a:moveTo>
                    <a:lnTo>
                      <a:pt x="297" y="516"/>
                    </a:lnTo>
                    <a:lnTo>
                      <a:pt x="290" y="518"/>
                    </a:lnTo>
                    <a:lnTo>
                      <a:pt x="283" y="518"/>
                    </a:lnTo>
                    <a:lnTo>
                      <a:pt x="275" y="518"/>
                    </a:lnTo>
                    <a:lnTo>
                      <a:pt x="268" y="518"/>
                    </a:lnTo>
                    <a:lnTo>
                      <a:pt x="259" y="518"/>
                    </a:lnTo>
                    <a:lnTo>
                      <a:pt x="252" y="518"/>
                    </a:lnTo>
                    <a:lnTo>
                      <a:pt x="242" y="516"/>
                    </a:lnTo>
                    <a:lnTo>
                      <a:pt x="232" y="513"/>
                    </a:lnTo>
                    <a:lnTo>
                      <a:pt x="242" y="540"/>
                    </a:lnTo>
                    <a:lnTo>
                      <a:pt x="261" y="578"/>
                    </a:lnTo>
                    <a:lnTo>
                      <a:pt x="263" y="578"/>
                    </a:lnTo>
                    <a:lnTo>
                      <a:pt x="266" y="580"/>
                    </a:lnTo>
                    <a:lnTo>
                      <a:pt x="266" y="583"/>
                    </a:lnTo>
                    <a:lnTo>
                      <a:pt x="268" y="583"/>
                    </a:lnTo>
                    <a:lnTo>
                      <a:pt x="268" y="585"/>
                    </a:lnTo>
                    <a:lnTo>
                      <a:pt x="271" y="585"/>
                    </a:lnTo>
                    <a:lnTo>
                      <a:pt x="271" y="588"/>
                    </a:lnTo>
                    <a:lnTo>
                      <a:pt x="273" y="588"/>
                    </a:lnTo>
                    <a:lnTo>
                      <a:pt x="275" y="590"/>
                    </a:lnTo>
                    <a:lnTo>
                      <a:pt x="278" y="590"/>
                    </a:lnTo>
                    <a:lnTo>
                      <a:pt x="278" y="592"/>
                    </a:lnTo>
                    <a:lnTo>
                      <a:pt x="280" y="592"/>
                    </a:lnTo>
                    <a:lnTo>
                      <a:pt x="280" y="595"/>
                    </a:lnTo>
                    <a:lnTo>
                      <a:pt x="283" y="595"/>
                    </a:lnTo>
                    <a:lnTo>
                      <a:pt x="290" y="595"/>
                    </a:lnTo>
                    <a:lnTo>
                      <a:pt x="297" y="592"/>
                    </a:lnTo>
                    <a:lnTo>
                      <a:pt x="304" y="585"/>
                    </a:lnTo>
                    <a:lnTo>
                      <a:pt x="309" y="576"/>
                    </a:lnTo>
                    <a:lnTo>
                      <a:pt x="316" y="561"/>
                    </a:lnTo>
                    <a:lnTo>
                      <a:pt x="323" y="544"/>
                    </a:lnTo>
                    <a:lnTo>
                      <a:pt x="331" y="525"/>
                    </a:lnTo>
                    <a:lnTo>
                      <a:pt x="338" y="501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7" name="Freeform 46"/>
              <p:cNvSpPr>
                <a:spLocks noChangeAspect="1" noEditPoints="1"/>
              </p:cNvSpPr>
              <p:nvPr/>
            </p:nvSpPr>
            <p:spPr bwMode="auto">
              <a:xfrm>
                <a:off x="11879" y="2480"/>
                <a:ext cx="513" cy="506"/>
              </a:xfrm>
              <a:custGeom>
                <a:avLst/>
                <a:gdLst>
                  <a:gd name="T0" fmla="*/ 396 w 513"/>
                  <a:gd name="T1" fmla="*/ 393 h 506"/>
                  <a:gd name="T2" fmla="*/ 369 w 513"/>
                  <a:gd name="T3" fmla="*/ 321 h 506"/>
                  <a:gd name="T4" fmla="*/ 333 w 513"/>
                  <a:gd name="T5" fmla="*/ 261 h 506"/>
                  <a:gd name="T6" fmla="*/ 290 w 513"/>
                  <a:gd name="T7" fmla="*/ 211 h 506"/>
                  <a:gd name="T8" fmla="*/ 245 w 513"/>
                  <a:gd name="T9" fmla="*/ 167 h 506"/>
                  <a:gd name="T10" fmla="*/ 182 w 513"/>
                  <a:gd name="T11" fmla="*/ 122 h 506"/>
                  <a:gd name="T12" fmla="*/ 137 w 513"/>
                  <a:gd name="T13" fmla="*/ 103 h 506"/>
                  <a:gd name="T14" fmla="*/ 103 w 513"/>
                  <a:gd name="T15" fmla="*/ 103 h 506"/>
                  <a:gd name="T16" fmla="*/ 84 w 513"/>
                  <a:gd name="T17" fmla="*/ 115 h 506"/>
                  <a:gd name="T18" fmla="*/ 96 w 513"/>
                  <a:gd name="T19" fmla="*/ 141 h 506"/>
                  <a:gd name="T20" fmla="*/ 149 w 513"/>
                  <a:gd name="T21" fmla="*/ 165 h 506"/>
                  <a:gd name="T22" fmla="*/ 194 w 513"/>
                  <a:gd name="T23" fmla="*/ 194 h 506"/>
                  <a:gd name="T24" fmla="*/ 252 w 513"/>
                  <a:gd name="T25" fmla="*/ 235 h 506"/>
                  <a:gd name="T26" fmla="*/ 307 w 513"/>
                  <a:gd name="T27" fmla="*/ 287 h 506"/>
                  <a:gd name="T28" fmla="*/ 348 w 513"/>
                  <a:gd name="T29" fmla="*/ 338 h 506"/>
                  <a:gd name="T30" fmla="*/ 377 w 513"/>
                  <a:gd name="T31" fmla="*/ 386 h 506"/>
                  <a:gd name="T32" fmla="*/ 398 w 513"/>
                  <a:gd name="T33" fmla="*/ 424 h 506"/>
                  <a:gd name="T34" fmla="*/ 0 w 513"/>
                  <a:gd name="T35" fmla="*/ 86 h 506"/>
                  <a:gd name="T36" fmla="*/ 5 w 513"/>
                  <a:gd name="T37" fmla="*/ 69 h 506"/>
                  <a:gd name="T38" fmla="*/ 12 w 513"/>
                  <a:gd name="T39" fmla="*/ 55 h 506"/>
                  <a:gd name="T40" fmla="*/ 22 w 513"/>
                  <a:gd name="T41" fmla="*/ 38 h 506"/>
                  <a:gd name="T42" fmla="*/ 43 w 513"/>
                  <a:gd name="T43" fmla="*/ 19 h 506"/>
                  <a:gd name="T44" fmla="*/ 67 w 513"/>
                  <a:gd name="T45" fmla="*/ 7 h 506"/>
                  <a:gd name="T46" fmla="*/ 96 w 513"/>
                  <a:gd name="T47" fmla="*/ 2 h 506"/>
                  <a:gd name="T48" fmla="*/ 118 w 513"/>
                  <a:gd name="T49" fmla="*/ 0 h 506"/>
                  <a:gd name="T50" fmla="*/ 137 w 513"/>
                  <a:gd name="T51" fmla="*/ 0 h 506"/>
                  <a:gd name="T52" fmla="*/ 221 w 513"/>
                  <a:gd name="T53" fmla="*/ 26 h 506"/>
                  <a:gd name="T54" fmla="*/ 245 w 513"/>
                  <a:gd name="T55" fmla="*/ 35 h 506"/>
                  <a:gd name="T56" fmla="*/ 269 w 513"/>
                  <a:gd name="T57" fmla="*/ 52 h 506"/>
                  <a:gd name="T58" fmla="*/ 319 w 513"/>
                  <a:gd name="T59" fmla="*/ 91 h 506"/>
                  <a:gd name="T60" fmla="*/ 374 w 513"/>
                  <a:gd name="T61" fmla="*/ 151 h 506"/>
                  <a:gd name="T62" fmla="*/ 422 w 513"/>
                  <a:gd name="T63" fmla="*/ 225 h 506"/>
                  <a:gd name="T64" fmla="*/ 463 w 513"/>
                  <a:gd name="T65" fmla="*/ 311 h 506"/>
                  <a:gd name="T66" fmla="*/ 494 w 513"/>
                  <a:gd name="T67" fmla="*/ 410 h 506"/>
                  <a:gd name="T68" fmla="*/ 499 w 513"/>
                  <a:gd name="T69" fmla="*/ 494 h 506"/>
                  <a:gd name="T70" fmla="*/ 456 w 513"/>
                  <a:gd name="T71" fmla="*/ 506 h 506"/>
                  <a:gd name="T72" fmla="*/ 405 w 513"/>
                  <a:gd name="T73" fmla="*/ 491 h 506"/>
                  <a:gd name="T74" fmla="*/ 353 w 513"/>
                  <a:gd name="T75" fmla="*/ 450 h 506"/>
                  <a:gd name="T76" fmla="*/ 319 w 513"/>
                  <a:gd name="T77" fmla="*/ 371 h 506"/>
                  <a:gd name="T78" fmla="*/ 259 w 513"/>
                  <a:gd name="T79" fmla="*/ 297 h 506"/>
                  <a:gd name="T80" fmla="*/ 190 w 513"/>
                  <a:gd name="T81" fmla="*/ 244 h 506"/>
                  <a:gd name="T82" fmla="*/ 137 w 513"/>
                  <a:gd name="T83" fmla="*/ 213 h 506"/>
                  <a:gd name="T84" fmla="*/ 77 w 513"/>
                  <a:gd name="T85" fmla="*/ 184 h 506"/>
                  <a:gd name="T86" fmla="*/ 26 w 513"/>
                  <a:gd name="T87" fmla="*/ 165 h 506"/>
                  <a:gd name="T88" fmla="*/ 7 w 513"/>
                  <a:gd name="T89" fmla="*/ 141 h 506"/>
                  <a:gd name="T90" fmla="*/ 0 w 513"/>
                  <a:gd name="T91" fmla="*/ 112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13" h="506">
                    <a:moveTo>
                      <a:pt x="408" y="443"/>
                    </a:moveTo>
                    <a:lnTo>
                      <a:pt x="403" y="417"/>
                    </a:lnTo>
                    <a:lnTo>
                      <a:pt x="396" y="393"/>
                    </a:lnTo>
                    <a:lnTo>
                      <a:pt x="389" y="366"/>
                    </a:lnTo>
                    <a:lnTo>
                      <a:pt x="379" y="342"/>
                    </a:lnTo>
                    <a:lnTo>
                      <a:pt x="369" y="321"/>
                    </a:lnTo>
                    <a:lnTo>
                      <a:pt x="360" y="299"/>
                    </a:lnTo>
                    <a:lnTo>
                      <a:pt x="345" y="280"/>
                    </a:lnTo>
                    <a:lnTo>
                      <a:pt x="333" y="261"/>
                    </a:lnTo>
                    <a:lnTo>
                      <a:pt x="319" y="244"/>
                    </a:lnTo>
                    <a:lnTo>
                      <a:pt x="305" y="225"/>
                    </a:lnTo>
                    <a:lnTo>
                      <a:pt x="290" y="211"/>
                    </a:lnTo>
                    <a:lnTo>
                      <a:pt x="276" y="194"/>
                    </a:lnTo>
                    <a:lnTo>
                      <a:pt x="262" y="182"/>
                    </a:lnTo>
                    <a:lnTo>
                      <a:pt x="245" y="167"/>
                    </a:lnTo>
                    <a:lnTo>
                      <a:pt x="230" y="155"/>
                    </a:lnTo>
                    <a:lnTo>
                      <a:pt x="216" y="143"/>
                    </a:lnTo>
                    <a:lnTo>
                      <a:pt x="182" y="122"/>
                    </a:lnTo>
                    <a:lnTo>
                      <a:pt x="166" y="110"/>
                    </a:lnTo>
                    <a:lnTo>
                      <a:pt x="151" y="105"/>
                    </a:lnTo>
                    <a:lnTo>
                      <a:pt x="137" y="103"/>
                    </a:lnTo>
                    <a:lnTo>
                      <a:pt x="125" y="100"/>
                    </a:lnTo>
                    <a:lnTo>
                      <a:pt x="113" y="100"/>
                    </a:lnTo>
                    <a:lnTo>
                      <a:pt x="103" y="103"/>
                    </a:lnTo>
                    <a:lnTo>
                      <a:pt x="96" y="105"/>
                    </a:lnTo>
                    <a:lnTo>
                      <a:pt x="89" y="110"/>
                    </a:lnTo>
                    <a:lnTo>
                      <a:pt x="84" y="115"/>
                    </a:lnTo>
                    <a:lnTo>
                      <a:pt x="77" y="127"/>
                    </a:lnTo>
                    <a:lnTo>
                      <a:pt x="77" y="136"/>
                    </a:lnTo>
                    <a:lnTo>
                      <a:pt x="96" y="141"/>
                    </a:lnTo>
                    <a:lnTo>
                      <a:pt x="113" y="151"/>
                    </a:lnTo>
                    <a:lnTo>
                      <a:pt x="132" y="158"/>
                    </a:lnTo>
                    <a:lnTo>
                      <a:pt x="149" y="165"/>
                    </a:lnTo>
                    <a:lnTo>
                      <a:pt x="163" y="175"/>
                    </a:lnTo>
                    <a:lnTo>
                      <a:pt x="180" y="184"/>
                    </a:lnTo>
                    <a:lnTo>
                      <a:pt x="194" y="194"/>
                    </a:lnTo>
                    <a:lnTo>
                      <a:pt x="209" y="203"/>
                    </a:lnTo>
                    <a:lnTo>
                      <a:pt x="233" y="220"/>
                    </a:lnTo>
                    <a:lnTo>
                      <a:pt x="252" y="235"/>
                    </a:lnTo>
                    <a:lnTo>
                      <a:pt x="273" y="251"/>
                    </a:lnTo>
                    <a:lnTo>
                      <a:pt x="290" y="268"/>
                    </a:lnTo>
                    <a:lnTo>
                      <a:pt x="307" y="287"/>
                    </a:lnTo>
                    <a:lnTo>
                      <a:pt x="321" y="304"/>
                    </a:lnTo>
                    <a:lnTo>
                      <a:pt x="336" y="321"/>
                    </a:lnTo>
                    <a:lnTo>
                      <a:pt x="348" y="338"/>
                    </a:lnTo>
                    <a:lnTo>
                      <a:pt x="357" y="354"/>
                    </a:lnTo>
                    <a:lnTo>
                      <a:pt x="367" y="371"/>
                    </a:lnTo>
                    <a:lnTo>
                      <a:pt x="377" y="386"/>
                    </a:lnTo>
                    <a:lnTo>
                      <a:pt x="384" y="398"/>
                    </a:lnTo>
                    <a:lnTo>
                      <a:pt x="391" y="412"/>
                    </a:lnTo>
                    <a:lnTo>
                      <a:pt x="398" y="424"/>
                    </a:lnTo>
                    <a:lnTo>
                      <a:pt x="403" y="434"/>
                    </a:lnTo>
                    <a:lnTo>
                      <a:pt x="408" y="443"/>
                    </a:lnTo>
                    <a:close/>
                    <a:moveTo>
                      <a:pt x="0" y="86"/>
                    </a:moveTo>
                    <a:lnTo>
                      <a:pt x="2" y="79"/>
                    </a:lnTo>
                    <a:lnTo>
                      <a:pt x="5" y="74"/>
                    </a:lnTo>
                    <a:lnTo>
                      <a:pt x="5" y="69"/>
                    </a:lnTo>
                    <a:lnTo>
                      <a:pt x="7" y="64"/>
                    </a:lnTo>
                    <a:lnTo>
                      <a:pt x="10" y="59"/>
                    </a:lnTo>
                    <a:lnTo>
                      <a:pt x="12" y="55"/>
                    </a:lnTo>
                    <a:lnTo>
                      <a:pt x="14" y="50"/>
                    </a:lnTo>
                    <a:lnTo>
                      <a:pt x="17" y="45"/>
                    </a:lnTo>
                    <a:lnTo>
                      <a:pt x="22" y="38"/>
                    </a:lnTo>
                    <a:lnTo>
                      <a:pt x="29" y="31"/>
                    </a:lnTo>
                    <a:lnTo>
                      <a:pt x="36" y="23"/>
                    </a:lnTo>
                    <a:lnTo>
                      <a:pt x="43" y="19"/>
                    </a:lnTo>
                    <a:lnTo>
                      <a:pt x="50" y="14"/>
                    </a:lnTo>
                    <a:lnTo>
                      <a:pt x="60" y="9"/>
                    </a:lnTo>
                    <a:lnTo>
                      <a:pt x="67" y="7"/>
                    </a:lnTo>
                    <a:lnTo>
                      <a:pt x="77" y="4"/>
                    </a:lnTo>
                    <a:lnTo>
                      <a:pt x="86" y="2"/>
                    </a:lnTo>
                    <a:lnTo>
                      <a:pt x="96" y="2"/>
                    </a:lnTo>
                    <a:lnTo>
                      <a:pt x="103" y="0"/>
                    </a:lnTo>
                    <a:lnTo>
                      <a:pt x="110" y="0"/>
                    </a:lnTo>
                    <a:lnTo>
                      <a:pt x="118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7" y="0"/>
                    </a:lnTo>
                    <a:lnTo>
                      <a:pt x="161" y="4"/>
                    </a:lnTo>
                    <a:lnTo>
                      <a:pt x="216" y="23"/>
                    </a:lnTo>
                    <a:lnTo>
                      <a:pt x="221" y="26"/>
                    </a:lnTo>
                    <a:lnTo>
                      <a:pt x="228" y="28"/>
                    </a:lnTo>
                    <a:lnTo>
                      <a:pt x="235" y="33"/>
                    </a:lnTo>
                    <a:lnTo>
                      <a:pt x="245" y="35"/>
                    </a:lnTo>
                    <a:lnTo>
                      <a:pt x="252" y="40"/>
                    </a:lnTo>
                    <a:lnTo>
                      <a:pt x="259" y="45"/>
                    </a:lnTo>
                    <a:lnTo>
                      <a:pt x="269" y="52"/>
                    </a:lnTo>
                    <a:lnTo>
                      <a:pt x="278" y="57"/>
                    </a:lnTo>
                    <a:lnTo>
                      <a:pt x="300" y="74"/>
                    </a:lnTo>
                    <a:lnTo>
                      <a:pt x="319" y="91"/>
                    </a:lnTo>
                    <a:lnTo>
                      <a:pt x="338" y="110"/>
                    </a:lnTo>
                    <a:lnTo>
                      <a:pt x="357" y="129"/>
                    </a:lnTo>
                    <a:lnTo>
                      <a:pt x="374" y="151"/>
                    </a:lnTo>
                    <a:lnTo>
                      <a:pt x="391" y="175"/>
                    </a:lnTo>
                    <a:lnTo>
                      <a:pt x="408" y="199"/>
                    </a:lnTo>
                    <a:lnTo>
                      <a:pt x="422" y="225"/>
                    </a:lnTo>
                    <a:lnTo>
                      <a:pt x="437" y="251"/>
                    </a:lnTo>
                    <a:lnTo>
                      <a:pt x="451" y="280"/>
                    </a:lnTo>
                    <a:lnTo>
                      <a:pt x="463" y="311"/>
                    </a:lnTo>
                    <a:lnTo>
                      <a:pt x="475" y="342"/>
                    </a:lnTo>
                    <a:lnTo>
                      <a:pt x="485" y="376"/>
                    </a:lnTo>
                    <a:lnTo>
                      <a:pt x="494" y="410"/>
                    </a:lnTo>
                    <a:lnTo>
                      <a:pt x="504" y="446"/>
                    </a:lnTo>
                    <a:lnTo>
                      <a:pt x="513" y="484"/>
                    </a:lnTo>
                    <a:lnTo>
                      <a:pt x="499" y="494"/>
                    </a:lnTo>
                    <a:lnTo>
                      <a:pt x="485" y="501"/>
                    </a:lnTo>
                    <a:lnTo>
                      <a:pt x="470" y="506"/>
                    </a:lnTo>
                    <a:lnTo>
                      <a:pt x="456" y="506"/>
                    </a:lnTo>
                    <a:lnTo>
                      <a:pt x="439" y="506"/>
                    </a:lnTo>
                    <a:lnTo>
                      <a:pt x="422" y="498"/>
                    </a:lnTo>
                    <a:lnTo>
                      <a:pt x="405" y="491"/>
                    </a:lnTo>
                    <a:lnTo>
                      <a:pt x="389" y="482"/>
                    </a:lnTo>
                    <a:lnTo>
                      <a:pt x="365" y="462"/>
                    </a:lnTo>
                    <a:lnTo>
                      <a:pt x="353" y="450"/>
                    </a:lnTo>
                    <a:lnTo>
                      <a:pt x="343" y="424"/>
                    </a:lnTo>
                    <a:lnTo>
                      <a:pt x="333" y="395"/>
                    </a:lnTo>
                    <a:lnTo>
                      <a:pt x="319" y="371"/>
                    </a:lnTo>
                    <a:lnTo>
                      <a:pt x="302" y="345"/>
                    </a:lnTo>
                    <a:lnTo>
                      <a:pt x="283" y="321"/>
                    </a:lnTo>
                    <a:lnTo>
                      <a:pt x="259" y="297"/>
                    </a:lnTo>
                    <a:lnTo>
                      <a:pt x="233" y="275"/>
                    </a:lnTo>
                    <a:lnTo>
                      <a:pt x="206" y="254"/>
                    </a:lnTo>
                    <a:lnTo>
                      <a:pt x="190" y="244"/>
                    </a:lnTo>
                    <a:lnTo>
                      <a:pt x="173" y="232"/>
                    </a:lnTo>
                    <a:lnTo>
                      <a:pt x="154" y="223"/>
                    </a:lnTo>
                    <a:lnTo>
                      <a:pt x="137" y="213"/>
                    </a:lnTo>
                    <a:lnTo>
                      <a:pt x="118" y="203"/>
                    </a:lnTo>
                    <a:lnTo>
                      <a:pt x="96" y="194"/>
                    </a:lnTo>
                    <a:lnTo>
                      <a:pt x="77" y="184"/>
                    </a:lnTo>
                    <a:lnTo>
                      <a:pt x="55" y="177"/>
                    </a:lnTo>
                    <a:lnTo>
                      <a:pt x="43" y="172"/>
                    </a:lnTo>
                    <a:lnTo>
                      <a:pt x="26" y="165"/>
                    </a:lnTo>
                    <a:lnTo>
                      <a:pt x="17" y="158"/>
                    </a:lnTo>
                    <a:lnTo>
                      <a:pt x="12" y="151"/>
                    </a:lnTo>
                    <a:lnTo>
                      <a:pt x="7" y="141"/>
                    </a:lnTo>
                    <a:lnTo>
                      <a:pt x="2" y="131"/>
                    </a:lnTo>
                    <a:lnTo>
                      <a:pt x="0" y="122"/>
                    </a:lnTo>
                    <a:lnTo>
                      <a:pt x="0" y="112"/>
                    </a:lnTo>
                    <a:lnTo>
                      <a:pt x="0" y="9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8" name="Freeform 47"/>
              <p:cNvSpPr>
                <a:spLocks noChangeAspect="1" noEditPoints="1"/>
              </p:cNvSpPr>
              <p:nvPr/>
            </p:nvSpPr>
            <p:spPr bwMode="auto">
              <a:xfrm>
                <a:off x="13258" y="4398"/>
                <a:ext cx="576" cy="631"/>
              </a:xfrm>
              <a:custGeom>
                <a:avLst/>
                <a:gdLst>
                  <a:gd name="T0" fmla="*/ 391 w 576"/>
                  <a:gd name="T1" fmla="*/ 386 h 631"/>
                  <a:gd name="T2" fmla="*/ 413 w 576"/>
                  <a:gd name="T3" fmla="*/ 348 h 631"/>
                  <a:gd name="T4" fmla="*/ 422 w 576"/>
                  <a:gd name="T5" fmla="*/ 305 h 631"/>
                  <a:gd name="T6" fmla="*/ 425 w 576"/>
                  <a:gd name="T7" fmla="*/ 271 h 631"/>
                  <a:gd name="T8" fmla="*/ 427 w 576"/>
                  <a:gd name="T9" fmla="*/ 228 h 631"/>
                  <a:gd name="T10" fmla="*/ 422 w 576"/>
                  <a:gd name="T11" fmla="*/ 187 h 631"/>
                  <a:gd name="T12" fmla="*/ 410 w 576"/>
                  <a:gd name="T13" fmla="*/ 151 h 631"/>
                  <a:gd name="T14" fmla="*/ 401 w 576"/>
                  <a:gd name="T15" fmla="*/ 130 h 631"/>
                  <a:gd name="T16" fmla="*/ 384 w 576"/>
                  <a:gd name="T17" fmla="*/ 110 h 631"/>
                  <a:gd name="T18" fmla="*/ 362 w 576"/>
                  <a:gd name="T19" fmla="*/ 94 h 631"/>
                  <a:gd name="T20" fmla="*/ 300 w 576"/>
                  <a:gd name="T21" fmla="*/ 62 h 631"/>
                  <a:gd name="T22" fmla="*/ 254 w 576"/>
                  <a:gd name="T23" fmla="*/ 26 h 631"/>
                  <a:gd name="T24" fmla="*/ 350 w 576"/>
                  <a:gd name="T25" fmla="*/ 14 h 631"/>
                  <a:gd name="T26" fmla="*/ 367 w 576"/>
                  <a:gd name="T27" fmla="*/ 26 h 631"/>
                  <a:gd name="T28" fmla="*/ 379 w 576"/>
                  <a:gd name="T29" fmla="*/ 34 h 631"/>
                  <a:gd name="T30" fmla="*/ 391 w 576"/>
                  <a:gd name="T31" fmla="*/ 41 h 631"/>
                  <a:gd name="T32" fmla="*/ 446 w 576"/>
                  <a:gd name="T33" fmla="*/ 55 h 631"/>
                  <a:gd name="T34" fmla="*/ 530 w 576"/>
                  <a:gd name="T35" fmla="*/ 82 h 631"/>
                  <a:gd name="T36" fmla="*/ 542 w 576"/>
                  <a:gd name="T37" fmla="*/ 89 h 631"/>
                  <a:gd name="T38" fmla="*/ 554 w 576"/>
                  <a:gd name="T39" fmla="*/ 106 h 631"/>
                  <a:gd name="T40" fmla="*/ 566 w 576"/>
                  <a:gd name="T41" fmla="*/ 146 h 631"/>
                  <a:gd name="T42" fmla="*/ 576 w 576"/>
                  <a:gd name="T43" fmla="*/ 206 h 631"/>
                  <a:gd name="T44" fmla="*/ 566 w 576"/>
                  <a:gd name="T45" fmla="*/ 295 h 631"/>
                  <a:gd name="T46" fmla="*/ 542 w 576"/>
                  <a:gd name="T47" fmla="*/ 377 h 631"/>
                  <a:gd name="T48" fmla="*/ 530 w 576"/>
                  <a:gd name="T49" fmla="*/ 391 h 631"/>
                  <a:gd name="T50" fmla="*/ 508 w 576"/>
                  <a:gd name="T51" fmla="*/ 408 h 631"/>
                  <a:gd name="T52" fmla="*/ 485 w 576"/>
                  <a:gd name="T53" fmla="*/ 417 h 631"/>
                  <a:gd name="T54" fmla="*/ 214 w 576"/>
                  <a:gd name="T55" fmla="*/ 597 h 631"/>
                  <a:gd name="T56" fmla="*/ 175 w 576"/>
                  <a:gd name="T57" fmla="*/ 616 h 631"/>
                  <a:gd name="T58" fmla="*/ 115 w 576"/>
                  <a:gd name="T59" fmla="*/ 628 h 631"/>
                  <a:gd name="T60" fmla="*/ 60 w 576"/>
                  <a:gd name="T61" fmla="*/ 624 h 631"/>
                  <a:gd name="T62" fmla="*/ 14 w 576"/>
                  <a:gd name="T63" fmla="*/ 585 h 631"/>
                  <a:gd name="T64" fmla="*/ 2 w 576"/>
                  <a:gd name="T65" fmla="*/ 554 h 631"/>
                  <a:gd name="T66" fmla="*/ 5 w 576"/>
                  <a:gd name="T67" fmla="*/ 518 h 631"/>
                  <a:gd name="T68" fmla="*/ 7 w 576"/>
                  <a:gd name="T69" fmla="*/ 504 h 631"/>
                  <a:gd name="T70" fmla="*/ 14 w 576"/>
                  <a:gd name="T71" fmla="*/ 487 h 631"/>
                  <a:gd name="T72" fmla="*/ 19 w 576"/>
                  <a:gd name="T73" fmla="*/ 473 h 631"/>
                  <a:gd name="T74" fmla="*/ 24 w 576"/>
                  <a:gd name="T75" fmla="*/ 465 h 631"/>
                  <a:gd name="T76" fmla="*/ 36 w 576"/>
                  <a:gd name="T77" fmla="*/ 441 h 631"/>
                  <a:gd name="T78" fmla="*/ 41 w 576"/>
                  <a:gd name="T79" fmla="*/ 415 h 631"/>
                  <a:gd name="T80" fmla="*/ 163 w 576"/>
                  <a:gd name="T81" fmla="*/ 345 h 631"/>
                  <a:gd name="T82" fmla="*/ 214 w 576"/>
                  <a:gd name="T83" fmla="*/ 401 h 631"/>
                  <a:gd name="T84" fmla="*/ 242 w 576"/>
                  <a:gd name="T85" fmla="*/ 425 h 631"/>
                  <a:gd name="T86" fmla="*/ 259 w 576"/>
                  <a:gd name="T87" fmla="*/ 437 h 631"/>
                  <a:gd name="T88" fmla="*/ 276 w 576"/>
                  <a:gd name="T89" fmla="*/ 451 h 631"/>
                  <a:gd name="T90" fmla="*/ 290 w 576"/>
                  <a:gd name="T91" fmla="*/ 458 h 631"/>
                  <a:gd name="T92" fmla="*/ 257 w 576"/>
                  <a:gd name="T93" fmla="*/ 506 h 631"/>
                  <a:gd name="T94" fmla="*/ 197 w 576"/>
                  <a:gd name="T95" fmla="*/ 480 h 631"/>
                  <a:gd name="T96" fmla="*/ 173 w 576"/>
                  <a:gd name="T97" fmla="*/ 456 h 631"/>
                  <a:gd name="T98" fmla="*/ 151 w 576"/>
                  <a:gd name="T99" fmla="*/ 518 h 631"/>
                  <a:gd name="T100" fmla="*/ 151 w 576"/>
                  <a:gd name="T101" fmla="*/ 525 h 631"/>
                  <a:gd name="T102" fmla="*/ 151 w 576"/>
                  <a:gd name="T103" fmla="*/ 532 h 631"/>
                  <a:gd name="T104" fmla="*/ 154 w 576"/>
                  <a:gd name="T105" fmla="*/ 537 h 631"/>
                  <a:gd name="T106" fmla="*/ 161 w 576"/>
                  <a:gd name="T107" fmla="*/ 547 h 631"/>
                  <a:gd name="T108" fmla="*/ 202 w 576"/>
                  <a:gd name="T109" fmla="*/ 540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6" h="631">
                    <a:moveTo>
                      <a:pt x="365" y="413"/>
                    </a:moveTo>
                    <a:lnTo>
                      <a:pt x="374" y="403"/>
                    </a:lnTo>
                    <a:lnTo>
                      <a:pt x="384" y="396"/>
                    </a:lnTo>
                    <a:lnTo>
                      <a:pt x="391" y="386"/>
                    </a:lnTo>
                    <a:lnTo>
                      <a:pt x="398" y="377"/>
                    </a:lnTo>
                    <a:lnTo>
                      <a:pt x="403" y="367"/>
                    </a:lnTo>
                    <a:lnTo>
                      <a:pt x="408" y="357"/>
                    </a:lnTo>
                    <a:lnTo>
                      <a:pt x="413" y="348"/>
                    </a:lnTo>
                    <a:lnTo>
                      <a:pt x="415" y="336"/>
                    </a:lnTo>
                    <a:lnTo>
                      <a:pt x="417" y="324"/>
                    </a:lnTo>
                    <a:lnTo>
                      <a:pt x="420" y="314"/>
                    </a:lnTo>
                    <a:lnTo>
                      <a:pt x="422" y="305"/>
                    </a:lnTo>
                    <a:lnTo>
                      <a:pt x="422" y="295"/>
                    </a:lnTo>
                    <a:lnTo>
                      <a:pt x="425" y="285"/>
                    </a:lnTo>
                    <a:lnTo>
                      <a:pt x="425" y="278"/>
                    </a:lnTo>
                    <a:lnTo>
                      <a:pt x="425" y="271"/>
                    </a:lnTo>
                    <a:lnTo>
                      <a:pt x="425" y="264"/>
                    </a:lnTo>
                    <a:lnTo>
                      <a:pt x="427" y="252"/>
                    </a:lnTo>
                    <a:lnTo>
                      <a:pt x="427" y="240"/>
                    </a:lnTo>
                    <a:lnTo>
                      <a:pt x="427" y="228"/>
                    </a:lnTo>
                    <a:lnTo>
                      <a:pt x="427" y="218"/>
                    </a:lnTo>
                    <a:lnTo>
                      <a:pt x="427" y="206"/>
                    </a:lnTo>
                    <a:lnTo>
                      <a:pt x="425" y="197"/>
                    </a:lnTo>
                    <a:lnTo>
                      <a:pt x="422" y="187"/>
                    </a:lnTo>
                    <a:lnTo>
                      <a:pt x="420" y="175"/>
                    </a:lnTo>
                    <a:lnTo>
                      <a:pt x="417" y="168"/>
                    </a:lnTo>
                    <a:lnTo>
                      <a:pt x="413" y="158"/>
                    </a:lnTo>
                    <a:lnTo>
                      <a:pt x="410" y="151"/>
                    </a:lnTo>
                    <a:lnTo>
                      <a:pt x="408" y="144"/>
                    </a:lnTo>
                    <a:lnTo>
                      <a:pt x="405" y="139"/>
                    </a:lnTo>
                    <a:lnTo>
                      <a:pt x="403" y="132"/>
                    </a:lnTo>
                    <a:lnTo>
                      <a:pt x="401" y="130"/>
                    </a:lnTo>
                    <a:lnTo>
                      <a:pt x="398" y="125"/>
                    </a:lnTo>
                    <a:lnTo>
                      <a:pt x="393" y="120"/>
                    </a:lnTo>
                    <a:lnTo>
                      <a:pt x="389" y="115"/>
                    </a:lnTo>
                    <a:lnTo>
                      <a:pt x="384" y="110"/>
                    </a:lnTo>
                    <a:lnTo>
                      <a:pt x="379" y="106"/>
                    </a:lnTo>
                    <a:lnTo>
                      <a:pt x="374" y="101"/>
                    </a:lnTo>
                    <a:lnTo>
                      <a:pt x="369" y="98"/>
                    </a:lnTo>
                    <a:lnTo>
                      <a:pt x="362" y="94"/>
                    </a:lnTo>
                    <a:lnTo>
                      <a:pt x="357" y="91"/>
                    </a:lnTo>
                    <a:lnTo>
                      <a:pt x="324" y="72"/>
                    </a:lnTo>
                    <a:lnTo>
                      <a:pt x="312" y="67"/>
                    </a:lnTo>
                    <a:lnTo>
                      <a:pt x="300" y="62"/>
                    </a:lnTo>
                    <a:lnTo>
                      <a:pt x="288" y="55"/>
                    </a:lnTo>
                    <a:lnTo>
                      <a:pt x="276" y="48"/>
                    </a:lnTo>
                    <a:lnTo>
                      <a:pt x="266" y="38"/>
                    </a:lnTo>
                    <a:lnTo>
                      <a:pt x="254" y="26"/>
                    </a:lnTo>
                    <a:lnTo>
                      <a:pt x="242" y="14"/>
                    </a:lnTo>
                    <a:lnTo>
                      <a:pt x="233" y="0"/>
                    </a:lnTo>
                    <a:lnTo>
                      <a:pt x="345" y="12"/>
                    </a:lnTo>
                    <a:lnTo>
                      <a:pt x="350" y="14"/>
                    </a:lnTo>
                    <a:lnTo>
                      <a:pt x="355" y="19"/>
                    </a:lnTo>
                    <a:lnTo>
                      <a:pt x="357" y="22"/>
                    </a:lnTo>
                    <a:lnTo>
                      <a:pt x="362" y="24"/>
                    </a:lnTo>
                    <a:lnTo>
                      <a:pt x="367" y="26"/>
                    </a:lnTo>
                    <a:lnTo>
                      <a:pt x="369" y="29"/>
                    </a:lnTo>
                    <a:lnTo>
                      <a:pt x="374" y="31"/>
                    </a:lnTo>
                    <a:lnTo>
                      <a:pt x="377" y="34"/>
                    </a:lnTo>
                    <a:lnTo>
                      <a:pt x="379" y="34"/>
                    </a:lnTo>
                    <a:lnTo>
                      <a:pt x="381" y="36"/>
                    </a:lnTo>
                    <a:lnTo>
                      <a:pt x="386" y="38"/>
                    </a:lnTo>
                    <a:lnTo>
                      <a:pt x="389" y="38"/>
                    </a:lnTo>
                    <a:lnTo>
                      <a:pt x="391" y="41"/>
                    </a:lnTo>
                    <a:lnTo>
                      <a:pt x="396" y="43"/>
                    </a:lnTo>
                    <a:lnTo>
                      <a:pt x="401" y="43"/>
                    </a:lnTo>
                    <a:lnTo>
                      <a:pt x="403" y="46"/>
                    </a:lnTo>
                    <a:lnTo>
                      <a:pt x="446" y="55"/>
                    </a:lnTo>
                    <a:lnTo>
                      <a:pt x="492" y="67"/>
                    </a:lnTo>
                    <a:lnTo>
                      <a:pt x="525" y="79"/>
                    </a:lnTo>
                    <a:lnTo>
                      <a:pt x="528" y="82"/>
                    </a:lnTo>
                    <a:lnTo>
                      <a:pt x="530" y="82"/>
                    </a:lnTo>
                    <a:lnTo>
                      <a:pt x="532" y="84"/>
                    </a:lnTo>
                    <a:lnTo>
                      <a:pt x="535" y="84"/>
                    </a:lnTo>
                    <a:lnTo>
                      <a:pt x="537" y="86"/>
                    </a:lnTo>
                    <a:lnTo>
                      <a:pt x="542" y="89"/>
                    </a:lnTo>
                    <a:lnTo>
                      <a:pt x="544" y="91"/>
                    </a:lnTo>
                    <a:lnTo>
                      <a:pt x="547" y="94"/>
                    </a:lnTo>
                    <a:lnTo>
                      <a:pt x="552" y="98"/>
                    </a:lnTo>
                    <a:lnTo>
                      <a:pt x="554" y="106"/>
                    </a:lnTo>
                    <a:lnTo>
                      <a:pt x="556" y="113"/>
                    </a:lnTo>
                    <a:lnTo>
                      <a:pt x="561" y="122"/>
                    </a:lnTo>
                    <a:lnTo>
                      <a:pt x="564" y="134"/>
                    </a:lnTo>
                    <a:lnTo>
                      <a:pt x="566" y="146"/>
                    </a:lnTo>
                    <a:lnTo>
                      <a:pt x="568" y="158"/>
                    </a:lnTo>
                    <a:lnTo>
                      <a:pt x="571" y="173"/>
                    </a:lnTo>
                    <a:lnTo>
                      <a:pt x="573" y="190"/>
                    </a:lnTo>
                    <a:lnTo>
                      <a:pt x="576" y="206"/>
                    </a:lnTo>
                    <a:lnTo>
                      <a:pt x="573" y="226"/>
                    </a:lnTo>
                    <a:lnTo>
                      <a:pt x="573" y="247"/>
                    </a:lnTo>
                    <a:lnTo>
                      <a:pt x="571" y="271"/>
                    </a:lnTo>
                    <a:lnTo>
                      <a:pt x="566" y="295"/>
                    </a:lnTo>
                    <a:lnTo>
                      <a:pt x="561" y="321"/>
                    </a:lnTo>
                    <a:lnTo>
                      <a:pt x="556" y="350"/>
                    </a:lnTo>
                    <a:lnTo>
                      <a:pt x="544" y="374"/>
                    </a:lnTo>
                    <a:lnTo>
                      <a:pt x="542" y="377"/>
                    </a:lnTo>
                    <a:lnTo>
                      <a:pt x="540" y="381"/>
                    </a:lnTo>
                    <a:lnTo>
                      <a:pt x="537" y="384"/>
                    </a:lnTo>
                    <a:lnTo>
                      <a:pt x="532" y="389"/>
                    </a:lnTo>
                    <a:lnTo>
                      <a:pt x="530" y="391"/>
                    </a:lnTo>
                    <a:lnTo>
                      <a:pt x="525" y="396"/>
                    </a:lnTo>
                    <a:lnTo>
                      <a:pt x="520" y="398"/>
                    </a:lnTo>
                    <a:lnTo>
                      <a:pt x="516" y="403"/>
                    </a:lnTo>
                    <a:lnTo>
                      <a:pt x="508" y="408"/>
                    </a:lnTo>
                    <a:lnTo>
                      <a:pt x="504" y="410"/>
                    </a:lnTo>
                    <a:lnTo>
                      <a:pt x="496" y="413"/>
                    </a:lnTo>
                    <a:lnTo>
                      <a:pt x="492" y="415"/>
                    </a:lnTo>
                    <a:lnTo>
                      <a:pt x="485" y="417"/>
                    </a:lnTo>
                    <a:lnTo>
                      <a:pt x="477" y="417"/>
                    </a:lnTo>
                    <a:lnTo>
                      <a:pt x="470" y="417"/>
                    </a:lnTo>
                    <a:lnTo>
                      <a:pt x="461" y="417"/>
                    </a:lnTo>
                    <a:lnTo>
                      <a:pt x="214" y="597"/>
                    </a:lnTo>
                    <a:lnTo>
                      <a:pt x="204" y="604"/>
                    </a:lnTo>
                    <a:lnTo>
                      <a:pt x="197" y="609"/>
                    </a:lnTo>
                    <a:lnTo>
                      <a:pt x="185" y="612"/>
                    </a:lnTo>
                    <a:lnTo>
                      <a:pt x="175" y="616"/>
                    </a:lnTo>
                    <a:lnTo>
                      <a:pt x="161" y="621"/>
                    </a:lnTo>
                    <a:lnTo>
                      <a:pt x="149" y="624"/>
                    </a:lnTo>
                    <a:lnTo>
                      <a:pt x="132" y="626"/>
                    </a:lnTo>
                    <a:lnTo>
                      <a:pt x="115" y="628"/>
                    </a:lnTo>
                    <a:lnTo>
                      <a:pt x="101" y="631"/>
                    </a:lnTo>
                    <a:lnTo>
                      <a:pt x="89" y="631"/>
                    </a:lnTo>
                    <a:lnTo>
                      <a:pt x="74" y="628"/>
                    </a:lnTo>
                    <a:lnTo>
                      <a:pt x="60" y="624"/>
                    </a:lnTo>
                    <a:lnTo>
                      <a:pt x="48" y="619"/>
                    </a:lnTo>
                    <a:lnTo>
                      <a:pt x="36" y="609"/>
                    </a:lnTo>
                    <a:lnTo>
                      <a:pt x="26" y="597"/>
                    </a:lnTo>
                    <a:lnTo>
                      <a:pt x="14" y="585"/>
                    </a:lnTo>
                    <a:lnTo>
                      <a:pt x="10" y="576"/>
                    </a:lnTo>
                    <a:lnTo>
                      <a:pt x="5" y="568"/>
                    </a:lnTo>
                    <a:lnTo>
                      <a:pt x="2" y="561"/>
                    </a:lnTo>
                    <a:lnTo>
                      <a:pt x="2" y="554"/>
                    </a:lnTo>
                    <a:lnTo>
                      <a:pt x="0" y="544"/>
                    </a:lnTo>
                    <a:lnTo>
                      <a:pt x="0" y="537"/>
                    </a:lnTo>
                    <a:lnTo>
                      <a:pt x="2" y="528"/>
                    </a:lnTo>
                    <a:lnTo>
                      <a:pt x="5" y="518"/>
                    </a:lnTo>
                    <a:lnTo>
                      <a:pt x="5" y="516"/>
                    </a:lnTo>
                    <a:lnTo>
                      <a:pt x="5" y="511"/>
                    </a:lnTo>
                    <a:lnTo>
                      <a:pt x="7" y="506"/>
                    </a:lnTo>
                    <a:lnTo>
                      <a:pt x="7" y="504"/>
                    </a:lnTo>
                    <a:lnTo>
                      <a:pt x="10" y="499"/>
                    </a:lnTo>
                    <a:lnTo>
                      <a:pt x="10" y="496"/>
                    </a:lnTo>
                    <a:lnTo>
                      <a:pt x="12" y="492"/>
                    </a:lnTo>
                    <a:lnTo>
                      <a:pt x="14" y="487"/>
                    </a:lnTo>
                    <a:lnTo>
                      <a:pt x="14" y="485"/>
                    </a:lnTo>
                    <a:lnTo>
                      <a:pt x="17" y="480"/>
                    </a:lnTo>
                    <a:lnTo>
                      <a:pt x="19" y="477"/>
                    </a:lnTo>
                    <a:lnTo>
                      <a:pt x="19" y="473"/>
                    </a:lnTo>
                    <a:lnTo>
                      <a:pt x="22" y="470"/>
                    </a:lnTo>
                    <a:lnTo>
                      <a:pt x="22" y="468"/>
                    </a:lnTo>
                    <a:lnTo>
                      <a:pt x="24" y="468"/>
                    </a:lnTo>
                    <a:lnTo>
                      <a:pt x="24" y="465"/>
                    </a:lnTo>
                    <a:lnTo>
                      <a:pt x="29" y="461"/>
                    </a:lnTo>
                    <a:lnTo>
                      <a:pt x="31" y="453"/>
                    </a:lnTo>
                    <a:lnTo>
                      <a:pt x="34" y="446"/>
                    </a:lnTo>
                    <a:lnTo>
                      <a:pt x="36" y="441"/>
                    </a:lnTo>
                    <a:lnTo>
                      <a:pt x="36" y="434"/>
                    </a:lnTo>
                    <a:lnTo>
                      <a:pt x="38" y="427"/>
                    </a:lnTo>
                    <a:lnTo>
                      <a:pt x="41" y="420"/>
                    </a:lnTo>
                    <a:lnTo>
                      <a:pt x="41" y="415"/>
                    </a:lnTo>
                    <a:lnTo>
                      <a:pt x="43" y="377"/>
                    </a:lnTo>
                    <a:lnTo>
                      <a:pt x="134" y="309"/>
                    </a:lnTo>
                    <a:lnTo>
                      <a:pt x="149" y="329"/>
                    </a:lnTo>
                    <a:lnTo>
                      <a:pt x="163" y="345"/>
                    </a:lnTo>
                    <a:lnTo>
                      <a:pt x="178" y="362"/>
                    </a:lnTo>
                    <a:lnTo>
                      <a:pt x="190" y="374"/>
                    </a:lnTo>
                    <a:lnTo>
                      <a:pt x="202" y="389"/>
                    </a:lnTo>
                    <a:lnTo>
                      <a:pt x="214" y="401"/>
                    </a:lnTo>
                    <a:lnTo>
                      <a:pt x="223" y="410"/>
                    </a:lnTo>
                    <a:lnTo>
                      <a:pt x="235" y="417"/>
                    </a:lnTo>
                    <a:lnTo>
                      <a:pt x="237" y="420"/>
                    </a:lnTo>
                    <a:lnTo>
                      <a:pt x="242" y="425"/>
                    </a:lnTo>
                    <a:lnTo>
                      <a:pt x="247" y="427"/>
                    </a:lnTo>
                    <a:lnTo>
                      <a:pt x="252" y="432"/>
                    </a:lnTo>
                    <a:lnTo>
                      <a:pt x="257" y="434"/>
                    </a:lnTo>
                    <a:lnTo>
                      <a:pt x="259" y="437"/>
                    </a:lnTo>
                    <a:lnTo>
                      <a:pt x="264" y="441"/>
                    </a:lnTo>
                    <a:lnTo>
                      <a:pt x="269" y="444"/>
                    </a:lnTo>
                    <a:lnTo>
                      <a:pt x="273" y="446"/>
                    </a:lnTo>
                    <a:lnTo>
                      <a:pt x="276" y="451"/>
                    </a:lnTo>
                    <a:lnTo>
                      <a:pt x="281" y="453"/>
                    </a:lnTo>
                    <a:lnTo>
                      <a:pt x="283" y="456"/>
                    </a:lnTo>
                    <a:lnTo>
                      <a:pt x="288" y="456"/>
                    </a:lnTo>
                    <a:lnTo>
                      <a:pt x="290" y="458"/>
                    </a:lnTo>
                    <a:lnTo>
                      <a:pt x="293" y="461"/>
                    </a:lnTo>
                    <a:lnTo>
                      <a:pt x="295" y="461"/>
                    </a:lnTo>
                    <a:lnTo>
                      <a:pt x="365" y="413"/>
                    </a:lnTo>
                    <a:close/>
                    <a:moveTo>
                      <a:pt x="257" y="506"/>
                    </a:moveTo>
                    <a:lnTo>
                      <a:pt x="216" y="489"/>
                    </a:lnTo>
                    <a:lnTo>
                      <a:pt x="209" y="487"/>
                    </a:lnTo>
                    <a:lnTo>
                      <a:pt x="204" y="485"/>
                    </a:lnTo>
                    <a:lnTo>
                      <a:pt x="197" y="480"/>
                    </a:lnTo>
                    <a:lnTo>
                      <a:pt x="192" y="475"/>
                    </a:lnTo>
                    <a:lnTo>
                      <a:pt x="185" y="468"/>
                    </a:lnTo>
                    <a:lnTo>
                      <a:pt x="180" y="463"/>
                    </a:lnTo>
                    <a:lnTo>
                      <a:pt x="173" y="456"/>
                    </a:lnTo>
                    <a:lnTo>
                      <a:pt x="166" y="446"/>
                    </a:lnTo>
                    <a:lnTo>
                      <a:pt x="158" y="475"/>
                    </a:lnTo>
                    <a:lnTo>
                      <a:pt x="151" y="516"/>
                    </a:lnTo>
                    <a:lnTo>
                      <a:pt x="151" y="518"/>
                    </a:lnTo>
                    <a:lnTo>
                      <a:pt x="151" y="520"/>
                    </a:lnTo>
                    <a:lnTo>
                      <a:pt x="151" y="523"/>
                    </a:lnTo>
                    <a:lnTo>
                      <a:pt x="151" y="525"/>
                    </a:lnTo>
                    <a:lnTo>
                      <a:pt x="151" y="528"/>
                    </a:lnTo>
                    <a:lnTo>
                      <a:pt x="151" y="530"/>
                    </a:lnTo>
                    <a:lnTo>
                      <a:pt x="151" y="532"/>
                    </a:lnTo>
                    <a:lnTo>
                      <a:pt x="154" y="535"/>
                    </a:lnTo>
                    <a:lnTo>
                      <a:pt x="154" y="537"/>
                    </a:lnTo>
                    <a:lnTo>
                      <a:pt x="154" y="540"/>
                    </a:lnTo>
                    <a:lnTo>
                      <a:pt x="154" y="542"/>
                    </a:lnTo>
                    <a:lnTo>
                      <a:pt x="161" y="547"/>
                    </a:lnTo>
                    <a:lnTo>
                      <a:pt x="168" y="549"/>
                    </a:lnTo>
                    <a:lnTo>
                      <a:pt x="178" y="549"/>
                    </a:lnTo>
                    <a:lnTo>
                      <a:pt x="190" y="544"/>
                    </a:lnTo>
                    <a:lnTo>
                      <a:pt x="202" y="540"/>
                    </a:lnTo>
                    <a:lnTo>
                      <a:pt x="218" y="530"/>
                    </a:lnTo>
                    <a:lnTo>
                      <a:pt x="235" y="518"/>
                    </a:lnTo>
                    <a:lnTo>
                      <a:pt x="257" y="506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9" name="Freeform 48"/>
              <p:cNvSpPr>
                <a:spLocks noChangeAspect="1" noEditPoints="1"/>
              </p:cNvSpPr>
              <p:nvPr/>
            </p:nvSpPr>
            <p:spPr bwMode="auto">
              <a:xfrm>
                <a:off x="11332" y="2755"/>
                <a:ext cx="924" cy="835"/>
              </a:xfrm>
              <a:custGeom>
                <a:avLst/>
                <a:gdLst>
                  <a:gd name="T0" fmla="*/ 130 w 924"/>
                  <a:gd name="T1" fmla="*/ 250 h 835"/>
                  <a:gd name="T2" fmla="*/ 171 w 924"/>
                  <a:gd name="T3" fmla="*/ 199 h 835"/>
                  <a:gd name="T4" fmla="*/ 223 w 924"/>
                  <a:gd name="T5" fmla="*/ 187 h 835"/>
                  <a:gd name="T6" fmla="*/ 278 w 924"/>
                  <a:gd name="T7" fmla="*/ 173 h 835"/>
                  <a:gd name="T8" fmla="*/ 252 w 924"/>
                  <a:gd name="T9" fmla="*/ 149 h 835"/>
                  <a:gd name="T10" fmla="*/ 466 w 924"/>
                  <a:gd name="T11" fmla="*/ 3 h 835"/>
                  <a:gd name="T12" fmla="*/ 514 w 924"/>
                  <a:gd name="T13" fmla="*/ 17 h 835"/>
                  <a:gd name="T14" fmla="*/ 523 w 924"/>
                  <a:gd name="T15" fmla="*/ 36 h 835"/>
                  <a:gd name="T16" fmla="*/ 540 w 924"/>
                  <a:gd name="T17" fmla="*/ 82 h 835"/>
                  <a:gd name="T18" fmla="*/ 557 w 924"/>
                  <a:gd name="T19" fmla="*/ 123 h 835"/>
                  <a:gd name="T20" fmla="*/ 576 w 924"/>
                  <a:gd name="T21" fmla="*/ 163 h 835"/>
                  <a:gd name="T22" fmla="*/ 605 w 924"/>
                  <a:gd name="T23" fmla="*/ 195 h 835"/>
                  <a:gd name="T24" fmla="*/ 662 w 924"/>
                  <a:gd name="T25" fmla="*/ 197 h 835"/>
                  <a:gd name="T26" fmla="*/ 809 w 924"/>
                  <a:gd name="T27" fmla="*/ 180 h 835"/>
                  <a:gd name="T28" fmla="*/ 859 w 924"/>
                  <a:gd name="T29" fmla="*/ 269 h 835"/>
                  <a:gd name="T30" fmla="*/ 912 w 924"/>
                  <a:gd name="T31" fmla="*/ 365 h 835"/>
                  <a:gd name="T32" fmla="*/ 840 w 924"/>
                  <a:gd name="T33" fmla="*/ 420 h 835"/>
                  <a:gd name="T34" fmla="*/ 705 w 924"/>
                  <a:gd name="T35" fmla="*/ 295 h 835"/>
                  <a:gd name="T36" fmla="*/ 662 w 924"/>
                  <a:gd name="T37" fmla="*/ 259 h 835"/>
                  <a:gd name="T38" fmla="*/ 576 w 924"/>
                  <a:gd name="T39" fmla="*/ 255 h 835"/>
                  <a:gd name="T40" fmla="*/ 461 w 924"/>
                  <a:gd name="T41" fmla="*/ 204 h 835"/>
                  <a:gd name="T42" fmla="*/ 365 w 924"/>
                  <a:gd name="T43" fmla="*/ 91 h 835"/>
                  <a:gd name="T44" fmla="*/ 317 w 924"/>
                  <a:gd name="T45" fmla="*/ 79 h 835"/>
                  <a:gd name="T46" fmla="*/ 326 w 924"/>
                  <a:gd name="T47" fmla="*/ 118 h 835"/>
                  <a:gd name="T48" fmla="*/ 353 w 924"/>
                  <a:gd name="T49" fmla="*/ 151 h 835"/>
                  <a:gd name="T50" fmla="*/ 372 w 924"/>
                  <a:gd name="T51" fmla="*/ 190 h 835"/>
                  <a:gd name="T52" fmla="*/ 456 w 924"/>
                  <a:gd name="T53" fmla="*/ 243 h 835"/>
                  <a:gd name="T54" fmla="*/ 708 w 924"/>
                  <a:gd name="T55" fmla="*/ 422 h 835"/>
                  <a:gd name="T56" fmla="*/ 782 w 924"/>
                  <a:gd name="T57" fmla="*/ 552 h 835"/>
                  <a:gd name="T58" fmla="*/ 773 w 924"/>
                  <a:gd name="T59" fmla="*/ 573 h 835"/>
                  <a:gd name="T60" fmla="*/ 657 w 924"/>
                  <a:gd name="T61" fmla="*/ 758 h 835"/>
                  <a:gd name="T62" fmla="*/ 629 w 924"/>
                  <a:gd name="T63" fmla="*/ 789 h 835"/>
                  <a:gd name="T64" fmla="*/ 566 w 924"/>
                  <a:gd name="T65" fmla="*/ 830 h 835"/>
                  <a:gd name="T66" fmla="*/ 463 w 924"/>
                  <a:gd name="T67" fmla="*/ 808 h 835"/>
                  <a:gd name="T68" fmla="*/ 439 w 924"/>
                  <a:gd name="T69" fmla="*/ 696 h 835"/>
                  <a:gd name="T70" fmla="*/ 418 w 924"/>
                  <a:gd name="T71" fmla="*/ 614 h 835"/>
                  <a:gd name="T72" fmla="*/ 571 w 924"/>
                  <a:gd name="T73" fmla="*/ 581 h 835"/>
                  <a:gd name="T74" fmla="*/ 636 w 924"/>
                  <a:gd name="T75" fmla="*/ 597 h 835"/>
                  <a:gd name="T76" fmla="*/ 662 w 924"/>
                  <a:gd name="T77" fmla="*/ 600 h 835"/>
                  <a:gd name="T78" fmla="*/ 677 w 924"/>
                  <a:gd name="T79" fmla="*/ 600 h 835"/>
                  <a:gd name="T80" fmla="*/ 681 w 924"/>
                  <a:gd name="T81" fmla="*/ 595 h 835"/>
                  <a:gd name="T82" fmla="*/ 549 w 924"/>
                  <a:gd name="T83" fmla="*/ 442 h 835"/>
                  <a:gd name="T84" fmla="*/ 485 w 924"/>
                  <a:gd name="T85" fmla="*/ 401 h 835"/>
                  <a:gd name="T86" fmla="*/ 355 w 924"/>
                  <a:gd name="T87" fmla="*/ 329 h 835"/>
                  <a:gd name="T88" fmla="*/ 317 w 924"/>
                  <a:gd name="T89" fmla="*/ 348 h 835"/>
                  <a:gd name="T90" fmla="*/ 360 w 924"/>
                  <a:gd name="T91" fmla="*/ 430 h 835"/>
                  <a:gd name="T92" fmla="*/ 346 w 924"/>
                  <a:gd name="T93" fmla="*/ 542 h 835"/>
                  <a:gd name="T94" fmla="*/ 219 w 924"/>
                  <a:gd name="T95" fmla="*/ 636 h 835"/>
                  <a:gd name="T96" fmla="*/ 106 w 924"/>
                  <a:gd name="T97" fmla="*/ 612 h 835"/>
                  <a:gd name="T98" fmla="*/ 36 w 924"/>
                  <a:gd name="T99" fmla="*/ 552 h 835"/>
                  <a:gd name="T100" fmla="*/ 5 w 924"/>
                  <a:gd name="T101" fmla="*/ 490 h 835"/>
                  <a:gd name="T102" fmla="*/ 82 w 924"/>
                  <a:gd name="T103" fmla="*/ 360 h 835"/>
                  <a:gd name="T104" fmla="*/ 197 w 924"/>
                  <a:gd name="T105" fmla="*/ 389 h 835"/>
                  <a:gd name="T106" fmla="*/ 226 w 924"/>
                  <a:gd name="T107" fmla="*/ 444 h 835"/>
                  <a:gd name="T108" fmla="*/ 223 w 924"/>
                  <a:gd name="T109" fmla="*/ 502 h 835"/>
                  <a:gd name="T110" fmla="*/ 252 w 924"/>
                  <a:gd name="T111" fmla="*/ 523 h 835"/>
                  <a:gd name="T112" fmla="*/ 290 w 924"/>
                  <a:gd name="T113" fmla="*/ 456 h 835"/>
                  <a:gd name="T114" fmla="*/ 219 w 924"/>
                  <a:gd name="T115" fmla="*/ 331 h 835"/>
                  <a:gd name="T116" fmla="*/ 605 w 924"/>
                  <a:gd name="T117" fmla="*/ 667 h 835"/>
                  <a:gd name="T118" fmla="*/ 554 w 924"/>
                  <a:gd name="T119" fmla="*/ 662 h 835"/>
                  <a:gd name="T120" fmla="*/ 595 w 924"/>
                  <a:gd name="T121" fmla="*/ 72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4" h="835">
                    <a:moveTo>
                      <a:pt x="144" y="274"/>
                    </a:moveTo>
                    <a:lnTo>
                      <a:pt x="142" y="271"/>
                    </a:lnTo>
                    <a:lnTo>
                      <a:pt x="137" y="269"/>
                    </a:lnTo>
                    <a:lnTo>
                      <a:pt x="135" y="266"/>
                    </a:lnTo>
                    <a:lnTo>
                      <a:pt x="132" y="264"/>
                    </a:lnTo>
                    <a:lnTo>
                      <a:pt x="132" y="259"/>
                    </a:lnTo>
                    <a:lnTo>
                      <a:pt x="130" y="255"/>
                    </a:lnTo>
                    <a:lnTo>
                      <a:pt x="130" y="250"/>
                    </a:lnTo>
                    <a:lnTo>
                      <a:pt x="130" y="245"/>
                    </a:lnTo>
                    <a:lnTo>
                      <a:pt x="127" y="226"/>
                    </a:lnTo>
                    <a:lnTo>
                      <a:pt x="135" y="221"/>
                    </a:lnTo>
                    <a:lnTo>
                      <a:pt x="142" y="216"/>
                    </a:lnTo>
                    <a:lnTo>
                      <a:pt x="149" y="209"/>
                    </a:lnTo>
                    <a:lnTo>
                      <a:pt x="156" y="207"/>
                    </a:lnTo>
                    <a:lnTo>
                      <a:pt x="163" y="202"/>
                    </a:lnTo>
                    <a:lnTo>
                      <a:pt x="171" y="199"/>
                    </a:lnTo>
                    <a:lnTo>
                      <a:pt x="178" y="195"/>
                    </a:lnTo>
                    <a:lnTo>
                      <a:pt x="185" y="195"/>
                    </a:lnTo>
                    <a:lnTo>
                      <a:pt x="192" y="192"/>
                    </a:lnTo>
                    <a:lnTo>
                      <a:pt x="199" y="190"/>
                    </a:lnTo>
                    <a:lnTo>
                      <a:pt x="207" y="190"/>
                    </a:lnTo>
                    <a:lnTo>
                      <a:pt x="211" y="187"/>
                    </a:lnTo>
                    <a:lnTo>
                      <a:pt x="219" y="187"/>
                    </a:lnTo>
                    <a:lnTo>
                      <a:pt x="223" y="187"/>
                    </a:lnTo>
                    <a:lnTo>
                      <a:pt x="228" y="187"/>
                    </a:lnTo>
                    <a:lnTo>
                      <a:pt x="231" y="187"/>
                    </a:lnTo>
                    <a:lnTo>
                      <a:pt x="295" y="192"/>
                    </a:lnTo>
                    <a:lnTo>
                      <a:pt x="290" y="187"/>
                    </a:lnTo>
                    <a:lnTo>
                      <a:pt x="288" y="183"/>
                    </a:lnTo>
                    <a:lnTo>
                      <a:pt x="286" y="180"/>
                    </a:lnTo>
                    <a:lnTo>
                      <a:pt x="283" y="175"/>
                    </a:lnTo>
                    <a:lnTo>
                      <a:pt x="278" y="173"/>
                    </a:lnTo>
                    <a:lnTo>
                      <a:pt x="276" y="171"/>
                    </a:lnTo>
                    <a:lnTo>
                      <a:pt x="271" y="166"/>
                    </a:lnTo>
                    <a:lnTo>
                      <a:pt x="269" y="163"/>
                    </a:lnTo>
                    <a:lnTo>
                      <a:pt x="267" y="161"/>
                    </a:lnTo>
                    <a:lnTo>
                      <a:pt x="262" y="156"/>
                    </a:lnTo>
                    <a:lnTo>
                      <a:pt x="259" y="154"/>
                    </a:lnTo>
                    <a:lnTo>
                      <a:pt x="255" y="151"/>
                    </a:lnTo>
                    <a:lnTo>
                      <a:pt x="252" y="149"/>
                    </a:lnTo>
                    <a:lnTo>
                      <a:pt x="250" y="147"/>
                    </a:lnTo>
                    <a:lnTo>
                      <a:pt x="245" y="147"/>
                    </a:lnTo>
                    <a:lnTo>
                      <a:pt x="243" y="144"/>
                    </a:lnTo>
                    <a:lnTo>
                      <a:pt x="190" y="115"/>
                    </a:lnTo>
                    <a:lnTo>
                      <a:pt x="255" y="0"/>
                    </a:lnTo>
                    <a:lnTo>
                      <a:pt x="346" y="3"/>
                    </a:lnTo>
                    <a:lnTo>
                      <a:pt x="456" y="3"/>
                    </a:lnTo>
                    <a:lnTo>
                      <a:pt x="466" y="3"/>
                    </a:lnTo>
                    <a:lnTo>
                      <a:pt x="475" y="5"/>
                    </a:lnTo>
                    <a:lnTo>
                      <a:pt x="482" y="5"/>
                    </a:lnTo>
                    <a:lnTo>
                      <a:pt x="490" y="7"/>
                    </a:lnTo>
                    <a:lnTo>
                      <a:pt x="497" y="7"/>
                    </a:lnTo>
                    <a:lnTo>
                      <a:pt x="502" y="10"/>
                    </a:lnTo>
                    <a:lnTo>
                      <a:pt x="506" y="12"/>
                    </a:lnTo>
                    <a:lnTo>
                      <a:pt x="511" y="15"/>
                    </a:lnTo>
                    <a:lnTo>
                      <a:pt x="514" y="17"/>
                    </a:lnTo>
                    <a:lnTo>
                      <a:pt x="514" y="19"/>
                    </a:lnTo>
                    <a:lnTo>
                      <a:pt x="516" y="19"/>
                    </a:lnTo>
                    <a:lnTo>
                      <a:pt x="518" y="22"/>
                    </a:lnTo>
                    <a:lnTo>
                      <a:pt x="518" y="24"/>
                    </a:lnTo>
                    <a:lnTo>
                      <a:pt x="521" y="27"/>
                    </a:lnTo>
                    <a:lnTo>
                      <a:pt x="521" y="29"/>
                    </a:lnTo>
                    <a:lnTo>
                      <a:pt x="523" y="31"/>
                    </a:lnTo>
                    <a:lnTo>
                      <a:pt x="523" y="36"/>
                    </a:lnTo>
                    <a:lnTo>
                      <a:pt x="526" y="39"/>
                    </a:lnTo>
                    <a:lnTo>
                      <a:pt x="528" y="43"/>
                    </a:lnTo>
                    <a:lnTo>
                      <a:pt x="530" y="48"/>
                    </a:lnTo>
                    <a:lnTo>
                      <a:pt x="530" y="55"/>
                    </a:lnTo>
                    <a:lnTo>
                      <a:pt x="533" y="60"/>
                    </a:lnTo>
                    <a:lnTo>
                      <a:pt x="535" y="67"/>
                    </a:lnTo>
                    <a:lnTo>
                      <a:pt x="538" y="77"/>
                    </a:lnTo>
                    <a:lnTo>
                      <a:pt x="540" y="82"/>
                    </a:lnTo>
                    <a:lnTo>
                      <a:pt x="542" y="89"/>
                    </a:lnTo>
                    <a:lnTo>
                      <a:pt x="545" y="94"/>
                    </a:lnTo>
                    <a:lnTo>
                      <a:pt x="547" y="99"/>
                    </a:lnTo>
                    <a:lnTo>
                      <a:pt x="547" y="103"/>
                    </a:lnTo>
                    <a:lnTo>
                      <a:pt x="549" y="108"/>
                    </a:lnTo>
                    <a:lnTo>
                      <a:pt x="552" y="113"/>
                    </a:lnTo>
                    <a:lnTo>
                      <a:pt x="554" y="118"/>
                    </a:lnTo>
                    <a:lnTo>
                      <a:pt x="557" y="123"/>
                    </a:lnTo>
                    <a:lnTo>
                      <a:pt x="557" y="127"/>
                    </a:lnTo>
                    <a:lnTo>
                      <a:pt x="559" y="130"/>
                    </a:lnTo>
                    <a:lnTo>
                      <a:pt x="561" y="135"/>
                    </a:lnTo>
                    <a:lnTo>
                      <a:pt x="564" y="137"/>
                    </a:lnTo>
                    <a:lnTo>
                      <a:pt x="564" y="139"/>
                    </a:lnTo>
                    <a:lnTo>
                      <a:pt x="566" y="142"/>
                    </a:lnTo>
                    <a:lnTo>
                      <a:pt x="566" y="144"/>
                    </a:lnTo>
                    <a:lnTo>
                      <a:pt x="576" y="163"/>
                    </a:lnTo>
                    <a:lnTo>
                      <a:pt x="581" y="171"/>
                    </a:lnTo>
                    <a:lnTo>
                      <a:pt x="583" y="173"/>
                    </a:lnTo>
                    <a:lnTo>
                      <a:pt x="588" y="178"/>
                    </a:lnTo>
                    <a:lnTo>
                      <a:pt x="590" y="183"/>
                    </a:lnTo>
                    <a:lnTo>
                      <a:pt x="593" y="185"/>
                    </a:lnTo>
                    <a:lnTo>
                      <a:pt x="597" y="190"/>
                    </a:lnTo>
                    <a:lnTo>
                      <a:pt x="600" y="192"/>
                    </a:lnTo>
                    <a:lnTo>
                      <a:pt x="605" y="195"/>
                    </a:lnTo>
                    <a:lnTo>
                      <a:pt x="607" y="195"/>
                    </a:lnTo>
                    <a:lnTo>
                      <a:pt x="614" y="197"/>
                    </a:lnTo>
                    <a:lnTo>
                      <a:pt x="619" y="197"/>
                    </a:lnTo>
                    <a:lnTo>
                      <a:pt x="626" y="197"/>
                    </a:lnTo>
                    <a:lnTo>
                      <a:pt x="633" y="197"/>
                    </a:lnTo>
                    <a:lnTo>
                      <a:pt x="643" y="197"/>
                    </a:lnTo>
                    <a:lnTo>
                      <a:pt x="653" y="197"/>
                    </a:lnTo>
                    <a:lnTo>
                      <a:pt x="662" y="197"/>
                    </a:lnTo>
                    <a:lnTo>
                      <a:pt x="751" y="183"/>
                    </a:lnTo>
                    <a:lnTo>
                      <a:pt x="763" y="183"/>
                    </a:lnTo>
                    <a:lnTo>
                      <a:pt x="773" y="180"/>
                    </a:lnTo>
                    <a:lnTo>
                      <a:pt x="782" y="180"/>
                    </a:lnTo>
                    <a:lnTo>
                      <a:pt x="789" y="180"/>
                    </a:lnTo>
                    <a:lnTo>
                      <a:pt x="797" y="180"/>
                    </a:lnTo>
                    <a:lnTo>
                      <a:pt x="804" y="180"/>
                    </a:lnTo>
                    <a:lnTo>
                      <a:pt x="809" y="180"/>
                    </a:lnTo>
                    <a:lnTo>
                      <a:pt x="813" y="183"/>
                    </a:lnTo>
                    <a:lnTo>
                      <a:pt x="818" y="185"/>
                    </a:lnTo>
                    <a:lnTo>
                      <a:pt x="820" y="192"/>
                    </a:lnTo>
                    <a:lnTo>
                      <a:pt x="828" y="202"/>
                    </a:lnTo>
                    <a:lnTo>
                      <a:pt x="832" y="214"/>
                    </a:lnTo>
                    <a:lnTo>
                      <a:pt x="840" y="228"/>
                    </a:lnTo>
                    <a:lnTo>
                      <a:pt x="849" y="247"/>
                    </a:lnTo>
                    <a:lnTo>
                      <a:pt x="859" y="269"/>
                    </a:lnTo>
                    <a:lnTo>
                      <a:pt x="868" y="293"/>
                    </a:lnTo>
                    <a:lnTo>
                      <a:pt x="885" y="334"/>
                    </a:lnTo>
                    <a:lnTo>
                      <a:pt x="890" y="341"/>
                    </a:lnTo>
                    <a:lnTo>
                      <a:pt x="892" y="346"/>
                    </a:lnTo>
                    <a:lnTo>
                      <a:pt x="897" y="350"/>
                    </a:lnTo>
                    <a:lnTo>
                      <a:pt x="902" y="355"/>
                    </a:lnTo>
                    <a:lnTo>
                      <a:pt x="907" y="360"/>
                    </a:lnTo>
                    <a:lnTo>
                      <a:pt x="912" y="365"/>
                    </a:lnTo>
                    <a:lnTo>
                      <a:pt x="916" y="370"/>
                    </a:lnTo>
                    <a:lnTo>
                      <a:pt x="924" y="372"/>
                    </a:lnTo>
                    <a:lnTo>
                      <a:pt x="912" y="389"/>
                    </a:lnTo>
                    <a:lnTo>
                      <a:pt x="900" y="403"/>
                    </a:lnTo>
                    <a:lnTo>
                      <a:pt x="885" y="413"/>
                    </a:lnTo>
                    <a:lnTo>
                      <a:pt x="871" y="420"/>
                    </a:lnTo>
                    <a:lnTo>
                      <a:pt x="856" y="422"/>
                    </a:lnTo>
                    <a:lnTo>
                      <a:pt x="840" y="420"/>
                    </a:lnTo>
                    <a:lnTo>
                      <a:pt x="823" y="415"/>
                    </a:lnTo>
                    <a:lnTo>
                      <a:pt x="806" y="408"/>
                    </a:lnTo>
                    <a:lnTo>
                      <a:pt x="765" y="386"/>
                    </a:lnTo>
                    <a:lnTo>
                      <a:pt x="737" y="350"/>
                    </a:lnTo>
                    <a:lnTo>
                      <a:pt x="715" y="324"/>
                    </a:lnTo>
                    <a:lnTo>
                      <a:pt x="713" y="314"/>
                    </a:lnTo>
                    <a:lnTo>
                      <a:pt x="708" y="305"/>
                    </a:lnTo>
                    <a:lnTo>
                      <a:pt x="705" y="295"/>
                    </a:lnTo>
                    <a:lnTo>
                      <a:pt x="701" y="288"/>
                    </a:lnTo>
                    <a:lnTo>
                      <a:pt x="696" y="281"/>
                    </a:lnTo>
                    <a:lnTo>
                      <a:pt x="689" y="276"/>
                    </a:lnTo>
                    <a:lnTo>
                      <a:pt x="684" y="269"/>
                    </a:lnTo>
                    <a:lnTo>
                      <a:pt x="677" y="266"/>
                    </a:lnTo>
                    <a:lnTo>
                      <a:pt x="672" y="262"/>
                    </a:lnTo>
                    <a:lnTo>
                      <a:pt x="667" y="262"/>
                    </a:lnTo>
                    <a:lnTo>
                      <a:pt x="662" y="259"/>
                    </a:lnTo>
                    <a:lnTo>
                      <a:pt x="657" y="257"/>
                    </a:lnTo>
                    <a:lnTo>
                      <a:pt x="653" y="257"/>
                    </a:lnTo>
                    <a:lnTo>
                      <a:pt x="648" y="255"/>
                    </a:lnTo>
                    <a:lnTo>
                      <a:pt x="643" y="255"/>
                    </a:lnTo>
                    <a:lnTo>
                      <a:pt x="638" y="255"/>
                    </a:lnTo>
                    <a:lnTo>
                      <a:pt x="612" y="255"/>
                    </a:lnTo>
                    <a:lnTo>
                      <a:pt x="593" y="255"/>
                    </a:lnTo>
                    <a:lnTo>
                      <a:pt x="576" y="255"/>
                    </a:lnTo>
                    <a:lnTo>
                      <a:pt x="559" y="255"/>
                    </a:lnTo>
                    <a:lnTo>
                      <a:pt x="545" y="252"/>
                    </a:lnTo>
                    <a:lnTo>
                      <a:pt x="530" y="250"/>
                    </a:lnTo>
                    <a:lnTo>
                      <a:pt x="518" y="245"/>
                    </a:lnTo>
                    <a:lnTo>
                      <a:pt x="506" y="243"/>
                    </a:lnTo>
                    <a:lnTo>
                      <a:pt x="497" y="235"/>
                    </a:lnTo>
                    <a:lnTo>
                      <a:pt x="470" y="216"/>
                    </a:lnTo>
                    <a:lnTo>
                      <a:pt x="461" y="204"/>
                    </a:lnTo>
                    <a:lnTo>
                      <a:pt x="415" y="147"/>
                    </a:lnTo>
                    <a:lnTo>
                      <a:pt x="406" y="137"/>
                    </a:lnTo>
                    <a:lnTo>
                      <a:pt x="398" y="127"/>
                    </a:lnTo>
                    <a:lnTo>
                      <a:pt x="391" y="118"/>
                    </a:lnTo>
                    <a:lnTo>
                      <a:pt x="384" y="108"/>
                    </a:lnTo>
                    <a:lnTo>
                      <a:pt x="377" y="101"/>
                    </a:lnTo>
                    <a:lnTo>
                      <a:pt x="370" y="96"/>
                    </a:lnTo>
                    <a:lnTo>
                      <a:pt x="365" y="91"/>
                    </a:lnTo>
                    <a:lnTo>
                      <a:pt x="358" y="87"/>
                    </a:lnTo>
                    <a:lnTo>
                      <a:pt x="353" y="84"/>
                    </a:lnTo>
                    <a:lnTo>
                      <a:pt x="348" y="82"/>
                    </a:lnTo>
                    <a:lnTo>
                      <a:pt x="341" y="79"/>
                    </a:lnTo>
                    <a:lnTo>
                      <a:pt x="336" y="79"/>
                    </a:lnTo>
                    <a:lnTo>
                      <a:pt x="329" y="79"/>
                    </a:lnTo>
                    <a:lnTo>
                      <a:pt x="324" y="79"/>
                    </a:lnTo>
                    <a:lnTo>
                      <a:pt x="317" y="79"/>
                    </a:lnTo>
                    <a:lnTo>
                      <a:pt x="310" y="82"/>
                    </a:lnTo>
                    <a:lnTo>
                      <a:pt x="300" y="82"/>
                    </a:lnTo>
                    <a:lnTo>
                      <a:pt x="302" y="94"/>
                    </a:lnTo>
                    <a:lnTo>
                      <a:pt x="307" y="99"/>
                    </a:lnTo>
                    <a:lnTo>
                      <a:pt x="312" y="106"/>
                    </a:lnTo>
                    <a:lnTo>
                      <a:pt x="317" y="111"/>
                    </a:lnTo>
                    <a:lnTo>
                      <a:pt x="322" y="113"/>
                    </a:lnTo>
                    <a:lnTo>
                      <a:pt x="326" y="118"/>
                    </a:lnTo>
                    <a:lnTo>
                      <a:pt x="329" y="123"/>
                    </a:lnTo>
                    <a:lnTo>
                      <a:pt x="334" y="127"/>
                    </a:lnTo>
                    <a:lnTo>
                      <a:pt x="336" y="130"/>
                    </a:lnTo>
                    <a:lnTo>
                      <a:pt x="338" y="135"/>
                    </a:lnTo>
                    <a:lnTo>
                      <a:pt x="343" y="139"/>
                    </a:lnTo>
                    <a:lnTo>
                      <a:pt x="346" y="142"/>
                    </a:lnTo>
                    <a:lnTo>
                      <a:pt x="350" y="147"/>
                    </a:lnTo>
                    <a:lnTo>
                      <a:pt x="353" y="151"/>
                    </a:lnTo>
                    <a:lnTo>
                      <a:pt x="355" y="154"/>
                    </a:lnTo>
                    <a:lnTo>
                      <a:pt x="360" y="159"/>
                    </a:lnTo>
                    <a:lnTo>
                      <a:pt x="362" y="163"/>
                    </a:lnTo>
                    <a:lnTo>
                      <a:pt x="365" y="168"/>
                    </a:lnTo>
                    <a:lnTo>
                      <a:pt x="367" y="173"/>
                    </a:lnTo>
                    <a:lnTo>
                      <a:pt x="370" y="178"/>
                    </a:lnTo>
                    <a:lnTo>
                      <a:pt x="372" y="183"/>
                    </a:lnTo>
                    <a:lnTo>
                      <a:pt x="372" y="190"/>
                    </a:lnTo>
                    <a:lnTo>
                      <a:pt x="374" y="197"/>
                    </a:lnTo>
                    <a:lnTo>
                      <a:pt x="374" y="202"/>
                    </a:lnTo>
                    <a:lnTo>
                      <a:pt x="374" y="209"/>
                    </a:lnTo>
                    <a:lnTo>
                      <a:pt x="391" y="216"/>
                    </a:lnTo>
                    <a:lnTo>
                      <a:pt x="408" y="223"/>
                    </a:lnTo>
                    <a:lnTo>
                      <a:pt x="425" y="231"/>
                    </a:lnTo>
                    <a:lnTo>
                      <a:pt x="442" y="238"/>
                    </a:lnTo>
                    <a:lnTo>
                      <a:pt x="456" y="243"/>
                    </a:lnTo>
                    <a:lnTo>
                      <a:pt x="468" y="250"/>
                    </a:lnTo>
                    <a:lnTo>
                      <a:pt x="482" y="257"/>
                    </a:lnTo>
                    <a:lnTo>
                      <a:pt x="494" y="262"/>
                    </a:lnTo>
                    <a:lnTo>
                      <a:pt x="557" y="298"/>
                    </a:lnTo>
                    <a:lnTo>
                      <a:pt x="602" y="329"/>
                    </a:lnTo>
                    <a:lnTo>
                      <a:pt x="643" y="360"/>
                    </a:lnTo>
                    <a:lnTo>
                      <a:pt x="679" y="391"/>
                    </a:lnTo>
                    <a:lnTo>
                      <a:pt x="708" y="422"/>
                    </a:lnTo>
                    <a:lnTo>
                      <a:pt x="734" y="451"/>
                    </a:lnTo>
                    <a:lnTo>
                      <a:pt x="756" y="478"/>
                    </a:lnTo>
                    <a:lnTo>
                      <a:pt x="773" y="506"/>
                    </a:lnTo>
                    <a:lnTo>
                      <a:pt x="785" y="533"/>
                    </a:lnTo>
                    <a:lnTo>
                      <a:pt x="785" y="545"/>
                    </a:lnTo>
                    <a:lnTo>
                      <a:pt x="785" y="547"/>
                    </a:lnTo>
                    <a:lnTo>
                      <a:pt x="785" y="549"/>
                    </a:lnTo>
                    <a:lnTo>
                      <a:pt x="782" y="552"/>
                    </a:lnTo>
                    <a:lnTo>
                      <a:pt x="782" y="554"/>
                    </a:lnTo>
                    <a:lnTo>
                      <a:pt x="782" y="557"/>
                    </a:lnTo>
                    <a:lnTo>
                      <a:pt x="780" y="559"/>
                    </a:lnTo>
                    <a:lnTo>
                      <a:pt x="780" y="561"/>
                    </a:lnTo>
                    <a:lnTo>
                      <a:pt x="777" y="564"/>
                    </a:lnTo>
                    <a:lnTo>
                      <a:pt x="775" y="566"/>
                    </a:lnTo>
                    <a:lnTo>
                      <a:pt x="773" y="571"/>
                    </a:lnTo>
                    <a:lnTo>
                      <a:pt x="773" y="573"/>
                    </a:lnTo>
                    <a:lnTo>
                      <a:pt x="770" y="573"/>
                    </a:lnTo>
                    <a:lnTo>
                      <a:pt x="768" y="576"/>
                    </a:lnTo>
                    <a:lnTo>
                      <a:pt x="763" y="578"/>
                    </a:lnTo>
                    <a:lnTo>
                      <a:pt x="761" y="578"/>
                    </a:lnTo>
                    <a:lnTo>
                      <a:pt x="758" y="578"/>
                    </a:lnTo>
                    <a:lnTo>
                      <a:pt x="665" y="749"/>
                    </a:lnTo>
                    <a:lnTo>
                      <a:pt x="662" y="753"/>
                    </a:lnTo>
                    <a:lnTo>
                      <a:pt x="657" y="758"/>
                    </a:lnTo>
                    <a:lnTo>
                      <a:pt x="655" y="761"/>
                    </a:lnTo>
                    <a:lnTo>
                      <a:pt x="653" y="765"/>
                    </a:lnTo>
                    <a:lnTo>
                      <a:pt x="650" y="770"/>
                    </a:lnTo>
                    <a:lnTo>
                      <a:pt x="645" y="773"/>
                    </a:lnTo>
                    <a:lnTo>
                      <a:pt x="643" y="777"/>
                    </a:lnTo>
                    <a:lnTo>
                      <a:pt x="638" y="782"/>
                    </a:lnTo>
                    <a:lnTo>
                      <a:pt x="633" y="785"/>
                    </a:lnTo>
                    <a:lnTo>
                      <a:pt x="629" y="789"/>
                    </a:lnTo>
                    <a:lnTo>
                      <a:pt x="624" y="794"/>
                    </a:lnTo>
                    <a:lnTo>
                      <a:pt x="619" y="799"/>
                    </a:lnTo>
                    <a:lnTo>
                      <a:pt x="612" y="804"/>
                    </a:lnTo>
                    <a:lnTo>
                      <a:pt x="605" y="808"/>
                    </a:lnTo>
                    <a:lnTo>
                      <a:pt x="600" y="813"/>
                    </a:lnTo>
                    <a:lnTo>
                      <a:pt x="593" y="818"/>
                    </a:lnTo>
                    <a:lnTo>
                      <a:pt x="578" y="825"/>
                    </a:lnTo>
                    <a:lnTo>
                      <a:pt x="566" y="830"/>
                    </a:lnTo>
                    <a:lnTo>
                      <a:pt x="552" y="835"/>
                    </a:lnTo>
                    <a:lnTo>
                      <a:pt x="538" y="835"/>
                    </a:lnTo>
                    <a:lnTo>
                      <a:pt x="523" y="835"/>
                    </a:lnTo>
                    <a:lnTo>
                      <a:pt x="509" y="832"/>
                    </a:lnTo>
                    <a:lnTo>
                      <a:pt x="494" y="825"/>
                    </a:lnTo>
                    <a:lnTo>
                      <a:pt x="480" y="818"/>
                    </a:lnTo>
                    <a:lnTo>
                      <a:pt x="470" y="813"/>
                    </a:lnTo>
                    <a:lnTo>
                      <a:pt x="463" y="808"/>
                    </a:lnTo>
                    <a:lnTo>
                      <a:pt x="458" y="801"/>
                    </a:lnTo>
                    <a:lnTo>
                      <a:pt x="454" y="797"/>
                    </a:lnTo>
                    <a:lnTo>
                      <a:pt x="449" y="789"/>
                    </a:lnTo>
                    <a:lnTo>
                      <a:pt x="446" y="780"/>
                    </a:lnTo>
                    <a:lnTo>
                      <a:pt x="444" y="773"/>
                    </a:lnTo>
                    <a:lnTo>
                      <a:pt x="442" y="763"/>
                    </a:lnTo>
                    <a:lnTo>
                      <a:pt x="439" y="705"/>
                    </a:lnTo>
                    <a:lnTo>
                      <a:pt x="439" y="696"/>
                    </a:lnTo>
                    <a:lnTo>
                      <a:pt x="439" y="689"/>
                    </a:lnTo>
                    <a:lnTo>
                      <a:pt x="439" y="681"/>
                    </a:lnTo>
                    <a:lnTo>
                      <a:pt x="439" y="674"/>
                    </a:lnTo>
                    <a:lnTo>
                      <a:pt x="437" y="667"/>
                    </a:lnTo>
                    <a:lnTo>
                      <a:pt x="437" y="662"/>
                    </a:lnTo>
                    <a:lnTo>
                      <a:pt x="434" y="655"/>
                    </a:lnTo>
                    <a:lnTo>
                      <a:pt x="432" y="650"/>
                    </a:lnTo>
                    <a:lnTo>
                      <a:pt x="418" y="614"/>
                    </a:lnTo>
                    <a:lnTo>
                      <a:pt x="463" y="533"/>
                    </a:lnTo>
                    <a:lnTo>
                      <a:pt x="482" y="542"/>
                    </a:lnTo>
                    <a:lnTo>
                      <a:pt x="499" y="549"/>
                    </a:lnTo>
                    <a:lnTo>
                      <a:pt x="516" y="559"/>
                    </a:lnTo>
                    <a:lnTo>
                      <a:pt x="530" y="566"/>
                    </a:lnTo>
                    <a:lnTo>
                      <a:pt x="545" y="571"/>
                    </a:lnTo>
                    <a:lnTo>
                      <a:pt x="559" y="576"/>
                    </a:lnTo>
                    <a:lnTo>
                      <a:pt x="571" y="581"/>
                    </a:lnTo>
                    <a:lnTo>
                      <a:pt x="583" y="585"/>
                    </a:lnTo>
                    <a:lnTo>
                      <a:pt x="593" y="588"/>
                    </a:lnTo>
                    <a:lnTo>
                      <a:pt x="602" y="590"/>
                    </a:lnTo>
                    <a:lnTo>
                      <a:pt x="612" y="593"/>
                    </a:lnTo>
                    <a:lnTo>
                      <a:pt x="619" y="595"/>
                    </a:lnTo>
                    <a:lnTo>
                      <a:pt x="626" y="595"/>
                    </a:lnTo>
                    <a:lnTo>
                      <a:pt x="631" y="597"/>
                    </a:lnTo>
                    <a:lnTo>
                      <a:pt x="636" y="597"/>
                    </a:lnTo>
                    <a:lnTo>
                      <a:pt x="641" y="600"/>
                    </a:lnTo>
                    <a:lnTo>
                      <a:pt x="645" y="600"/>
                    </a:lnTo>
                    <a:lnTo>
                      <a:pt x="648" y="600"/>
                    </a:lnTo>
                    <a:lnTo>
                      <a:pt x="650" y="600"/>
                    </a:lnTo>
                    <a:lnTo>
                      <a:pt x="653" y="600"/>
                    </a:lnTo>
                    <a:lnTo>
                      <a:pt x="657" y="600"/>
                    </a:lnTo>
                    <a:lnTo>
                      <a:pt x="660" y="600"/>
                    </a:lnTo>
                    <a:lnTo>
                      <a:pt x="662" y="600"/>
                    </a:lnTo>
                    <a:lnTo>
                      <a:pt x="665" y="600"/>
                    </a:lnTo>
                    <a:lnTo>
                      <a:pt x="667" y="600"/>
                    </a:lnTo>
                    <a:lnTo>
                      <a:pt x="669" y="600"/>
                    </a:lnTo>
                    <a:lnTo>
                      <a:pt x="672" y="600"/>
                    </a:lnTo>
                    <a:lnTo>
                      <a:pt x="674" y="600"/>
                    </a:lnTo>
                    <a:lnTo>
                      <a:pt x="677" y="600"/>
                    </a:lnTo>
                    <a:lnTo>
                      <a:pt x="677" y="597"/>
                    </a:lnTo>
                    <a:lnTo>
                      <a:pt x="679" y="597"/>
                    </a:lnTo>
                    <a:lnTo>
                      <a:pt x="681" y="595"/>
                    </a:lnTo>
                    <a:lnTo>
                      <a:pt x="684" y="595"/>
                    </a:lnTo>
                    <a:lnTo>
                      <a:pt x="686" y="590"/>
                    </a:lnTo>
                    <a:lnTo>
                      <a:pt x="681" y="581"/>
                    </a:lnTo>
                    <a:lnTo>
                      <a:pt x="638" y="528"/>
                    </a:lnTo>
                    <a:lnTo>
                      <a:pt x="564" y="454"/>
                    </a:lnTo>
                    <a:lnTo>
                      <a:pt x="559" y="451"/>
                    </a:lnTo>
                    <a:lnTo>
                      <a:pt x="554" y="446"/>
                    </a:lnTo>
                    <a:lnTo>
                      <a:pt x="549" y="442"/>
                    </a:lnTo>
                    <a:lnTo>
                      <a:pt x="542" y="439"/>
                    </a:lnTo>
                    <a:lnTo>
                      <a:pt x="535" y="434"/>
                    </a:lnTo>
                    <a:lnTo>
                      <a:pt x="528" y="430"/>
                    </a:lnTo>
                    <a:lnTo>
                      <a:pt x="521" y="422"/>
                    </a:lnTo>
                    <a:lnTo>
                      <a:pt x="511" y="418"/>
                    </a:lnTo>
                    <a:lnTo>
                      <a:pt x="502" y="413"/>
                    </a:lnTo>
                    <a:lnTo>
                      <a:pt x="494" y="406"/>
                    </a:lnTo>
                    <a:lnTo>
                      <a:pt x="485" y="401"/>
                    </a:lnTo>
                    <a:lnTo>
                      <a:pt x="473" y="394"/>
                    </a:lnTo>
                    <a:lnTo>
                      <a:pt x="463" y="389"/>
                    </a:lnTo>
                    <a:lnTo>
                      <a:pt x="454" y="382"/>
                    </a:lnTo>
                    <a:lnTo>
                      <a:pt x="442" y="377"/>
                    </a:lnTo>
                    <a:lnTo>
                      <a:pt x="432" y="370"/>
                    </a:lnTo>
                    <a:lnTo>
                      <a:pt x="389" y="346"/>
                    </a:lnTo>
                    <a:lnTo>
                      <a:pt x="365" y="336"/>
                    </a:lnTo>
                    <a:lnTo>
                      <a:pt x="355" y="329"/>
                    </a:lnTo>
                    <a:lnTo>
                      <a:pt x="343" y="324"/>
                    </a:lnTo>
                    <a:lnTo>
                      <a:pt x="331" y="319"/>
                    </a:lnTo>
                    <a:lnTo>
                      <a:pt x="319" y="314"/>
                    </a:lnTo>
                    <a:lnTo>
                      <a:pt x="307" y="312"/>
                    </a:lnTo>
                    <a:lnTo>
                      <a:pt x="298" y="307"/>
                    </a:lnTo>
                    <a:lnTo>
                      <a:pt x="286" y="305"/>
                    </a:lnTo>
                    <a:lnTo>
                      <a:pt x="274" y="302"/>
                    </a:lnTo>
                    <a:lnTo>
                      <a:pt x="317" y="348"/>
                    </a:lnTo>
                    <a:lnTo>
                      <a:pt x="322" y="355"/>
                    </a:lnTo>
                    <a:lnTo>
                      <a:pt x="329" y="362"/>
                    </a:lnTo>
                    <a:lnTo>
                      <a:pt x="336" y="372"/>
                    </a:lnTo>
                    <a:lnTo>
                      <a:pt x="341" y="382"/>
                    </a:lnTo>
                    <a:lnTo>
                      <a:pt x="346" y="391"/>
                    </a:lnTo>
                    <a:lnTo>
                      <a:pt x="350" y="403"/>
                    </a:lnTo>
                    <a:lnTo>
                      <a:pt x="355" y="418"/>
                    </a:lnTo>
                    <a:lnTo>
                      <a:pt x="360" y="430"/>
                    </a:lnTo>
                    <a:lnTo>
                      <a:pt x="365" y="444"/>
                    </a:lnTo>
                    <a:lnTo>
                      <a:pt x="367" y="458"/>
                    </a:lnTo>
                    <a:lnTo>
                      <a:pt x="367" y="473"/>
                    </a:lnTo>
                    <a:lnTo>
                      <a:pt x="365" y="485"/>
                    </a:lnTo>
                    <a:lnTo>
                      <a:pt x="362" y="499"/>
                    </a:lnTo>
                    <a:lnTo>
                      <a:pt x="360" y="514"/>
                    </a:lnTo>
                    <a:lnTo>
                      <a:pt x="353" y="528"/>
                    </a:lnTo>
                    <a:lnTo>
                      <a:pt x="346" y="542"/>
                    </a:lnTo>
                    <a:lnTo>
                      <a:pt x="334" y="564"/>
                    </a:lnTo>
                    <a:lnTo>
                      <a:pt x="319" y="583"/>
                    </a:lnTo>
                    <a:lnTo>
                      <a:pt x="305" y="600"/>
                    </a:lnTo>
                    <a:lnTo>
                      <a:pt x="288" y="614"/>
                    </a:lnTo>
                    <a:lnTo>
                      <a:pt x="271" y="624"/>
                    </a:lnTo>
                    <a:lnTo>
                      <a:pt x="255" y="631"/>
                    </a:lnTo>
                    <a:lnTo>
                      <a:pt x="238" y="633"/>
                    </a:lnTo>
                    <a:lnTo>
                      <a:pt x="219" y="636"/>
                    </a:lnTo>
                    <a:lnTo>
                      <a:pt x="202" y="633"/>
                    </a:lnTo>
                    <a:lnTo>
                      <a:pt x="183" y="633"/>
                    </a:lnTo>
                    <a:lnTo>
                      <a:pt x="168" y="631"/>
                    </a:lnTo>
                    <a:lnTo>
                      <a:pt x="154" y="629"/>
                    </a:lnTo>
                    <a:lnTo>
                      <a:pt x="139" y="626"/>
                    </a:lnTo>
                    <a:lnTo>
                      <a:pt x="127" y="621"/>
                    </a:lnTo>
                    <a:lnTo>
                      <a:pt x="115" y="617"/>
                    </a:lnTo>
                    <a:lnTo>
                      <a:pt x="106" y="612"/>
                    </a:lnTo>
                    <a:lnTo>
                      <a:pt x="96" y="607"/>
                    </a:lnTo>
                    <a:lnTo>
                      <a:pt x="87" y="600"/>
                    </a:lnTo>
                    <a:lnTo>
                      <a:pt x="77" y="593"/>
                    </a:lnTo>
                    <a:lnTo>
                      <a:pt x="67" y="585"/>
                    </a:lnTo>
                    <a:lnTo>
                      <a:pt x="58" y="578"/>
                    </a:lnTo>
                    <a:lnTo>
                      <a:pt x="51" y="569"/>
                    </a:lnTo>
                    <a:lnTo>
                      <a:pt x="43" y="561"/>
                    </a:lnTo>
                    <a:lnTo>
                      <a:pt x="36" y="552"/>
                    </a:lnTo>
                    <a:lnTo>
                      <a:pt x="31" y="545"/>
                    </a:lnTo>
                    <a:lnTo>
                      <a:pt x="24" y="535"/>
                    </a:lnTo>
                    <a:lnTo>
                      <a:pt x="19" y="528"/>
                    </a:lnTo>
                    <a:lnTo>
                      <a:pt x="17" y="518"/>
                    </a:lnTo>
                    <a:lnTo>
                      <a:pt x="12" y="511"/>
                    </a:lnTo>
                    <a:lnTo>
                      <a:pt x="10" y="504"/>
                    </a:lnTo>
                    <a:lnTo>
                      <a:pt x="7" y="497"/>
                    </a:lnTo>
                    <a:lnTo>
                      <a:pt x="5" y="490"/>
                    </a:lnTo>
                    <a:lnTo>
                      <a:pt x="0" y="461"/>
                    </a:lnTo>
                    <a:lnTo>
                      <a:pt x="7" y="444"/>
                    </a:lnTo>
                    <a:lnTo>
                      <a:pt x="27" y="413"/>
                    </a:lnTo>
                    <a:lnTo>
                      <a:pt x="39" y="391"/>
                    </a:lnTo>
                    <a:lnTo>
                      <a:pt x="55" y="374"/>
                    </a:lnTo>
                    <a:lnTo>
                      <a:pt x="63" y="367"/>
                    </a:lnTo>
                    <a:lnTo>
                      <a:pt x="72" y="362"/>
                    </a:lnTo>
                    <a:lnTo>
                      <a:pt x="82" y="360"/>
                    </a:lnTo>
                    <a:lnTo>
                      <a:pt x="91" y="355"/>
                    </a:lnTo>
                    <a:lnTo>
                      <a:pt x="113" y="355"/>
                    </a:lnTo>
                    <a:lnTo>
                      <a:pt x="135" y="358"/>
                    </a:lnTo>
                    <a:lnTo>
                      <a:pt x="159" y="365"/>
                    </a:lnTo>
                    <a:lnTo>
                      <a:pt x="185" y="377"/>
                    </a:lnTo>
                    <a:lnTo>
                      <a:pt x="190" y="379"/>
                    </a:lnTo>
                    <a:lnTo>
                      <a:pt x="192" y="384"/>
                    </a:lnTo>
                    <a:lnTo>
                      <a:pt x="197" y="389"/>
                    </a:lnTo>
                    <a:lnTo>
                      <a:pt x="199" y="394"/>
                    </a:lnTo>
                    <a:lnTo>
                      <a:pt x="204" y="398"/>
                    </a:lnTo>
                    <a:lnTo>
                      <a:pt x="209" y="406"/>
                    </a:lnTo>
                    <a:lnTo>
                      <a:pt x="211" y="413"/>
                    </a:lnTo>
                    <a:lnTo>
                      <a:pt x="216" y="422"/>
                    </a:lnTo>
                    <a:lnTo>
                      <a:pt x="219" y="430"/>
                    </a:lnTo>
                    <a:lnTo>
                      <a:pt x="223" y="437"/>
                    </a:lnTo>
                    <a:lnTo>
                      <a:pt x="226" y="444"/>
                    </a:lnTo>
                    <a:lnTo>
                      <a:pt x="226" y="454"/>
                    </a:lnTo>
                    <a:lnTo>
                      <a:pt x="226" y="461"/>
                    </a:lnTo>
                    <a:lnTo>
                      <a:pt x="226" y="468"/>
                    </a:lnTo>
                    <a:lnTo>
                      <a:pt x="226" y="478"/>
                    </a:lnTo>
                    <a:lnTo>
                      <a:pt x="223" y="485"/>
                    </a:lnTo>
                    <a:lnTo>
                      <a:pt x="223" y="492"/>
                    </a:lnTo>
                    <a:lnTo>
                      <a:pt x="223" y="497"/>
                    </a:lnTo>
                    <a:lnTo>
                      <a:pt x="223" y="502"/>
                    </a:lnTo>
                    <a:lnTo>
                      <a:pt x="226" y="506"/>
                    </a:lnTo>
                    <a:lnTo>
                      <a:pt x="226" y="511"/>
                    </a:lnTo>
                    <a:lnTo>
                      <a:pt x="228" y="514"/>
                    </a:lnTo>
                    <a:lnTo>
                      <a:pt x="231" y="516"/>
                    </a:lnTo>
                    <a:lnTo>
                      <a:pt x="235" y="518"/>
                    </a:lnTo>
                    <a:lnTo>
                      <a:pt x="240" y="521"/>
                    </a:lnTo>
                    <a:lnTo>
                      <a:pt x="247" y="523"/>
                    </a:lnTo>
                    <a:lnTo>
                      <a:pt x="252" y="523"/>
                    </a:lnTo>
                    <a:lnTo>
                      <a:pt x="257" y="521"/>
                    </a:lnTo>
                    <a:lnTo>
                      <a:pt x="264" y="518"/>
                    </a:lnTo>
                    <a:lnTo>
                      <a:pt x="269" y="514"/>
                    </a:lnTo>
                    <a:lnTo>
                      <a:pt x="274" y="509"/>
                    </a:lnTo>
                    <a:lnTo>
                      <a:pt x="278" y="502"/>
                    </a:lnTo>
                    <a:lnTo>
                      <a:pt x="283" y="487"/>
                    </a:lnTo>
                    <a:lnTo>
                      <a:pt x="288" y="473"/>
                    </a:lnTo>
                    <a:lnTo>
                      <a:pt x="290" y="456"/>
                    </a:lnTo>
                    <a:lnTo>
                      <a:pt x="288" y="442"/>
                    </a:lnTo>
                    <a:lnTo>
                      <a:pt x="286" y="425"/>
                    </a:lnTo>
                    <a:lnTo>
                      <a:pt x="278" y="410"/>
                    </a:lnTo>
                    <a:lnTo>
                      <a:pt x="269" y="394"/>
                    </a:lnTo>
                    <a:lnTo>
                      <a:pt x="259" y="377"/>
                    </a:lnTo>
                    <a:lnTo>
                      <a:pt x="245" y="360"/>
                    </a:lnTo>
                    <a:lnTo>
                      <a:pt x="233" y="346"/>
                    </a:lnTo>
                    <a:lnTo>
                      <a:pt x="219" y="331"/>
                    </a:lnTo>
                    <a:lnTo>
                      <a:pt x="204" y="317"/>
                    </a:lnTo>
                    <a:lnTo>
                      <a:pt x="190" y="305"/>
                    </a:lnTo>
                    <a:lnTo>
                      <a:pt x="175" y="293"/>
                    </a:lnTo>
                    <a:lnTo>
                      <a:pt x="161" y="283"/>
                    </a:lnTo>
                    <a:lnTo>
                      <a:pt x="144" y="274"/>
                    </a:lnTo>
                    <a:close/>
                    <a:moveTo>
                      <a:pt x="655" y="662"/>
                    </a:moveTo>
                    <a:lnTo>
                      <a:pt x="614" y="667"/>
                    </a:lnTo>
                    <a:lnTo>
                      <a:pt x="605" y="667"/>
                    </a:lnTo>
                    <a:lnTo>
                      <a:pt x="595" y="665"/>
                    </a:lnTo>
                    <a:lnTo>
                      <a:pt x="588" y="662"/>
                    </a:lnTo>
                    <a:lnTo>
                      <a:pt x="581" y="660"/>
                    </a:lnTo>
                    <a:lnTo>
                      <a:pt x="571" y="657"/>
                    </a:lnTo>
                    <a:lnTo>
                      <a:pt x="564" y="655"/>
                    </a:lnTo>
                    <a:lnTo>
                      <a:pt x="557" y="650"/>
                    </a:lnTo>
                    <a:lnTo>
                      <a:pt x="549" y="648"/>
                    </a:lnTo>
                    <a:lnTo>
                      <a:pt x="554" y="662"/>
                    </a:lnTo>
                    <a:lnTo>
                      <a:pt x="559" y="674"/>
                    </a:lnTo>
                    <a:lnTo>
                      <a:pt x="561" y="686"/>
                    </a:lnTo>
                    <a:lnTo>
                      <a:pt x="569" y="698"/>
                    </a:lnTo>
                    <a:lnTo>
                      <a:pt x="573" y="705"/>
                    </a:lnTo>
                    <a:lnTo>
                      <a:pt x="578" y="713"/>
                    </a:lnTo>
                    <a:lnTo>
                      <a:pt x="583" y="717"/>
                    </a:lnTo>
                    <a:lnTo>
                      <a:pt x="588" y="722"/>
                    </a:lnTo>
                    <a:lnTo>
                      <a:pt x="595" y="725"/>
                    </a:lnTo>
                    <a:lnTo>
                      <a:pt x="602" y="722"/>
                    </a:lnTo>
                    <a:lnTo>
                      <a:pt x="609" y="720"/>
                    </a:lnTo>
                    <a:lnTo>
                      <a:pt x="617" y="715"/>
                    </a:lnTo>
                    <a:lnTo>
                      <a:pt x="626" y="705"/>
                    </a:lnTo>
                    <a:lnTo>
                      <a:pt x="636" y="693"/>
                    </a:lnTo>
                    <a:lnTo>
                      <a:pt x="645" y="679"/>
                    </a:lnTo>
                    <a:lnTo>
                      <a:pt x="655" y="662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0" name="Freeform 49"/>
              <p:cNvSpPr>
                <a:spLocks noChangeAspect="1" noEditPoints="1"/>
              </p:cNvSpPr>
              <p:nvPr/>
            </p:nvSpPr>
            <p:spPr bwMode="auto">
              <a:xfrm>
                <a:off x="2684" y="5501"/>
                <a:ext cx="825" cy="900"/>
              </a:xfrm>
              <a:custGeom>
                <a:avLst/>
                <a:gdLst>
                  <a:gd name="T0" fmla="*/ 161 w 825"/>
                  <a:gd name="T1" fmla="*/ 185 h 900"/>
                  <a:gd name="T2" fmla="*/ 163 w 825"/>
                  <a:gd name="T3" fmla="*/ 115 h 900"/>
                  <a:gd name="T4" fmla="*/ 317 w 825"/>
                  <a:gd name="T5" fmla="*/ 29 h 900"/>
                  <a:gd name="T6" fmla="*/ 394 w 825"/>
                  <a:gd name="T7" fmla="*/ 65 h 900"/>
                  <a:gd name="T8" fmla="*/ 271 w 825"/>
                  <a:gd name="T9" fmla="*/ 230 h 900"/>
                  <a:gd name="T10" fmla="*/ 243 w 825"/>
                  <a:gd name="T11" fmla="*/ 286 h 900"/>
                  <a:gd name="T12" fmla="*/ 235 w 825"/>
                  <a:gd name="T13" fmla="*/ 425 h 900"/>
                  <a:gd name="T14" fmla="*/ 103 w 825"/>
                  <a:gd name="T15" fmla="*/ 573 h 900"/>
                  <a:gd name="T16" fmla="*/ 91 w 825"/>
                  <a:gd name="T17" fmla="*/ 633 h 900"/>
                  <a:gd name="T18" fmla="*/ 137 w 825"/>
                  <a:gd name="T19" fmla="*/ 602 h 900"/>
                  <a:gd name="T20" fmla="*/ 180 w 825"/>
                  <a:gd name="T21" fmla="*/ 569 h 900"/>
                  <a:gd name="T22" fmla="*/ 259 w 825"/>
                  <a:gd name="T23" fmla="*/ 528 h 900"/>
                  <a:gd name="T24" fmla="*/ 283 w 825"/>
                  <a:gd name="T25" fmla="*/ 384 h 900"/>
                  <a:gd name="T26" fmla="*/ 303 w 825"/>
                  <a:gd name="T27" fmla="*/ 343 h 900"/>
                  <a:gd name="T28" fmla="*/ 367 w 825"/>
                  <a:gd name="T29" fmla="*/ 252 h 900"/>
                  <a:gd name="T30" fmla="*/ 509 w 825"/>
                  <a:gd name="T31" fmla="*/ 130 h 900"/>
                  <a:gd name="T32" fmla="*/ 545 w 825"/>
                  <a:gd name="T33" fmla="*/ 135 h 900"/>
                  <a:gd name="T34" fmla="*/ 744 w 825"/>
                  <a:gd name="T35" fmla="*/ 240 h 900"/>
                  <a:gd name="T36" fmla="*/ 785 w 825"/>
                  <a:gd name="T37" fmla="*/ 276 h 900"/>
                  <a:gd name="T38" fmla="*/ 823 w 825"/>
                  <a:gd name="T39" fmla="*/ 382 h 900"/>
                  <a:gd name="T40" fmla="*/ 761 w 825"/>
                  <a:gd name="T41" fmla="*/ 454 h 900"/>
                  <a:gd name="T42" fmla="*/ 617 w 825"/>
                  <a:gd name="T43" fmla="*/ 489 h 900"/>
                  <a:gd name="T44" fmla="*/ 578 w 825"/>
                  <a:gd name="T45" fmla="*/ 317 h 900"/>
                  <a:gd name="T46" fmla="*/ 586 w 825"/>
                  <a:gd name="T47" fmla="*/ 257 h 900"/>
                  <a:gd name="T48" fmla="*/ 583 w 825"/>
                  <a:gd name="T49" fmla="*/ 235 h 900"/>
                  <a:gd name="T50" fmla="*/ 578 w 825"/>
                  <a:gd name="T51" fmla="*/ 226 h 900"/>
                  <a:gd name="T52" fmla="*/ 432 w 825"/>
                  <a:gd name="T53" fmla="*/ 372 h 900"/>
                  <a:gd name="T54" fmla="*/ 379 w 825"/>
                  <a:gd name="T55" fmla="*/ 456 h 900"/>
                  <a:gd name="T56" fmla="*/ 494 w 825"/>
                  <a:gd name="T57" fmla="*/ 535 h 900"/>
                  <a:gd name="T58" fmla="*/ 621 w 825"/>
                  <a:gd name="T59" fmla="*/ 653 h 900"/>
                  <a:gd name="T60" fmla="*/ 643 w 825"/>
                  <a:gd name="T61" fmla="*/ 768 h 900"/>
                  <a:gd name="T62" fmla="*/ 547 w 825"/>
                  <a:gd name="T63" fmla="*/ 883 h 900"/>
                  <a:gd name="T64" fmla="*/ 394 w 825"/>
                  <a:gd name="T65" fmla="*/ 885 h 900"/>
                  <a:gd name="T66" fmla="*/ 370 w 825"/>
                  <a:gd name="T67" fmla="*/ 854 h 900"/>
                  <a:gd name="T68" fmla="*/ 389 w 825"/>
                  <a:gd name="T69" fmla="*/ 811 h 900"/>
                  <a:gd name="T70" fmla="*/ 468 w 825"/>
                  <a:gd name="T71" fmla="*/ 751 h 900"/>
                  <a:gd name="T72" fmla="*/ 497 w 825"/>
                  <a:gd name="T73" fmla="*/ 657 h 900"/>
                  <a:gd name="T74" fmla="*/ 408 w 825"/>
                  <a:gd name="T75" fmla="*/ 571 h 900"/>
                  <a:gd name="T76" fmla="*/ 334 w 825"/>
                  <a:gd name="T77" fmla="*/ 597 h 900"/>
                  <a:gd name="T78" fmla="*/ 315 w 825"/>
                  <a:gd name="T79" fmla="*/ 624 h 900"/>
                  <a:gd name="T80" fmla="*/ 298 w 825"/>
                  <a:gd name="T81" fmla="*/ 662 h 900"/>
                  <a:gd name="T82" fmla="*/ 300 w 825"/>
                  <a:gd name="T83" fmla="*/ 693 h 900"/>
                  <a:gd name="T84" fmla="*/ 305 w 825"/>
                  <a:gd name="T85" fmla="*/ 698 h 900"/>
                  <a:gd name="T86" fmla="*/ 339 w 825"/>
                  <a:gd name="T87" fmla="*/ 638 h 900"/>
                  <a:gd name="T88" fmla="*/ 365 w 825"/>
                  <a:gd name="T89" fmla="*/ 638 h 900"/>
                  <a:gd name="T90" fmla="*/ 408 w 825"/>
                  <a:gd name="T91" fmla="*/ 677 h 900"/>
                  <a:gd name="T92" fmla="*/ 346 w 825"/>
                  <a:gd name="T93" fmla="*/ 801 h 900"/>
                  <a:gd name="T94" fmla="*/ 252 w 825"/>
                  <a:gd name="T95" fmla="*/ 806 h 900"/>
                  <a:gd name="T96" fmla="*/ 195 w 825"/>
                  <a:gd name="T97" fmla="*/ 748 h 900"/>
                  <a:gd name="T98" fmla="*/ 190 w 825"/>
                  <a:gd name="T99" fmla="*/ 732 h 900"/>
                  <a:gd name="T100" fmla="*/ 185 w 825"/>
                  <a:gd name="T101" fmla="*/ 681 h 900"/>
                  <a:gd name="T102" fmla="*/ 137 w 825"/>
                  <a:gd name="T103" fmla="*/ 729 h 900"/>
                  <a:gd name="T104" fmla="*/ 5 w 825"/>
                  <a:gd name="T105" fmla="*/ 444 h 900"/>
                  <a:gd name="T106" fmla="*/ 27 w 825"/>
                  <a:gd name="T107" fmla="*/ 422 h 900"/>
                  <a:gd name="T108" fmla="*/ 82 w 825"/>
                  <a:gd name="T109" fmla="*/ 398 h 900"/>
                  <a:gd name="T110" fmla="*/ 127 w 825"/>
                  <a:gd name="T111" fmla="*/ 374 h 900"/>
                  <a:gd name="T112" fmla="*/ 178 w 825"/>
                  <a:gd name="T113" fmla="*/ 341 h 900"/>
                  <a:gd name="T114" fmla="*/ 650 w 825"/>
                  <a:gd name="T115" fmla="*/ 334 h 900"/>
                  <a:gd name="T116" fmla="*/ 705 w 825"/>
                  <a:gd name="T117" fmla="*/ 317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5" h="900">
                    <a:moveTo>
                      <a:pt x="185" y="329"/>
                    </a:moveTo>
                    <a:lnTo>
                      <a:pt x="185" y="326"/>
                    </a:lnTo>
                    <a:lnTo>
                      <a:pt x="185" y="322"/>
                    </a:lnTo>
                    <a:lnTo>
                      <a:pt x="185" y="314"/>
                    </a:lnTo>
                    <a:lnTo>
                      <a:pt x="185" y="307"/>
                    </a:lnTo>
                    <a:lnTo>
                      <a:pt x="185" y="300"/>
                    </a:lnTo>
                    <a:lnTo>
                      <a:pt x="185" y="293"/>
                    </a:lnTo>
                    <a:lnTo>
                      <a:pt x="183" y="283"/>
                    </a:lnTo>
                    <a:lnTo>
                      <a:pt x="183" y="274"/>
                    </a:lnTo>
                    <a:lnTo>
                      <a:pt x="161" y="185"/>
                    </a:lnTo>
                    <a:lnTo>
                      <a:pt x="159" y="173"/>
                    </a:lnTo>
                    <a:lnTo>
                      <a:pt x="159" y="163"/>
                    </a:lnTo>
                    <a:lnTo>
                      <a:pt x="156" y="154"/>
                    </a:lnTo>
                    <a:lnTo>
                      <a:pt x="154" y="147"/>
                    </a:lnTo>
                    <a:lnTo>
                      <a:pt x="154" y="139"/>
                    </a:lnTo>
                    <a:lnTo>
                      <a:pt x="154" y="132"/>
                    </a:lnTo>
                    <a:lnTo>
                      <a:pt x="154" y="127"/>
                    </a:lnTo>
                    <a:lnTo>
                      <a:pt x="154" y="123"/>
                    </a:lnTo>
                    <a:lnTo>
                      <a:pt x="159" y="120"/>
                    </a:lnTo>
                    <a:lnTo>
                      <a:pt x="163" y="115"/>
                    </a:lnTo>
                    <a:lnTo>
                      <a:pt x="173" y="108"/>
                    </a:lnTo>
                    <a:lnTo>
                      <a:pt x="185" y="101"/>
                    </a:lnTo>
                    <a:lnTo>
                      <a:pt x="199" y="94"/>
                    </a:lnTo>
                    <a:lnTo>
                      <a:pt x="219" y="84"/>
                    </a:lnTo>
                    <a:lnTo>
                      <a:pt x="238" y="72"/>
                    </a:lnTo>
                    <a:lnTo>
                      <a:pt x="262" y="60"/>
                    </a:lnTo>
                    <a:lnTo>
                      <a:pt x="300" y="41"/>
                    </a:lnTo>
                    <a:lnTo>
                      <a:pt x="307" y="36"/>
                    </a:lnTo>
                    <a:lnTo>
                      <a:pt x="312" y="34"/>
                    </a:lnTo>
                    <a:lnTo>
                      <a:pt x="317" y="29"/>
                    </a:lnTo>
                    <a:lnTo>
                      <a:pt x="322" y="22"/>
                    </a:lnTo>
                    <a:lnTo>
                      <a:pt x="327" y="17"/>
                    </a:lnTo>
                    <a:lnTo>
                      <a:pt x="331" y="12"/>
                    </a:lnTo>
                    <a:lnTo>
                      <a:pt x="334" y="7"/>
                    </a:lnTo>
                    <a:lnTo>
                      <a:pt x="336" y="0"/>
                    </a:lnTo>
                    <a:lnTo>
                      <a:pt x="355" y="12"/>
                    </a:lnTo>
                    <a:lnTo>
                      <a:pt x="370" y="22"/>
                    </a:lnTo>
                    <a:lnTo>
                      <a:pt x="382" y="36"/>
                    </a:lnTo>
                    <a:lnTo>
                      <a:pt x="389" y="48"/>
                    </a:lnTo>
                    <a:lnTo>
                      <a:pt x="394" y="65"/>
                    </a:lnTo>
                    <a:lnTo>
                      <a:pt x="394" y="82"/>
                    </a:lnTo>
                    <a:lnTo>
                      <a:pt x="389" y="99"/>
                    </a:lnTo>
                    <a:lnTo>
                      <a:pt x="382" y="118"/>
                    </a:lnTo>
                    <a:lnTo>
                      <a:pt x="358" y="154"/>
                    </a:lnTo>
                    <a:lnTo>
                      <a:pt x="327" y="187"/>
                    </a:lnTo>
                    <a:lnTo>
                      <a:pt x="303" y="211"/>
                    </a:lnTo>
                    <a:lnTo>
                      <a:pt x="293" y="216"/>
                    </a:lnTo>
                    <a:lnTo>
                      <a:pt x="286" y="221"/>
                    </a:lnTo>
                    <a:lnTo>
                      <a:pt x="279" y="226"/>
                    </a:lnTo>
                    <a:lnTo>
                      <a:pt x="271" y="230"/>
                    </a:lnTo>
                    <a:lnTo>
                      <a:pt x="264" y="235"/>
                    </a:lnTo>
                    <a:lnTo>
                      <a:pt x="259" y="242"/>
                    </a:lnTo>
                    <a:lnTo>
                      <a:pt x="255" y="250"/>
                    </a:lnTo>
                    <a:lnTo>
                      <a:pt x="252" y="257"/>
                    </a:lnTo>
                    <a:lnTo>
                      <a:pt x="250" y="262"/>
                    </a:lnTo>
                    <a:lnTo>
                      <a:pt x="247" y="266"/>
                    </a:lnTo>
                    <a:lnTo>
                      <a:pt x="245" y="271"/>
                    </a:lnTo>
                    <a:lnTo>
                      <a:pt x="245" y="276"/>
                    </a:lnTo>
                    <a:lnTo>
                      <a:pt x="243" y="281"/>
                    </a:lnTo>
                    <a:lnTo>
                      <a:pt x="243" y="286"/>
                    </a:lnTo>
                    <a:lnTo>
                      <a:pt x="243" y="290"/>
                    </a:lnTo>
                    <a:lnTo>
                      <a:pt x="243" y="295"/>
                    </a:lnTo>
                    <a:lnTo>
                      <a:pt x="243" y="322"/>
                    </a:lnTo>
                    <a:lnTo>
                      <a:pt x="245" y="338"/>
                    </a:lnTo>
                    <a:lnTo>
                      <a:pt x="245" y="355"/>
                    </a:lnTo>
                    <a:lnTo>
                      <a:pt x="245" y="372"/>
                    </a:lnTo>
                    <a:lnTo>
                      <a:pt x="245" y="386"/>
                    </a:lnTo>
                    <a:lnTo>
                      <a:pt x="243" y="401"/>
                    </a:lnTo>
                    <a:lnTo>
                      <a:pt x="240" y="413"/>
                    </a:lnTo>
                    <a:lnTo>
                      <a:pt x="235" y="425"/>
                    </a:lnTo>
                    <a:lnTo>
                      <a:pt x="231" y="437"/>
                    </a:lnTo>
                    <a:lnTo>
                      <a:pt x="211" y="463"/>
                    </a:lnTo>
                    <a:lnTo>
                      <a:pt x="202" y="475"/>
                    </a:lnTo>
                    <a:lnTo>
                      <a:pt x="149" y="523"/>
                    </a:lnTo>
                    <a:lnTo>
                      <a:pt x="139" y="533"/>
                    </a:lnTo>
                    <a:lnTo>
                      <a:pt x="130" y="542"/>
                    </a:lnTo>
                    <a:lnTo>
                      <a:pt x="123" y="549"/>
                    </a:lnTo>
                    <a:lnTo>
                      <a:pt x="115" y="557"/>
                    </a:lnTo>
                    <a:lnTo>
                      <a:pt x="108" y="566"/>
                    </a:lnTo>
                    <a:lnTo>
                      <a:pt x="103" y="573"/>
                    </a:lnTo>
                    <a:lnTo>
                      <a:pt x="99" y="581"/>
                    </a:lnTo>
                    <a:lnTo>
                      <a:pt x="94" y="588"/>
                    </a:lnTo>
                    <a:lnTo>
                      <a:pt x="94" y="593"/>
                    </a:lnTo>
                    <a:lnTo>
                      <a:pt x="91" y="597"/>
                    </a:lnTo>
                    <a:lnTo>
                      <a:pt x="89" y="602"/>
                    </a:lnTo>
                    <a:lnTo>
                      <a:pt x="89" y="609"/>
                    </a:lnTo>
                    <a:lnTo>
                      <a:pt x="89" y="614"/>
                    </a:lnTo>
                    <a:lnTo>
                      <a:pt x="89" y="621"/>
                    </a:lnTo>
                    <a:lnTo>
                      <a:pt x="89" y="626"/>
                    </a:lnTo>
                    <a:lnTo>
                      <a:pt x="91" y="633"/>
                    </a:lnTo>
                    <a:lnTo>
                      <a:pt x="94" y="643"/>
                    </a:lnTo>
                    <a:lnTo>
                      <a:pt x="106" y="641"/>
                    </a:lnTo>
                    <a:lnTo>
                      <a:pt x="108" y="636"/>
                    </a:lnTo>
                    <a:lnTo>
                      <a:pt x="113" y="631"/>
                    </a:lnTo>
                    <a:lnTo>
                      <a:pt x="118" y="626"/>
                    </a:lnTo>
                    <a:lnTo>
                      <a:pt x="120" y="621"/>
                    </a:lnTo>
                    <a:lnTo>
                      <a:pt x="125" y="617"/>
                    </a:lnTo>
                    <a:lnTo>
                      <a:pt x="130" y="612"/>
                    </a:lnTo>
                    <a:lnTo>
                      <a:pt x="132" y="607"/>
                    </a:lnTo>
                    <a:lnTo>
                      <a:pt x="137" y="602"/>
                    </a:lnTo>
                    <a:lnTo>
                      <a:pt x="139" y="600"/>
                    </a:lnTo>
                    <a:lnTo>
                      <a:pt x="144" y="595"/>
                    </a:lnTo>
                    <a:lnTo>
                      <a:pt x="149" y="593"/>
                    </a:lnTo>
                    <a:lnTo>
                      <a:pt x="151" y="588"/>
                    </a:lnTo>
                    <a:lnTo>
                      <a:pt x="156" y="585"/>
                    </a:lnTo>
                    <a:lnTo>
                      <a:pt x="161" y="583"/>
                    </a:lnTo>
                    <a:lnTo>
                      <a:pt x="163" y="581"/>
                    </a:lnTo>
                    <a:lnTo>
                      <a:pt x="168" y="576"/>
                    </a:lnTo>
                    <a:lnTo>
                      <a:pt x="173" y="571"/>
                    </a:lnTo>
                    <a:lnTo>
                      <a:pt x="180" y="569"/>
                    </a:lnTo>
                    <a:lnTo>
                      <a:pt x="187" y="564"/>
                    </a:lnTo>
                    <a:lnTo>
                      <a:pt x="195" y="561"/>
                    </a:lnTo>
                    <a:lnTo>
                      <a:pt x="202" y="559"/>
                    </a:lnTo>
                    <a:lnTo>
                      <a:pt x="209" y="559"/>
                    </a:lnTo>
                    <a:lnTo>
                      <a:pt x="219" y="559"/>
                    </a:lnTo>
                    <a:lnTo>
                      <a:pt x="228" y="559"/>
                    </a:lnTo>
                    <a:lnTo>
                      <a:pt x="235" y="549"/>
                    </a:lnTo>
                    <a:lnTo>
                      <a:pt x="243" y="542"/>
                    </a:lnTo>
                    <a:lnTo>
                      <a:pt x="252" y="535"/>
                    </a:lnTo>
                    <a:lnTo>
                      <a:pt x="259" y="528"/>
                    </a:lnTo>
                    <a:lnTo>
                      <a:pt x="269" y="523"/>
                    </a:lnTo>
                    <a:lnTo>
                      <a:pt x="279" y="518"/>
                    </a:lnTo>
                    <a:lnTo>
                      <a:pt x="286" y="513"/>
                    </a:lnTo>
                    <a:lnTo>
                      <a:pt x="295" y="511"/>
                    </a:lnTo>
                    <a:lnTo>
                      <a:pt x="288" y="492"/>
                    </a:lnTo>
                    <a:lnTo>
                      <a:pt x="271" y="430"/>
                    </a:lnTo>
                    <a:lnTo>
                      <a:pt x="269" y="410"/>
                    </a:lnTo>
                    <a:lnTo>
                      <a:pt x="281" y="389"/>
                    </a:lnTo>
                    <a:lnTo>
                      <a:pt x="281" y="386"/>
                    </a:lnTo>
                    <a:lnTo>
                      <a:pt x="283" y="384"/>
                    </a:lnTo>
                    <a:lnTo>
                      <a:pt x="283" y="382"/>
                    </a:lnTo>
                    <a:lnTo>
                      <a:pt x="283" y="379"/>
                    </a:lnTo>
                    <a:lnTo>
                      <a:pt x="286" y="377"/>
                    </a:lnTo>
                    <a:lnTo>
                      <a:pt x="286" y="374"/>
                    </a:lnTo>
                    <a:lnTo>
                      <a:pt x="291" y="367"/>
                    </a:lnTo>
                    <a:lnTo>
                      <a:pt x="295" y="358"/>
                    </a:lnTo>
                    <a:lnTo>
                      <a:pt x="298" y="350"/>
                    </a:lnTo>
                    <a:lnTo>
                      <a:pt x="303" y="343"/>
                    </a:lnTo>
                    <a:lnTo>
                      <a:pt x="310" y="334"/>
                    </a:lnTo>
                    <a:lnTo>
                      <a:pt x="315" y="326"/>
                    </a:lnTo>
                    <a:lnTo>
                      <a:pt x="319" y="317"/>
                    </a:lnTo>
                    <a:lnTo>
                      <a:pt x="327" y="307"/>
                    </a:lnTo>
                    <a:lnTo>
                      <a:pt x="331" y="298"/>
                    </a:lnTo>
                    <a:lnTo>
                      <a:pt x="339" y="290"/>
                    </a:lnTo>
                    <a:lnTo>
                      <a:pt x="346" y="281"/>
                    </a:lnTo>
                    <a:lnTo>
                      <a:pt x="353" y="271"/>
                    </a:lnTo>
                    <a:lnTo>
                      <a:pt x="360" y="262"/>
                    </a:lnTo>
                    <a:lnTo>
                      <a:pt x="367" y="252"/>
                    </a:lnTo>
                    <a:lnTo>
                      <a:pt x="374" y="242"/>
                    </a:lnTo>
                    <a:lnTo>
                      <a:pt x="382" y="230"/>
                    </a:lnTo>
                    <a:lnTo>
                      <a:pt x="396" y="214"/>
                    </a:lnTo>
                    <a:lnTo>
                      <a:pt x="410" y="197"/>
                    </a:lnTo>
                    <a:lnTo>
                      <a:pt x="427" y="183"/>
                    </a:lnTo>
                    <a:lnTo>
                      <a:pt x="442" y="171"/>
                    </a:lnTo>
                    <a:lnTo>
                      <a:pt x="458" y="159"/>
                    </a:lnTo>
                    <a:lnTo>
                      <a:pt x="475" y="147"/>
                    </a:lnTo>
                    <a:lnTo>
                      <a:pt x="490" y="137"/>
                    </a:lnTo>
                    <a:lnTo>
                      <a:pt x="509" y="130"/>
                    </a:lnTo>
                    <a:lnTo>
                      <a:pt x="521" y="130"/>
                    </a:lnTo>
                    <a:lnTo>
                      <a:pt x="523" y="130"/>
                    </a:lnTo>
                    <a:lnTo>
                      <a:pt x="526" y="130"/>
                    </a:lnTo>
                    <a:lnTo>
                      <a:pt x="528" y="130"/>
                    </a:lnTo>
                    <a:lnTo>
                      <a:pt x="530" y="130"/>
                    </a:lnTo>
                    <a:lnTo>
                      <a:pt x="533" y="130"/>
                    </a:lnTo>
                    <a:lnTo>
                      <a:pt x="535" y="132"/>
                    </a:lnTo>
                    <a:lnTo>
                      <a:pt x="538" y="132"/>
                    </a:lnTo>
                    <a:lnTo>
                      <a:pt x="542" y="135"/>
                    </a:lnTo>
                    <a:lnTo>
                      <a:pt x="545" y="135"/>
                    </a:lnTo>
                    <a:lnTo>
                      <a:pt x="547" y="137"/>
                    </a:lnTo>
                    <a:lnTo>
                      <a:pt x="550" y="139"/>
                    </a:lnTo>
                    <a:lnTo>
                      <a:pt x="552" y="142"/>
                    </a:lnTo>
                    <a:lnTo>
                      <a:pt x="554" y="144"/>
                    </a:lnTo>
                    <a:lnTo>
                      <a:pt x="554" y="147"/>
                    </a:lnTo>
                    <a:lnTo>
                      <a:pt x="557" y="149"/>
                    </a:lnTo>
                    <a:lnTo>
                      <a:pt x="557" y="151"/>
                    </a:lnTo>
                    <a:lnTo>
                      <a:pt x="734" y="235"/>
                    </a:lnTo>
                    <a:lnTo>
                      <a:pt x="739" y="238"/>
                    </a:lnTo>
                    <a:lnTo>
                      <a:pt x="744" y="240"/>
                    </a:lnTo>
                    <a:lnTo>
                      <a:pt x="746" y="242"/>
                    </a:lnTo>
                    <a:lnTo>
                      <a:pt x="751" y="245"/>
                    </a:lnTo>
                    <a:lnTo>
                      <a:pt x="756" y="247"/>
                    </a:lnTo>
                    <a:lnTo>
                      <a:pt x="758" y="250"/>
                    </a:lnTo>
                    <a:lnTo>
                      <a:pt x="763" y="254"/>
                    </a:lnTo>
                    <a:lnTo>
                      <a:pt x="768" y="257"/>
                    </a:lnTo>
                    <a:lnTo>
                      <a:pt x="773" y="262"/>
                    </a:lnTo>
                    <a:lnTo>
                      <a:pt x="775" y="266"/>
                    </a:lnTo>
                    <a:lnTo>
                      <a:pt x="780" y="271"/>
                    </a:lnTo>
                    <a:lnTo>
                      <a:pt x="785" y="276"/>
                    </a:lnTo>
                    <a:lnTo>
                      <a:pt x="789" y="281"/>
                    </a:lnTo>
                    <a:lnTo>
                      <a:pt x="794" y="288"/>
                    </a:lnTo>
                    <a:lnTo>
                      <a:pt x="799" y="295"/>
                    </a:lnTo>
                    <a:lnTo>
                      <a:pt x="806" y="300"/>
                    </a:lnTo>
                    <a:lnTo>
                      <a:pt x="813" y="314"/>
                    </a:lnTo>
                    <a:lnTo>
                      <a:pt x="821" y="326"/>
                    </a:lnTo>
                    <a:lnTo>
                      <a:pt x="823" y="338"/>
                    </a:lnTo>
                    <a:lnTo>
                      <a:pt x="825" y="353"/>
                    </a:lnTo>
                    <a:lnTo>
                      <a:pt x="825" y="367"/>
                    </a:lnTo>
                    <a:lnTo>
                      <a:pt x="823" y="382"/>
                    </a:lnTo>
                    <a:lnTo>
                      <a:pt x="821" y="398"/>
                    </a:lnTo>
                    <a:lnTo>
                      <a:pt x="813" y="413"/>
                    </a:lnTo>
                    <a:lnTo>
                      <a:pt x="809" y="420"/>
                    </a:lnTo>
                    <a:lnTo>
                      <a:pt x="804" y="427"/>
                    </a:lnTo>
                    <a:lnTo>
                      <a:pt x="799" y="434"/>
                    </a:lnTo>
                    <a:lnTo>
                      <a:pt x="792" y="442"/>
                    </a:lnTo>
                    <a:lnTo>
                      <a:pt x="785" y="446"/>
                    </a:lnTo>
                    <a:lnTo>
                      <a:pt x="777" y="449"/>
                    </a:lnTo>
                    <a:lnTo>
                      <a:pt x="770" y="451"/>
                    </a:lnTo>
                    <a:lnTo>
                      <a:pt x="761" y="454"/>
                    </a:lnTo>
                    <a:lnTo>
                      <a:pt x="705" y="461"/>
                    </a:lnTo>
                    <a:lnTo>
                      <a:pt x="696" y="461"/>
                    </a:lnTo>
                    <a:lnTo>
                      <a:pt x="689" y="463"/>
                    </a:lnTo>
                    <a:lnTo>
                      <a:pt x="681" y="463"/>
                    </a:lnTo>
                    <a:lnTo>
                      <a:pt x="674" y="463"/>
                    </a:lnTo>
                    <a:lnTo>
                      <a:pt x="669" y="465"/>
                    </a:lnTo>
                    <a:lnTo>
                      <a:pt x="662" y="468"/>
                    </a:lnTo>
                    <a:lnTo>
                      <a:pt x="657" y="470"/>
                    </a:lnTo>
                    <a:lnTo>
                      <a:pt x="650" y="473"/>
                    </a:lnTo>
                    <a:lnTo>
                      <a:pt x="617" y="489"/>
                    </a:lnTo>
                    <a:lnTo>
                      <a:pt x="533" y="449"/>
                    </a:lnTo>
                    <a:lnTo>
                      <a:pt x="540" y="430"/>
                    </a:lnTo>
                    <a:lnTo>
                      <a:pt x="547" y="413"/>
                    </a:lnTo>
                    <a:lnTo>
                      <a:pt x="554" y="396"/>
                    </a:lnTo>
                    <a:lnTo>
                      <a:pt x="562" y="382"/>
                    </a:lnTo>
                    <a:lnTo>
                      <a:pt x="566" y="367"/>
                    </a:lnTo>
                    <a:lnTo>
                      <a:pt x="571" y="353"/>
                    </a:lnTo>
                    <a:lnTo>
                      <a:pt x="574" y="338"/>
                    </a:lnTo>
                    <a:lnTo>
                      <a:pt x="576" y="329"/>
                    </a:lnTo>
                    <a:lnTo>
                      <a:pt x="578" y="317"/>
                    </a:lnTo>
                    <a:lnTo>
                      <a:pt x="581" y="307"/>
                    </a:lnTo>
                    <a:lnTo>
                      <a:pt x="581" y="298"/>
                    </a:lnTo>
                    <a:lnTo>
                      <a:pt x="583" y="290"/>
                    </a:lnTo>
                    <a:lnTo>
                      <a:pt x="583" y="283"/>
                    </a:lnTo>
                    <a:lnTo>
                      <a:pt x="586" y="276"/>
                    </a:lnTo>
                    <a:lnTo>
                      <a:pt x="586" y="271"/>
                    </a:lnTo>
                    <a:lnTo>
                      <a:pt x="586" y="269"/>
                    </a:lnTo>
                    <a:lnTo>
                      <a:pt x="586" y="264"/>
                    </a:lnTo>
                    <a:lnTo>
                      <a:pt x="586" y="262"/>
                    </a:lnTo>
                    <a:lnTo>
                      <a:pt x="586" y="257"/>
                    </a:lnTo>
                    <a:lnTo>
                      <a:pt x="586" y="254"/>
                    </a:lnTo>
                    <a:lnTo>
                      <a:pt x="586" y="252"/>
                    </a:lnTo>
                    <a:lnTo>
                      <a:pt x="586" y="250"/>
                    </a:lnTo>
                    <a:lnTo>
                      <a:pt x="586" y="247"/>
                    </a:lnTo>
                    <a:lnTo>
                      <a:pt x="586" y="245"/>
                    </a:lnTo>
                    <a:lnTo>
                      <a:pt x="586" y="242"/>
                    </a:lnTo>
                    <a:lnTo>
                      <a:pt x="586" y="240"/>
                    </a:lnTo>
                    <a:lnTo>
                      <a:pt x="586" y="238"/>
                    </a:lnTo>
                    <a:lnTo>
                      <a:pt x="583" y="235"/>
                    </a:lnTo>
                    <a:lnTo>
                      <a:pt x="583" y="233"/>
                    </a:lnTo>
                    <a:lnTo>
                      <a:pt x="581" y="230"/>
                    </a:lnTo>
                    <a:lnTo>
                      <a:pt x="581" y="228"/>
                    </a:lnTo>
                    <a:lnTo>
                      <a:pt x="578" y="228"/>
                    </a:lnTo>
                    <a:lnTo>
                      <a:pt x="578" y="226"/>
                    </a:lnTo>
                    <a:lnTo>
                      <a:pt x="574" y="223"/>
                    </a:lnTo>
                    <a:lnTo>
                      <a:pt x="564" y="228"/>
                    </a:lnTo>
                    <a:lnTo>
                      <a:pt x="480" y="317"/>
                    </a:lnTo>
                    <a:lnTo>
                      <a:pt x="470" y="326"/>
                    </a:lnTo>
                    <a:lnTo>
                      <a:pt x="461" y="336"/>
                    </a:lnTo>
                    <a:lnTo>
                      <a:pt x="454" y="346"/>
                    </a:lnTo>
                    <a:lnTo>
                      <a:pt x="446" y="355"/>
                    </a:lnTo>
                    <a:lnTo>
                      <a:pt x="439" y="362"/>
                    </a:lnTo>
                    <a:lnTo>
                      <a:pt x="432" y="372"/>
                    </a:lnTo>
                    <a:lnTo>
                      <a:pt x="425" y="379"/>
                    </a:lnTo>
                    <a:lnTo>
                      <a:pt x="420" y="386"/>
                    </a:lnTo>
                    <a:lnTo>
                      <a:pt x="413" y="396"/>
                    </a:lnTo>
                    <a:lnTo>
                      <a:pt x="408" y="403"/>
                    </a:lnTo>
                    <a:lnTo>
                      <a:pt x="403" y="410"/>
                    </a:lnTo>
                    <a:lnTo>
                      <a:pt x="398" y="420"/>
                    </a:lnTo>
                    <a:lnTo>
                      <a:pt x="394" y="427"/>
                    </a:lnTo>
                    <a:lnTo>
                      <a:pt x="389" y="437"/>
                    </a:lnTo>
                    <a:lnTo>
                      <a:pt x="384" y="446"/>
                    </a:lnTo>
                    <a:lnTo>
                      <a:pt x="379" y="456"/>
                    </a:lnTo>
                    <a:lnTo>
                      <a:pt x="372" y="497"/>
                    </a:lnTo>
                    <a:lnTo>
                      <a:pt x="386" y="499"/>
                    </a:lnTo>
                    <a:lnTo>
                      <a:pt x="401" y="501"/>
                    </a:lnTo>
                    <a:lnTo>
                      <a:pt x="413" y="504"/>
                    </a:lnTo>
                    <a:lnTo>
                      <a:pt x="427" y="509"/>
                    </a:lnTo>
                    <a:lnTo>
                      <a:pt x="439" y="513"/>
                    </a:lnTo>
                    <a:lnTo>
                      <a:pt x="451" y="516"/>
                    </a:lnTo>
                    <a:lnTo>
                      <a:pt x="463" y="521"/>
                    </a:lnTo>
                    <a:lnTo>
                      <a:pt x="475" y="525"/>
                    </a:lnTo>
                    <a:lnTo>
                      <a:pt x="494" y="535"/>
                    </a:lnTo>
                    <a:lnTo>
                      <a:pt x="511" y="547"/>
                    </a:lnTo>
                    <a:lnTo>
                      <a:pt x="528" y="557"/>
                    </a:lnTo>
                    <a:lnTo>
                      <a:pt x="545" y="571"/>
                    </a:lnTo>
                    <a:lnTo>
                      <a:pt x="562" y="583"/>
                    </a:lnTo>
                    <a:lnTo>
                      <a:pt x="578" y="600"/>
                    </a:lnTo>
                    <a:lnTo>
                      <a:pt x="593" y="617"/>
                    </a:lnTo>
                    <a:lnTo>
                      <a:pt x="610" y="633"/>
                    </a:lnTo>
                    <a:lnTo>
                      <a:pt x="614" y="638"/>
                    </a:lnTo>
                    <a:lnTo>
                      <a:pt x="617" y="645"/>
                    </a:lnTo>
                    <a:lnTo>
                      <a:pt x="621" y="653"/>
                    </a:lnTo>
                    <a:lnTo>
                      <a:pt x="626" y="660"/>
                    </a:lnTo>
                    <a:lnTo>
                      <a:pt x="629" y="669"/>
                    </a:lnTo>
                    <a:lnTo>
                      <a:pt x="633" y="679"/>
                    </a:lnTo>
                    <a:lnTo>
                      <a:pt x="636" y="689"/>
                    </a:lnTo>
                    <a:lnTo>
                      <a:pt x="641" y="701"/>
                    </a:lnTo>
                    <a:lnTo>
                      <a:pt x="643" y="713"/>
                    </a:lnTo>
                    <a:lnTo>
                      <a:pt x="645" y="725"/>
                    </a:lnTo>
                    <a:lnTo>
                      <a:pt x="645" y="739"/>
                    </a:lnTo>
                    <a:lnTo>
                      <a:pt x="645" y="753"/>
                    </a:lnTo>
                    <a:lnTo>
                      <a:pt x="643" y="768"/>
                    </a:lnTo>
                    <a:lnTo>
                      <a:pt x="638" y="782"/>
                    </a:lnTo>
                    <a:lnTo>
                      <a:pt x="633" y="796"/>
                    </a:lnTo>
                    <a:lnTo>
                      <a:pt x="626" y="813"/>
                    </a:lnTo>
                    <a:lnTo>
                      <a:pt x="598" y="849"/>
                    </a:lnTo>
                    <a:lnTo>
                      <a:pt x="590" y="856"/>
                    </a:lnTo>
                    <a:lnTo>
                      <a:pt x="583" y="861"/>
                    </a:lnTo>
                    <a:lnTo>
                      <a:pt x="576" y="868"/>
                    </a:lnTo>
                    <a:lnTo>
                      <a:pt x="566" y="873"/>
                    </a:lnTo>
                    <a:lnTo>
                      <a:pt x="557" y="878"/>
                    </a:lnTo>
                    <a:lnTo>
                      <a:pt x="547" y="883"/>
                    </a:lnTo>
                    <a:lnTo>
                      <a:pt x="535" y="888"/>
                    </a:lnTo>
                    <a:lnTo>
                      <a:pt x="523" y="892"/>
                    </a:lnTo>
                    <a:lnTo>
                      <a:pt x="509" y="895"/>
                    </a:lnTo>
                    <a:lnTo>
                      <a:pt x="494" y="897"/>
                    </a:lnTo>
                    <a:lnTo>
                      <a:pt x="480" y="900"/>
                    </a:lnTo>
                    <a:lnTo>
                      <a:pt x="466" y="900"/>
                    </a:lnTo>
                    <a:lnTo>
                      <a:pt x="449" y="897"/>
                    </a:lnTo>
                    <a:lnTo>
                      <a:pt x="432" y="895"/>
                    </a:lnTo>
                    <a:lnTo>
                      <a:pt x="413" y="890"/>
                    </a:lnTo>
                    <a:lnTo>
                      <a:pt x="394" y="885"/>
                    </a:lnTo>
                    <a:lnTo>
                      <a:pt x="391" y="883"/>
                    </a:lnTo>
                    <a:lnTo>
                      <a:pt x="386" y="880"/>
                    </a:lnTo>
                    <a:lnTo>
                      <a:pt x="382" y="878"/>
                    </a:lnTo>
                    <a:lnTo>
                      <a:pt x="379" y="876"/>
                    </a:lnTo>
                    <a:lnTo>
                      <a:pt x="377" y="873"/>
                    </a:lnTo>
                    <a:lnTo>
                      <a:pt x="374" y="868"/>
                    </a:lnTo>
                    <a:lnTo>
                      <a:pt x="372" y="866"/>
                    </a:lnTo>
                    <a:lnTo>
                      <a:pt x="370" y="861"/>
                    </a:lnTo>
                    <a:lnTo>
                      <a:pt x="370" y="856"/>
                    </a:lnTo>
                    <a:lnTo>
                      <a:pt x="370" y="854"/>
                    </a:lnTo>
                    <a:lnTo>
                      <a:pt x="367" y="849"/>
                    </a:lnTo>
                    <a:lnTo>
                      <a:pt x="367" y="844"/>
                    </a:lnTo>
                    <a:lnTo>
                      <a:pt x="370" y="842"/>
                    </a:lnTo>
                    <a:lnTo>
                      <a:pt x="370" y="837"/>
                    </a:lnTo>
                    <a:lnTo>
                      <a:pt x="370" y="832"/>
                    </a:lnTo>
                    <a:lnTo>
                      <a:pt x="372" y="830"/>
                    </a:lnTo>
                    <a:lnTo>
                      <a:pt x="374" y="823"/>
                    </a:lnTo>
                    <a:lnTo>
                      <a:pt x="379" y="818"/>
                    </a:lnTo>
                    <a:lnTo>
                      <a:pt x="384" y="816"/>
                    </a:lnTo>
                    <a:lnTo>
                      <a:pt x="389" y="811"/>
                    </a:lnTo>
                    <a:lnTo>
                      <a:pt x="394" y="808"/>
                    </a:lnTo>
                    <a:lnTo>
                      <a:pt x="398" y="806"/>
                    </a:lnTo>
                    <a:lnTo>
                      <a:pt x="406" y="804"/>
                    </a:lnTo>
                    <a:lnTo>
                      <a:pt x="413" y="801"/>
                    </a:lnTo>
                    <a:lnTo>
                      <a:pt x="425" y="794"/>
                    </a:lnTo>
                    <a:lnTo>
                      <a:pt x="434" y="787"/>
                    </a:lnTo>
                    <a:lnTo>
                      <a:pt x="444" y="777"/>
                    </a:lnTo>
                    <a:lnTo>
                      <a:pt x="454" y="770"/>
                    </a:lnTo>
                    <a:lnTo>
                      <a:pt x="461" y="760"/>
                    </a:lnTo>
                    <a:lnTo>
                      <a:pt x="468" y="751"/>
                    </a:lnTo>
                    <a:lnTo>
                      <a:pt x="475" y="741"/>
                    </a:lnTo>
                    <a:lnTo>
                      <a:pt x="480" y="732"/>
                    </a:lnTo>
                    <a:lnTo>
                      <a:pt x="482" y="722"/>
                    </a:lnTo>
                    <a:lnTo>
                      <a:pt x="487" y="715"/>
                    </a:lnTo>
                    <a:lnTo>
                      <a:pt x="490" y="705"/>
                    </a:lnTo>
                    <a:lnTo>
                      <a:pt x="492" y="696"/>
                    </a:lnTo>
                    <a:lnTo>
                      <a:pt x="494" y="686"/>
                    </a:lnTo>
                    <a:lnTo>
                      <a:pt x="494" y="677"/>
                    </a:lnTo>
                    <a:lnTo>
                      <a:pt x="497" y="667"/>
                    </a:lnTo>
                    <a:lnTo>
                      <a:pt x="497" y="657"/>
                    </a:lnTo>
                    <a:lnTo>
                      <a:pt x="490" y="607"/>
                    </a:lnTo>
                    <a:lnTo>
                      <a:pt x="475" y="597"/>
                    </a:lnTo>
                    <a:lnTo>
                      <a:pt x="446" y="578"/>
                    </a:lnTo>
                    <a:lnTo>
                      <a:pt x="444" y="578"/>
                    </a:lnTo>
                    <a:lnTo>
                      <a:pt x="439" y="576"/>
                    </a:lnTo>
                    <a:lnTo>
                      <a:pt x="434" y="576"/>
                    </a:lnTo>
                    <a:lnTo>
                      <a:pt x="427" y="573"/>
                    </a:lnTo>
                    <a:lnTo>
                      <a:pt x="422" y="573"/>
                    </a:lnTo>
                    <a:lnTo>
                      <a:pt x="415" y="571"/>
                    </a:lnTo>
                    <a:lnTo>
                      <a:pt x="408" y="571"/>
                    </a:lnTo>
                    <a:lnTo>
                      <a:pt x="401" y="569"/>
                    </a:lnTo>
                    <a:lnTo>
                      <a:pt x="391" y="569"/>
                    </a:lnTo>
                    <a:lnTo>
                      <a:pt x="384" y="571"/>
                    </a:lnTo>
                    <a:lnTo>
                      <a:pt x="374" y="571"/>
                    </a:lnTo>
                    <a:lnTo>
                      <a:pt x="367" y="573"/>
                    </a:lnTo>
                    <a:lnTo>
                      <a:pt x="360" y="578"/>
                    </a:lnTo>
                    <a:lnTo>
                      <a:pt x="351" y="583"/>
                    </a:lnTo>
                    <a:lnTo>
                      <a:pt x="343" y="588"/>
                    </a:lnTo>
                    <a:lnTo>
                      <a:pt x="336" y="595"/>
                    </a:lnTo>
                    <a:lnTo>
                      <a:pt x="334" y="597"/>
                    </a:lnTo>
                    <a:lnTo>
                      <a:pt x="331" y="600"/>
                    </a:lnTo>
                    <a:lnTo>
                      <a:pt x="329" y="602"/>
                    </a:lnTo>
                    <a:lnTo>
                      <a:pt x="327" y="605"/>
                    </a:lnTo>
                    <a:lnTo>
                      <a:pt x="324" y="607"/>
                    </a:lnTo>
                    <a:lnTo>
                      <a:pt x="322" y="609"/>
                    </a:lnTo>
                    <a:lnTo>
                      <a:pt x="319" y="612"/>
                    </a:lnTo>
                    <a:lnTo>
                      <a:pt x="319" y="617"/>
                    </a:lnTo>
                    <a:lnTo>
                      <a:pt x="317" y="619"/>
                    </a:lnTo>
                    <a:lnTo>
                      <a:pt x="315" y="621"/>
                    </a:lnTo>
                    <a:lnTo>
                      <a:pt x="315" y="624"/>
                    </a:lnTo>
                    <a:lnTo>
                      <a:pt x="312" y="626"/>
                    </a:lnTo>
                    <a:lnTo>
                      <a:pt x="312" y="629"/>
                    </a:lnTo>
                    <a:lnTo>
                      <a:pt x="310" y="629"/>
                    </a:lnTo>
                    <a:lnTo>
                      <a:pt x="307" y="631"/>
                    </a:lnTo>
                    <a:lnTo>
                      <a:pt x="307" y="633"/>
                    </a:lnTo>
                    <a:lnTo>
                      <a:pt x="305" y="638"/>
                    </a:lnTo>
                    <a:lnTo>
                      <a:pt x="303" y="645"/>
                    </a:lnTo>
                    <a:lnTo>
                      <a:pt x="300" y="650"/>
                    </a:lnTo>
                    <a:lnTo>
                      <a:pt x="300" y="655"/>
                    </a:lnTo>
                    <a:lnTo>
                      <a:pt x="298" y="662"/>
                    </a:lnTo>
                    <a:lnTo>
                      <a:pt x="298" y="667"/>
                    </a:lnTo>
                    <a:lnTo>
                      <a:pt x="298" y="672"/>
                    </a:lnTo>
                    <a:lnTo>
                      <a:pt x="298" y="677"/>
                    </a:lnTo>
                    <a:lnTo>
                      <a:pt x="298" y="679"/>
                    </a:lnTo>
                    <a:lnTo>
                      <a:pt x="298" y="681"/>
                    </a:lnTo>
                    <a:lnTo>
                      <a:pt x="298" y="684"/>
                    </a:lnTo>
                    <a:lnTo>
                      <a:pt x="298" y="686"/>
                    </a:lnTo>
                    <a:lnTo>
                      <a:pt x="298" y="689"/>
                    </a:lnTo>
                    <a:lnTo>
                      <a:pt x="300" y="691"/>
                    </a:lnTo>
                    <a:lnTo>
                      <a:pt x="300" y="693"/>
                    </a:lnTo>
                    <a:lnTo>
                      <a:pt x="303" y="696"/>
                    </a:lnTo>
                    <a:lnTo>
                      <a:pt x="305" y="698"/>
                    </a:lnTo>
                    <a:lnTo>
                      <a:pt x="305" y="701"/>
                    </a:lnTo>
                    <a:lnTo>
                      <a:pt x="307" y="703"/>
                    </a:lnTo>
                    <a:lnTo>
                      <a:pt x="305" y="698"/>
                    </a:lnTo>
                    <a:lnTo>
                      <a:pt x="305" y="693"/>
                    </a:lnTo>
                    <a:lnTo>
                      <a:pt x="305" y="689"/>
                    </a:lnTo>
                    <a:lnTo>
                      <a:pt x="305" y="684"/>
                    </a:lnTo>
                    <a:lnTo>
                      <a:pt x="305" y="679"/>
                    </a:lnTo>
                    <a:lnTo>
                      <a:pt x="307" y="674"/>
                    </a:lnTo>
                    <a:lnTo>
                      <a:pt x="310" y="669"/>
                    </a:lnTo>
                    <a:lnTo>
                      <a:pt x="310" y="665"/>
                    </a:lnTo>
                    <a:lnTo>
                      <a:pt x="327" y="645"/>
                    </a:lnTo>
                    <a:lnTo>
                      <a:pt x="336" y="641"/>
                    </a:lnTo>
                    <a:lnTo>
                      <a:pt x="339" y="638"/>
                    </a:lnTo>
                    <a:lnTo>
                      <a:pt x="341" y="638"/>
                    </a:lnTo>
                    <a:lnTo>
                      <a:pt x="343" y="638"/>
                    </a:lnTo>
                    <a:lnTo>
                      <a:pt x="346" y="638"/>
                    </a:lnTo>
                    <a:lnTo>
                      <a:pt x="348" y="638"/>
                    </a:lnTo>
                    <a:lnTo>
                      <a:pt x="351" y="638"/>
                    </a:lnTo>
                    <a:lnTo>
                      <a:pt x="353" y="638"/>
                    </a:lnTo>
                    <a:lnTo>
                      <a:pt x="355" y="638"/>
                    </a:lnTo>
                    <a:lnTo>
                      <a:pt x="360" y="638"/>
                    </a:lnTo>
                    <a:lnTo>
                      <a:pt x="362" y="638"/>
                    </a:lnTo>
                    <a:lnTo>
                      <a:pt x="365" y="638"/>
                    </a:lnTo>
                    <a:lnTo>
                      <a:pt x="370" y="638"/>
                    </a:lnTo>
                    <a:lnTo>
                      <a:pt x="372" y="638"/>
                    </a:lnTo>
                    <a:lnTo>
                      <a:pt x="377" y="641"/>
                    </a:lnTo>
                    <a:lnTo>
                      <a:pt x="379" y="641"/>
                    </a:lnTo>
                    <a:lnTo>
                      <a:pt x="384" y="643"/>
                    </a:lnTo>
                    <a:lnTo>
                      <a:pt x="391" y="648"/>
                    </a:lnTo>
                    <a:lnTo>
                      <a:pt x="398" y="653"/>
                    </a:lnTo>
                    <a:lnTo>
                      <a:pt x="403" y="660"/>
                    </a:lnTo>
                    <a:lnTo>
                      <a:pt x="406" y="667"/>
                    </a:lnTo>
                    <a:lnTo>
                      <a:pt x="408" y="677"/>
                    </a:lnTo>
                    <a:lnTo>
                      <a:pt x="410" y="686"/>
                    </a:lnTo>
                    <a:lnTo>
                      <a:pt x="410" y="698"/>
                    </a:lnTo>
                    <a:lnTo>
                      <a:pt x="410" y="710"/>
                    </a:lnTo>
                    <a:lnTo>
                      <a:pt x="401" y="744"/>
                    </a:lnTo>
                    <a:lnTo>
                      <a:pt x="394" y="758"/>
                    </a:lnTo>
                    <a:lnTo>
                      <a:pt x="386" y="768"/>
                    </a:lnTo>
                    <a:lnTo>
                      <a:pt x="377" y="780"/>
                    </a:lnTo>
                    <a:lnTo>
                      <a:pt x="370" y="787"/>
                    </a:lnTo>
                    <a:lnTo>
                      <a:pt x="358" y="794"/>
                    </a:lnTo>
                    <a:lnTo>
                      <a:pt x="346" y="801"/>
                    </a:lnTo>
                    <a:lnTo>
                      <a:pt x="334" y="806"/>
                    </a:lnTo>
                    <a:lnTo>
                      <a:pt x="322" y="811"/>
                    </a:lnTo>
                    <a:lnTo>
                      <a:pt x="312" y="813"/>
                    </a:lnTo>
                    <a:lnTo>
                      <a:pt x="300" y="816"/>
                    </a:lnTo>
                    <a:lnTo>
                      <a:pt x="291" y="816"/>
                    </a:lnTo>
                    <a:lnTo>
                      <a:pt x="283" y="816"/>
                    </a:lnTo>
                    <a:lnTo>
                      <a:pt x="274" y="813"/>
                    </a:lnTo>
                    <a:lnTo>
                      <a:pt x="267" y="813"/>
                    </a:lnTo>
                    <a:lnTo>
                      <a:pt x="259" y="808"/>
                    </a:lnTo>
                    <a:lnTo>
                      <a:pt x="252" y="806"/>
                    </a:lnTo>
                    <a:lnTo>
                      <a:pt x="245" y="804"/>
                    </a:lnTo>
                    <a:lnTo>
                      <a:pt x="240" y="799"/>
                    </a:lnTo>
                    <a:lnTo>
                      <a:pt x="233" y="796"/>
                    </a:lnTo>
                    <a:lnTo>
                      <a:pt x="228" y="792"/>
                    </a:lnTo>
                    <a:lnTo>
                      <a:pt x="223" y="789"/>
                    </a:lnTo>
                    <a:lnTo>
                      <a:pt x="219" y="784"/>
                    </a:lnTo>
                    <a:lnTo>
                      <a:pt x="214" y="780"/>
                    </a:lnTo>
                    <a:lnTo>
                      <a:pt x="209" y="775"/>
                    </a:lnTo>
                    <a:lnTo>
                      <a:pt x="195" y="748"/>
                    </a:lnTo>
                    <a:lnTo>
                      <a:pt x="195" y="746"/>
                    </a:lnTo>
                    <a:lnTo>
                      <a:pt x="195" y="744"/>
                    </a:lnTo>
                    <a:lnTo>
                      <a:pt x="192" y="744"/>
                    </a:lnTo>
                    <a:lnTo>
                      <a:pt x="192" y="741"/>
                    </a:lnTo>
                    <a:lnTo>
                      <a:pt x="192" y="736"/>
                    </a:lnTo>
                    <a:lnTo>
                      <a:pt x="190" y="734"/>
                    </a:lnTo>
                    <a:lnTo>
                      <a:pt x="190" y="732"/>
                    </a:lnTo>
                    <a:lnTo>
                      <a:pt x="187" y="727"/>
                    </a:lnTo>
                    <a:lnTo>
                      <a:pt x="187" y="725"/>
                    </a:lnTo>
                    <a:lnTo>
                      <a:pt x="187" y="722"/>
                    </a:lnTo>
                    <a:lnTo>
                      <a:pt x="185" y="717"/>
                    </a:lnTo>
                    <a:lnTo>
                      <a:pt x="185" y="715"/>
                    </a:lnTo>
                    <a:lnTo>
                      <a:pt x="185" y="710"/>
                    </a:lnTo>
                    <a:lnTo>
                      <a:pt x="185" y="703"/>
                    </a:lnTo>
                    <a:lnTo>
                      <a:pt x="185" y="696"/>
                    </a:lnTo>
                    <a:lnTo>
                      <a:pt x="185" y="689"/>
                    </a:lnTo>
                    <a:lnTo>
                      <a:pt x="185" y="681"/>
                    </a:lnTo>
                    <a:lnTo>
                      <a:pt x="185" y="672"/>
                    </a:lnTo>
                    <a:lnTo>
                      <a:pt x="187" y="662"/>
                    </a:lnTo>
                    <a:lnTo>
                      <a:pt x="187" y="653"/>
                    </a:lnTo>
                    <a:lnTo>
                      <a:pt x="183" y="657"/>
                    </a:lnTo>
                    <a:lnTo>
                      <a:pt x="175" y="667"/>
                    </a:lnTo>
                    <a:lnTo>
                      <a:pt x="168" y="674"/>
                    </a:lnTo>
                    <a:lnTo>
                      <a:pt x="161" y="686"/>
                    </a:lnTo>
                    <a:lnTo>
                      <a:pt x="154" y="698"/>
                    </a:lnTo>
                    <a:lnTo>
                      <a:pt x="144" y="713"/>
                    </a:lnTo>
                    <a:lnTo>
                      <a:pt x="137" y="729"/>
                    </a:lnTo>
                    <a:lnTo>
                      <a:pt x="127" y="748"/>
                    </a:lnTo>
                    <a:lnTo>
                      <a:pt x="10" y="693"/>
                    </a:lnTo>
                    <a:lnTo>
                      <a:pt x="8" y="600"/>
                    </a:lnTo>
                    <a:lnTo>
                      <a:pt x="0" y="489"/>
                    </a:lnTo>
                    <a:lnTo>
                      <a:pt x="3" y="480"/>
                    </a:lnTo>
                    <a:lnTo>
                      <a:pt x="3" y="473"/>
                    </a:lnTo>
                    <a:lnTo>
                      <a:pt x="3" y="463"/>
                    </a:lnTo>
                    <a:lnTo>
                      <a:pt x="3" y="456"/>
                    </a:lnTo>
                    <a:lnTo>
                      <a:pt x="5" y="449"/>
                    </a:lnTo>
                    <a:lnTo>
                      <a:pt x="5" y="444"/>
                    </a:lnTo>
                    <a:lnTo>
                      <a:pt x="8" y="439"/>
                    </a:lnTo>
                    <a:lnTo>
                      <a:pt x="10" y="434"/>
                    </a:lnTo>
                    <a:lnTo>
                      <a:pt x="12" y="432"/>
                    </a:lnTo>
                    <a:lnTo>
                      <a:pt x="15" y="430"/>
                    </a:lnTo>
                    <a:lnTo>
                      <a:pt x="17" y="427"/>
                    </a:lnTo>
                    <a:lnTo>
                      <a:pt x="20" y="425"/>
                    </a:lnTo>
                    <a:lnTo>
                      <a:pt x="22" y="425"/>
                    </a:lnTo>
                    <a:lnTo>
                      <a:pt x="24" y="422"/>
                    </a:lnTo>
                    <a:lnTo>
                      <a:pt x="27" y="422"/>
                    </a:lnTo>
                    <a:lnTo>
                      <a:pt x="29" y="420"/>
                    </a:lnTo>
                    <a:lnTo>
                      <a:pt x="34" y="418"/>
                    </a:lnTo>
                    <a:lnTo>
                      <a:pt x="39" y="415"/>
                    </a:lnTo>
                    <a:lnTo>
                      <a:pt x="44" y="413"/>
                    </a:lnTo>
                    <a:lnTo>
                      <a:pt x="48" y="410"/>
                    </a:lnTo>
                    <a:lnTo>
                      <a:pt x="56" y="408"/>
                    </a:lnTo>
                    <a:lnTo>
                      <a:pt x="63" y="406"/>
                    </a:lnTo>
                    <a:lnTo>
                      <a:pt x="70" y="403"/>
                    </a:lnTo>
                    <a:lnTo>
                      <a:pt x="77" y="401"/>
                    </a:lnTo>
                    <a:lnTo>
                      <a:pt x="82" y="398"/>
                    </a:lnTo>
                    <a:lnTo>
                      <a:pt x="87" y="396"/>
                    </a:lnTo>
                    <a:lnTo>
                      <a:pt x="94" y="394"/>
                    </a:lnTo>
                    <a:lnTo>
                      <a:pt x="99" y="391"/>
                    </a:lnTo>
                    <a:lnTo>
                      <a:pt x="103" y="389"/>
                    </a:lnTo>
                    <a:lnTo>
                      <a:pt x="108" y="386"/>
                    </a:lnTo>
                    <a:lnTo>
                      <a:pt x="113" y="384"/>
                    </a:lnTo>
                    <a:lnTo>
                      <a:pt x="115" y="382"/>
                    </a:lnTo>
                    <a:lnTo>
                      <a:pt x="120" y="379"/>
                    </a:lnTo>
                    <a:lnTo>
                      <a:pt x="125" y="377"/>
                    </a:lnTo>
                    <a:lnTo>
                      <a:pt x="127" y="374"/>
                    </a:lnTo>
                    <a:lnTo>
                      <a:pt x="130" y="374"/>
                    </a:lnTo>
                    <a:lnTo>
                      <a:pt x="135" y="372"/>
                    </a:lnTo>
                    <a:lnTo>
                      <a:pt x="135" y="370"/>
                    </a:lnTo>
                    <a:lnTo>
                      <a:pt x="137" y="370"/>
                    </a:lnTo>
                    <a:lnTo>
                      <a:pt x="156" y="358"/>
                    </a:lnTo>
                    <a:lnTo>
                      <a:pt x="161" y="355"/>
                    </a:lnTo>
                    <a:lnTo>
                      <a:pt x="166" y="350"/>
                    </a:lnTo>
                    <a:lnTo>
                      <a:pt x="171" y="348"/>
                    </a:lnTo>
                    <a:lnTo>
                      <a:pt x="173" y="343"/>
                    </a:lnTo>
                    <a:lnTo>
                      <a:pt x="178" y="341"/>
                    </a:lnTo>
                    <a:lnTo>
                      <a:pt x="180" y="336"/>
                    </a:lnTo>
                    <a:lnTo>
                      <a:pt x="183" y="334"/>
                    </a:lnTo>
                    <a:lnTo>
                      <a:pt x="185" y="329"/>
                    </a:lnTo>
                    <a:close/>
                    <a:moveTo>
                      <a:pt x="645" y="247"/>
                    </a:moveTo>
                    <a:lnTo>
                      <a:pt x="655" y="290"/>
                    </a:lnTo>
                    <a:lnTo>
                      <a:pt x="655" y="300"/>
                    </a:lnTo>
                    <a:lnTo>
                      <a:pt x="655" y="307"/>
                    </a:lnTo>
                    <a:lnTo>
                      <a:pt x="653" y="317"/>
                    </a:lnTo>
                    <a:lnTo>
                      <a:pt x="653" y="324"/>
                    </a:lnTo>
                    <a:lnTo>
                      <a:pt x="650" y="334"/>
                    </a:lnTo>
                    <a:lnTo>
                      <a:pt x="648" y="341"/>
                    </a:lnTo>
                    <a:lnTo>
                      <a:pt x="645" y="348"/>
                    </a:lnTo>
                    <a:lnTo>
                      <a:pt x="641" y="358"/>
                    </a:lnTo>
                    <a:lnTo>
                      <a:pt x="655" y="350"/>
                    </a:lnTo>
                    <a:lnTo>
                      <a:pt x="667" y="346"/>
                    </a:lnTo>
                    <a:lnTo>
                      <a:pt x="677" y="338"/>
                    </a:lnTo>
                    <a:lnTo>
                      <a:pt x="686" y="334"/>
                    </a:lnTo>
                    <a:lnTo>
                      <a:pt x="693" y="329"/>
                    </a:lnTo>
                    <a:lnTo>
                      <a:pt x="701" y="322"/>
                    </a:lnTo>
                    <a:lnTo>
                      <a:pt x="705" y="317"/>
                    </a:lnTo>
                    <a:lnTo>
                      <a:pt x="708" y="312"/>
                    </a:lnTo>
                    <a:lnTo>
                      <a:pt x="710" y="305"/>
                    </a:lnTo>
                    <a:lnTo>
                      <a:pt x="710" y="298"/>
                    </a:lnTo>
                    <a:lnTo>
                      <a:pt x="705" y="290"/>
                    </a:lnTo>
                    <a:lnTo>
                      <a:pt x="698" y="281"/>
                    </a:lnTo>
                    <a:lnTo>
                      <a:pt x="691" y="274"/>
                    </a:lnTo>
                    <a:lnTo>
                      <a:pt x="677" y="266"/>
                    </a:lnTo>
                    <a:lnTo>
                      <a:pt x="662" y="257"/>
                    </a:lnTo>
                    <a:lnTo>
                      <a:pt x="645" y="247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 noChangeAspect="1"/>
            </p:cNvSpPr>
            <p:nvPr/>
          </p:nvSpPr>
          <p:spPr bwMode="auto">
            <a:xfrm>
              <a:off x="8474" y="6214"/>
              <a:ext cx="1441" cy="1539"/>
            </a:xfrm>
            <a:custGeom>
              <a:avLst/>
              <a:gdLst>
                <a:gd name="T0" fmla="*/ 0 w 1441"/>
                <a:gd name="T1" fmla="*/ 1417 h 1539"/>
                <a:gd name="T2" fmla="*/ 1371 w 1441"/>
                <a:gd name="T3" fmla="*/ 0 h 1539"/>
                <a:gd name="T4" fmla="*/ 1386 w 1441"/>
                <a:gd name="T5" fmla="*/ 14 h 1539"/>
                <a:gd name="T6" fmla="*/ 1400 w 1441"/>
                <a:gd name="T7" fmla="*/ 26 h 1539"/>
                <a:gd name="T8" fmla="*/ 1412 w 1441"/>
                <a:gd name="T9" fmla="*/ 40 h 1539"/>
                <a:gd name="T10" fmla="*/ 1422 w 1441"/>
                <a:gd name="T11" fmla="*/ 55 h 1539"/>
                <a:gd name="T12" fmla="*/ 1431 w 1441"/>
                <a:gd name="T13" fmla="*/ 69 h 1539"/>
                <a:gd name="T14" fmla="*/ 1436 w 1441"/>
                <a:gd name="T15" fmla="*/ 83 h 1539"/>
                <a:gd name="T16" fmla="*/ 1439 w 1441"/>
                <a:gd name="T17" fmla="*/ 100 h 1539"/>
                <a:gd name="T18" fmla="*/ 1441 w 1441"/>
                <a:gd name="T19" fmla="*/ 117 h 1539"/>
                <a:gd name="T20" fmla="*/ 1436 w 1441"/>
                <a:gd name="T21" fmla="*/ 134 h 1539"/>
                <a:gd name="T22" fmla="*/ 1431 w 1441"/>
                <a:gd name="T23" fmla="*/ 153 h 1539"/>
                <a:gd name="T24" fmla="*/ 1422 w 1441"/>
                <a:gd name="T25" fmla="*/ 175 h 1539"/>
                <a:gd name="T26" fmla="*/ 1407 w 1441"/>
                <a:gd name="T27" fmla="*/ 196 h 1539"/>
                <a:gd name="T28" fmla="*/ 1391 w 1441"/>
                <a:gd name="T29" fmla="*/ 220 h 1539"/>
                <a:gd name="T30" fmla="*/ 1367 w 1441"/>
                <a:gd name="T31" fmla="*/ 247 h 1539"/>
                <a:gd name="T32" fmla="*/ 1340 w 1441"/>
                <a:gd name="T33" fmla="*/ 273 h 1539"/>
                <a:gd name="T34" fmla="*/ 1309 w 1441"/>
                <a:gd name="T35" fmla="*/ 302 h 1539"/>
                <a:gd name="T36" fmla="*/ 1263 w 1441"/>
                <a:gd name="T37" fmla="*/ 352 h 1539"/>
                <a:gd name="T38" fmla="*/ 1213 w 1441"/>
                <a:gd name="T39" fmla="*/ 402 h 1539"/>
                <a:gd name="T40" fmla="*/ 1165 w 1441"/>
                <a:gd name="T41" fmla="*/ 453 h 1539"/>
                <a:gd name="T42" fmla="*/ 1115 w 1441"/>
                <a:gd name="T43" fmla="*/ 503 h 1539"/>
                <a:gd name="T44" fmla="*/ 1067 w 1441"/>
                <a:gd name="T45" fmla="*/ 551 h 1539"/>
                <a:gd name="T46" fmla="*/ 1016 w 1441"/>
                <a:gd name="T47" fmla="*/ 601 h 1539"/>
                <a:gd name="T48" fmla="*/ 969 w 1441"/>
                <a:gd name="T49" fmla="*/ 652 h 1539"/>
                <a:gd name="T50" fmla="*/ 921 w 1441"/>
                <a:gd name="T51" fmla="*/ 702 h 1539"/>
                <a:gd name="T52" fmla="*/ 827 w 1441"/>
                <a:gd name="T53" fmla="*/ 805 h 1539"/>
                <a:gd name="T54" fmla="*/ 731 w 1441"/>
                <a:gd name="T55" fmla="*/ 911 h 1539"/>
                <a:gd name="T56" fmla="*/ 635 w 1441"/>
                <a:gd name="T57" fmla="*/ 1016 h 1539"/>
                <a:gd name="T58" fmla="*/ 539 w 1441"/>
                <a:gd name="T59" fmla="*/ 1122 h 1539"/>
                <a:gd name="T60" fmla="*/ 443 w 1441"/>
                <a:gd name="T61" fmla="*/ 1227 h 1539"/>
                <a:gd name="T62" fmla="*/ 347 w 1441"/>
                <a:gd name="T63" fmla="*/ 1331 h 1539"/>
                <a:gd name="T64" fmla="*/ 251 w 1441"/>
                <a:gd name="T65" fmla="*/ 1436 h 1539"/>
                <a:gd name="T66" fmla="*/ 156 w 1441"/>
                <a:gd name="T67" fmla="*/ 1539 h 1539"/>
                <a:gd name="T68" fmla="*/ 0 w 1441"/>
                <a:gd name="T69" fmla="*/ 1417 h 1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1" h="1539">
                  <a:moveTo>
                    <a:pt x="0" y="1417"/>
                  </a:moveTo>
                  <a:lnTo>
                    <a:pt x="1371" y="0"/>
                  </a:lnTo>
                  <a:lnTo>
                    <a:pt x="1386" y="14"/>
                  </a:lnTo>
                  <a:lnTo>
                    <a:pt x="1400" y="26"/>
                  </a:lnTo>
                  <a:lnTo>
                    <a:pt x="1412" y="40"/>
                  </a:lnTo>
                  <a:lnTo>
                    <a:pt x="1422" y="55"/>
                  </a:lnTo>
                  <a:lnTo>
                    <a:pt x="1431" y="69"/>
                  </a:lnTo>
                  <a:lnTo>
                    <a:pt x="1436" y="83"/>
                  </a:lnTo>
                  <a:lnTo>
                    <a:pt x="1439" y="100"/>
                  </a:lnTo>
                  <a:lnTo>
                    <a:pt x="1441" y="117"/>
                  </a:lnTo>
                  <a:lnTo>
                    <a:pt x="1436" y="134"/>
                  </a:lnTo>
                  <a:lnTo>
                    <a:pt x="1431" y="153"/>
                  </a:lnTo>
                  <a:lnTo>
                    <a:pt x="1422" y="175"/>
                  </a:lnTo>
                  <a:lnTo>
                    <a:pt x="1407" y="196"/>
                  </a:lnTo>
                  <a:lnTo>
                    <a:pt x="1391" y="220"/>
                  </a:lnTo>
                  <a:lnTo>
                    <a:pt x="1367" y="247"/>
                  </a:lnTo>
                  <a:lnTo>
                    <a:pt x="1340" y="273"/>
                  </a:lnTo>
                  <a:lnTo>
                    <a:pt x="1309" y="302"/>
                  </a:lnTo>
                  <a:lnTo>
                    <a:pt x="1263" y="352"/>
                  </a:lnTo>
                  <a:lnTo>
                    <a:pt x="1213" y="402"/>
                  </a:lnTo>
                  <a:lnTo>
                    <a:pt x="1165" y="453"/>
                  </a:lnTo>
                  <a:lnTo>
                    <a:pt x="1115" y="503"/>
                  </a:lnTo>
                  <a:lnTo>
                    <a:pt x="1067" y="551"/>
                  </a:lnTo>
                  <a:lnTo>
                    <a:pt x="1016" y="601"/>
                  </a:lnTo>
                  <a:lnTo>
                    <a:pt x="969" y="652"/>
                  </a:lnTo>
                  <a:lnTo>
                    <a:pt x="921" y="702"/>
                  </a:lnTo>
                  <a:lnTo>
                    <a:pt x="827" y="805"/>
                  </a:lnTo>
                  <a:lnTo>
                    <a:pt x="731" y="911"/>
                  </a:lnTo>
                  <a:lnTo>
                    <a:pt x="635" y="1016"/>
                  </a:lnTo>
                  <a:lnTo>
                    <a:pt x="539" y="1122"/>
                  </a:lnTo>
                  <a:lnTo>
                    <a:pt x="443" y="1227"/>
                  </a:lnTo>
                  <a:lnTo>
                    <a:pt x="347" y="1331"/>
                  </a:lnTo>
                  <a:lnTo>
                    <a:pt x="251" y="1436"/>
                  </a:lnTo>
                  <a:lnTo>
                    <a:pt x="156" y="1539"/>
                  </a:lnTo>
                  <a:lnTo>
                    <a:pt x="0" y="1417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 noChangeAspect="1"/>
            </p:cNvSpPr>
            <p:nvPr/>
          </p:nvSpPr>
          <p:spPr bwMode="auto">
            <a:xfrm>
              <a:off x="8670" y="6516"/>
              <a:ext cx="1207" cy="1441"/>
            </a:xfrm>
            <a:custGeom>
              <a:avLst/>
              <a:gdLst>
                <a:gd name="T0" fmla="*/ 0 w 1207"/>
                <a:gd name="T1" fmla="*/ 1266 h 1441"/>
                <a:gd name="T2" fmla="*/ 207 w 1207"/>
                <a:gd name="T3" fmla="*/ 1441 h 1441"/>
                <a:gd name="T4" fmla="*/ 276 w 1207"/>
                <a:gd name="T5" fmla="*/ 1364 h 1441"/>
                <a:gd name="T6" fmla="*/ 346 w 1207"/>
                <a:gd name="T7" fmla="*/ 1288 h 1441"/>
                <a:gd name="T8" fmla="*/ 418 w 1207"/>
                <a:gd name="T9" fmla="*/ 1208 h 1441"/>
                <a:gd name="T10" fmla="*/ 487 w 1207"/>
                <a:gd name="T11" fmla="*/ 1127 h 1441"/>
                <a:gd name="T12" fmla="*/ 557 w 1207"/>
                <a:gd name="T13" fmla="*/ 1048 h 1441"/>
                <a:gd name="T14" fmla="*/ 621 w 1207"/>
                <a:gd name="T15" fmla="*/ 966 h 1441"/>
                <a:gd name="T16" fmla="*/ 679 w 1207"/>
                <a:gd name="T17" fmla="*/ 887 h 1441"/>
                <a:gd name="T18" fmla="*/ 734 w 1207"/>
                <a:gd name="T19" fmla="*/ 808 h 1441"/>
                <a:gd name="T20" fmla="*/ 770 w 1207"/>
                <a:gd name="T21" fmla="*/ 755 h 1441"/>
                <a:gd name="T22" fmla="*/ 808 w 1207"/>
                <a:gd name="T23" fmla="*/ 705 h 1441"/>
                <a:gd name="T24" fmla="*/ 849 w 1207"/>
                <a:gd name="T25" fmla="*/ 659 h 1441"/>
                <a:gd name="T26" fmla="*/ 892 w 1207"/>
                <a:gd name="T27" fmla="*/ 611 h 1441"/>
                <a:gd name="T28" fmla="*/ 936 w 1207"/>
                <a:gd name="T29" fmla="*/ 568 h 1441"/>
                <a:gd name="T30" fmla="*/ 979 w 1207"/>
                <a:gd name="T31" fmla="*/ 522 h 1441"/>
                <a:gd name="T32" fmla="*/ 1022 w 1207"/>
                <a:gd name="T33" fmla="*/ 475 h 1441"/>
                <a:gd name="T34" fmla="*/ 1063 w 1207"/>
                <a:gd name="T35" fmla="*/ 427 h 1441"/>
                <a:gd name="T36" fmla="*/ 1089 w 1207"/>
                <a:gd name="T37" fmla="*/ 403 h 1441"/>
                <a:gd name="T38" fmla="*/ 1113 w 1207"/>
                <a:gd name="T39" fmla="*/ 379 h 1441"/>
                <a:gd name="T40" fmla="*/ 1132 w 1207"/>
                <a:gd name="T41" fmla="*/ 352 h 1441"/>
                <a:gd name="T42" fmla="*/ 1151 w 1207"/>
                <a:gd name="T43" fmla="*/ 323 h 1441"/>
                <a:gd name="T44" fmla="*/ 1166 w 1207"/>
                <a:gd name="T45" fmla="*/ 295 h 1441"/>
                <a:gd name="T46" fmla="*/ 1180 w 1207"/>
                <a:gd name="T47" fmla="*/ 266 h 1441"/>
                <a:gd name="T48" fmla="*/ 1190 w 1207"/>
                <a:gd name="T49" fmla="*/ 237 h 1441"/>
                <a:gd name="T50" fmla="*/ 1197 w 1207"/>
                <a:gd name="T51" fmla="*/ 206 h 1441"/>
                <a:gd name="T52" fmla="*/ 1204 w 1207"/>
                <a:gd name="T53" fmla="*/ 177 h 1441"/>
                <a:gd name="T54" fmla="*/ 1207 w 1207"/>
                <a:gd name="T55" fmla="*/ 148 h 1441"/>
                <a:gd name="T56" fmla="*/ 1207 w 1207"/>
                <a:gd name="T57" fmla="*/ 120 h 1441"/>
                <a:gd name="T58" fmla="*/ 1207 w 1207"/>
                <a:gd name="T59" fmla="*/ 93 h 1441"/>
                <a:gd name="T60" fmla="*/ 1202 w 1207"/>
                <a:gd name="T61" fmla="*/ 67 h 1441"/>
                <a:gd name="T62" fmla="*/ 1195 w 1207"/>
                <a:gd name="T63" fmla="*/ 43 h 1441"/>
                <a:gd name="T64" fmla="*/ 1187 w 1207"/>
                <a:gd name="T65" fmla="*/ 21 h 1441"/>
                <a:gd name="T66" fmla="*/ 1175 w 1207"/>
                <a:gd name="T67" fmla="*/ 0 h 1441"/>
                <a:gd name="T68" fmla="*/ 1118 w 1207"/>
                <a:gd name="T69" fmla="*/ 62 h 1441"/>
                <a:gd name="T70" fmla="*/ 1060 w 1207"/>
                <a:gd name="T71" fmla="*/ 124 h 1441"/>
                <a:gd name="T72" fmla="*/ 998 w 1207"/>
                <a:gd name="T73" fmla="*/ 187 h 1441"/>
                <a:gd name="T74" fmla="*/ 936 w 1207"/>
                <a:gd name="T75" fmla="*/ 247 h 1441"/>
                <a:gd name="T76" fmla="*/ 873 w 1207"/>
                <a:gd name="T77" fmla="*/ 309 h 1441"/>
                <a:gd name="T78" fmla="*/ 811 w 1207"/>
                <a:gd name="T79" fmla="*/ 371 h 1441"/>
                <a:gd name="T80" fmla="*/ 751 w 1207"/>
                <a:gd name="T81" fmla="*/ 434 h 1441"/>
                <a:gd name="T82" fmla="*/ 691 w 1207"/>
                <a:gd name="T83" fmla="*/ 494 h 1441"/>
                <a:gd name="T84" fmla="*/ 605 w 1207"/>
                <a:gd name="T85" fmla="*/ 590 h 1441"/>
                <a:gd name="T86" fmla="*/ 518 w 1207"/>
                <a:gd name="T87" fmla="*/ 686 h 1441"/>
                <a:gd name="T88" fmla="*/ 434 w 1207"/>
                <a:gd name="T89" fmla="*/ 784 h 1441"/>
                <a:gd name="T90" fmla="*/ 348 w 1207"/>
                <a:gd name="T91" fmla="*/ 880 h 1441"/>
                <a:gd name="T92" fmla="*/ 262 w 1207"/>
                <a:gd name="T93" fmla="*/ 978 h 1441"/>
                <a:gd name="T94" fmla="*/ 175 w 1207"/>
                <a:gd name="T95" fmla="*/ 1074 h 1441"/>
                <a:gd name="T96" fmla="*/ 89 w 1207"/>
                <a:gd name="T97" fmla="*/ 1170 h 1441"/>
                <a:gd name="T98" fmla="*/ 0 w 1207"/>
                <a:gd name="T99" fmla="*/ 1266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7" h="1441">
                  <a:moveTo>
                    <a:pt x="0" y="1266"/>
                  </a:moveTo>
                  <a:lnTo>
                    <a:pt x="207" y="1441"/>
                  </a:lnTo>
                  <a:lnTo>
                    <a:pt x="276" y="1364"/>
                  </a:lnTo>
                  <a:lnTo>
                    <a:pt x="346" y="1288"/>
                  </a:lnTo>
                  <a:lnTo>
                    <a:pt x="418" y="1208"/>
                  </a:lnTo>
                  <a:lnTo>
                    <a:pt x="487" y="1127"/>
                  </a:lnTo>
                  <a:lnTo>
                    <a:pt x="557" y="1048"/>
                  </a:lnTo>
                  <a:lnTo>
                    <a:pt x="621" y="966"/>
                  </a:lnTo>
                  <a:lnTo>
                    <a:pt x="679" y="887"/>
                  </a:lnTo>
                  <a:lnTo>
                    <a:pt x="734" y="808"/>
                  </a:lnTo>
                  <a:lnTo>
                    <a:pt x="770" y="755"/>
                  </a:lnTo>
                  <a:lnTo>
                    <a:pt x="808" y="705"/>
                  </a:lnTo>
                  <a:lnTo>
                    <a:pt x="849" y="659"/>
                  </a:lnTo>
                  <a:lnTo>
                    <a:pt x="892" y="611"/>
                  </a:lnTo>
                  <a:lnTo>
                    <a:pt x="936" y="568"/>
                  </a:lnTo>
                  <a:lnTo>
                    <a:pt x="979" y="522"/>
                  </a:lnTo>
                  <a:lnTo>
                    <a:pt x="1022" y="475"/>
                  </a:lnTo>
                  <a:lnTo>
                    <a:pt x="1063" y="427"/>
                  </a:lnTo>
                  <a:lnTo>
                    <a:pt x="1089" y="403"/>
                  </a:lnTo>
                  <a:lnTo>
                    <a:pt x="1113" y="379"/>
                  </a:lnTo>
                  <a:lnTo>
                    <a:pt x="1132" y="352"/>
                  </a:lnTo>
                  <a:lnTo>
                    <a:pt x="1151" y="323"/>
                  </a:lnTo>
                  <a:lnTo>
                    <a:pt x="1166" y="295"/>
                  </a:lnTo>
                  <a:lnTo>
                    <a:pt x="1180" y="266"/>
                  </a:lnTo>
                  <a:lnTo>
                    <a:pt x="1190" y="237"/>
                  </a:lnTo>
                  <a:lnTo>
                    <a:pt x="1197" y="206"/>
                  </a:lnTo>
                  <a:lnTo>
                    <a:pt x="1204" y="177"/>
                  </a:lnTo>
                  <a:lnTo>
                    <a:pt x="1207" y="148"/>
                  </a:lnTo>
                  <a:lnTo>
                    <a:pt x="1207" y="120"/>
                  </a:lnTo>
                  <a:lnTo>
                    <a:pt x="1207" y="93"/>
                  </a:lnTo>
                  <a:lnTo>
                    <a:pt x="1202" y="67"/>
                  </a:lnTo>
                  <a:lnTo>
                    <a:pt x="1195" y="43"/>
                  </a:lnTo>
                  <a:lnTo>
                    <a:pt x="1187" y="21"/>
                  </a:lnTo>
                  <a:lnTo>
                    <a:pt x="1175" y="0"/>
                  </a:lnTo>
                  <a:lnTo>
                    <a:pt x="1118" y="62"/>
                  </a:lnTo>
                  <a:lnTo>
                    <a:pt x="1060" y="124"/>
                  </a:lnTo>
                  <a:lnTo>
                    <a:pt x="998" y="187"/>
                  </a:lnTo>
                  <a:lnTo>
                    <a:pt x="936" y="247"/>
                  </a:lnTo>
                  <a:lnTo>
                    <a:pt x="873" y="309"/>
                  </a:lnTo>
                  <a:lnTo>
                    <a:pt x="811" y="371"/>
                  </a:lnTo>
                  <a:lnTo>
                    <a:pt x="751" y="434"/>
                  </a:lnTo>
                  <a:lnTo>
                    <a:pt x="691" y="494"/>
                  </a:lnTo>
                  <a:lnTo>
                    <a:pt x="605" y="590"/>
                  </a:lnTo>
                  <a:lnTo>
                    <a:pt x="518" y="686"/>
                  </a:lnTo>
                  <a:lnTo>
                    <a:pt x="434" y="784"/>
                  </a:lnTo>
                  <a:lnTo>
                    <a:pt x="348" y="880"/>
                  </a:lnTo>
                  <a:lnTo>
                    <a:pt x="262" y="978"/>
                  </a:lnTo>
                  <a:lnTo>
                    <a:pt x="175" y="1074"/>
                  </a:lnTo>
                  <a:lnTo>
                    <a:pt x="89" y="1170"/>
                  </a:lnTo>
                  <a:lnTo>
                    <a:pt x="0" y="1266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 noChangeAspect="1"/>
            </p:cNvSpPr>
            <p:nvPr/>
          </p:nvSpPr>
          <p:spPr bwMode="auto">
            <a:xfrm>
              <a:off x="8299" y="7684"/>
              <a:ext cx="527" cy="446"/>
            </a:xfrm>
            <a:custGeom>
              <a:avLst/>
              <a:gdLst>
                <a:gd name="T0" fmla="*/ 84 w 527"/>
                <a:gd name="T1" fmla="*/ 446 h 446"/>
                <a:gd name="T2" fmla="*/ 100 w 527"/>
                <a:gd name="T3" fmla="*/ 345 h 446"/>
                <a:gd name="T4" fmla="*/ 151 w 527"/>
                <a:gd name="T5" fmla="*/ 345 h 446"/>
                <a:gd name="T6" fmla="*/ 170 w 527"/>
                <a:gd name="T7" fmla="*/ 295 h 446"/>
                <a:gd name="T8" fmla="*/ 220 w 527"/>
                <a:gd name="T9" fmla="*/ 299 h 446"/>
                <a:gd name="T10" fmla="*/ 230 w 527"/>
                <a:gd name="T11" fmla="*/ 362 h 446"/>
                <a:gd name="T12" fmla="*/ 237 w 527"/>
                <a:gd name="T13" fmla="*/ 379 h 446"/>
                <a:gd name="T14" fmla="*/ 242 w 527"/>
                <a:gd name="T15" fmla="*/ 393 h 446"/>
                <a:gd name="T16" fmla="*/ 251 w 527"/>
                <a:gd name="T17" fmla="*/ 407 h 446"/>
                <a:gd name="T18" fmla="*/ 261 w 527"/>
                <a:gd name="T19" fmla="*/ 417 h 446"/>
                <a:gd name="T20" fmla="*/ 273 w 527"/>
                <a:gd name="T21" fmla="*/ 426 h 446"/>
                <a:gd name="T22" fmla="*/ 285 w 527"/>
                <a:gd name="T23" fmla="*/ 431 h 446"/>
                <a:gd name="T24" fmla="*/ 299 w 527"/>
                <a:gd name="T25" fmla="*/ 434 h 446"/>
                <a:gd name="T26" fmla="*/ 316 w 527"/>
                <a:gd name="T27" fmla="*/ 434 h 446"/>
                <a:gd name="T28" fmla="*/ 335 w 527"/>
                <a:gd name="T29" fmla="*/ 431 h 446"/>
                <a:gd name="T30" fmla="*/ 357 w 527"/>
                <a:gd name="T31" fmla="*/ 426 h 446"/>
                <a:gd name="T32" fmla="*/ 378 w 527"/>
                <a:gd name="T33" fmla="*/ 417 h 446"/>
                <a:gd name="T34" fmla="*/ 405 w 527"/>
                <a:gd name="T35" fmla="*/ 403 h 446"/>
                <a:gd name="T36" fmla="*/ 431 w 527"/>
                <a:gd name="T37" fmla="*/ 388 h 446"/>
                <a:gd name="T38" fmla="*/ 460 w 527"/>
                <a:gd name="T39" fmla="*/ 367 h 446"/>
                <a:gd name="T40" fmla="*/ 494 w 527"/>
                <a:gd name="T41" fmla="*/ 345 h 446"/>
                <a:gd name="T42" fmla="*/ 527 w 527"/>
                <a:gd name="T43" fmla="*/ 316 h 446"/>
                <a:gd name="T44" fmla="*/ 134 w 527"/>
                <a:gd name="T45" fmla="*/ 0 h 446"/>
                <a:gd name="T46" fmla="*/ 9 w 527"/>
                <a:gd name="T47" fmla="*/ 117 h 446"/>
                <a:gd name="T48" fmla="*/ 0 w 527"/>
                <a:gd name="T49" fmla="*/ 429 h 446"/>
                <a:gd name="T50" fmla="*/ 84 w 527"/>
                <a:gd name="T51" fmla="*/ 446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7" h="446">
                  <a:moveTo>
                    <a:pt x="84" y="446"/>
                  </a:moveTo>
                  <a:lnTo>
                    <a:pt x="100" y="345"/>
                  </a:lnTo>
                  <a:lnTo>
                    <a:pt x="151" y="345"/>
                  </a:lnTo>
                  <a:lnTo>
                    <a:pt x="170" y="295"/>
                  </a:lnTo>
                  <a:lnTo>
                    <a:pt x="220" y="299"/>
                  </a:lnTo>
                  <a:lnTo>
                    <a:pt x="230" y="362"/>
                  </a:lnTo>
                  <a:lnTo>
                    <a:pt x="237" y="379"/>
                  </a:lnTo>
                  <a:lnTo>
                    <a:pt x="242" y="393"/>
                  </a:lnTo>
                  <a:lnTo>
                    <a:pt x="251" y="407"/>
                  </a:lnTo>
                  <a:lnTo>
                    <a:pt x="261" y="417"/>
                  </a:lnTo>
                  <a:lnTo>
                    <a:pt x="273" y="426"/>
                  </a:lnTo>
                  <a:lnTo>
                    <a:pt x="285" y="431"/>
                  </a:lnTo>
                  <a:lnTo>
                    <a:pt x="299" y="434"/>
                  </a:lnTo>
                  <a:lnTo>
                    <a:pt x="316" y="434"/>
                  </a:lnTo>
                  <a:lnTo>
                    <a:pt x="335" y="431"/>
                  </a:lnTo>
                  <a:lnTo>
                    <a:pt x="357" y="426"/>
                  </a:lnTo>
                  <a:lnTo>
                    <a:pt x="378" y="417"/>
                  </a:lnTo>
                  <a:lnTo>
                    <a:pt x="405" y="403"/>
                  </a:lnTo>
                  <a:lnTo>
                    <a:pt x="431" y="388"/>
                  </a:lnTo>
                  <a:lnTo>
                    <a:pt x="460" y="367"/>
                  </a:lnTo>
                  <a:lnTo>
                    <a:pt x="494" y="345"/>
                  </a:lnTo>
                  <a:lnTo>
                    <a:pt x="527" y="316"/>
                  </a:lnTo>
                  <a:lnTo>
                    <a:pt x="134" y="0"/>
                  </a:lnTo>
                  <a:lnTo>
                    <a:pt x="9" y="117"/>
                  </a:lnTo>
                  <a:lnTo>
                    <a:pt x="0" y="429"/>
                  </a:lnTo>
                  <a:lnTo>
                    <a:pt x="84" y="446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 noChangeAspect="1"/>
            </p:cNvSpPr>
            <p:nvPr/>
          </p:nvSpPr>
          <p:spPr bwMode="auto">
            <a:xfrm>
              <a:off x="8092" y="7861"/>
              <a:ext cx="147" cy="914"/>
            </a:xfrm>
            <a:custGeom>
              <a:avLst/>
              <a:gdLst>
                <a:gd name="T0" fmla="*/ 0 w 147"/>
                <a:gd name="T1" fmla="*/ 902 h 914"/>
                <a:gd name="T2" fmla="*/ 0 w 147"/>
                <a:gd name="T3" fmla="*/ 0 h 914"/>
                <a:gd name="T4" fmla="*/ 115 w 147"/>
                <a:gd name="T5" fmla="*/ 221 h 914"/>
                <a:gd name="T6" fmla="*/ 147 w 147"/>
                <a:gd name="T7" fmla="*/ 844 h 914"/>
                <a:gd name="T8" fmla="*/ 147 w 147"/>
                <a:gd name="T9" fmla="*/ 866 h 914"/>
                <a:gd name="T10" fmla="*/ 144 w 147"/>
                <a:gd name="T11" fmla="*/ 883 h 914"/>
                <a:gd name="T12" fmla="*/ 139 w 147"/>
                <a:gd name="T13" fmla="*/ 895 h 914"/>
                <a:gd name="T14" fmla="*/ 132 w 147"/>
                <a:gd name="T15" fmla="*/ 904 h 914"/>
                <a:gd name="T16" fmla="*/ 125 w 147"/>
                <a:gd name="T17" fmla="*/ 909 h 914"/>
                <a:gd name="T18" fmla="*/ 115 w 147"/>
                <a:gd name="T19" fmla="*/ 914 h 914"/>
                <a:gd name="T20" fmla="*/ 103 w 147"/>
                <a:gd name="T21" fmla="*/ 914 h 914"/>
                <a:gd name="T22" fmla="*/ 91 w 147"/>
                <a:gd name="T23" fmla="*/ 914 h 914"/>
                <a:gd name="T24" fmla="*/ 67 w 147"/>
                <a:gd name="T25" fmla="*/ 909 h 914"/>
                <a:gd name="T26" fmla="*/ 43 w 147"/>
                <a:gd name="T27" fmla="*/ 902 h 914"/>
                <a:gd name="T28" fmla="*/ 32 w 147"/>
                <a:gd name="T29" fmla="*/ 899 h 914"/>
                <a:gd name="T30" fmla="*/ 20 w 147"/>
                <a:gd name="T31" fmla="*/ 899 h 914"/>
                <a:gd name="T32" fmla="*/ 10 w 147"/>
                <a:gd name="T33" fmla="*/ 899 h 914"/>
                <a:gd name="T34" fmla="*/ 0 w 147"/>
                <a:gd name="T35" fmla="*/ 902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914">
                  <a:moveTo>
                    <a:pt x="0" y="902"/>
                  </a:moveTo>
                  <a:lnTo>
                    <a:pt x="0" y="0"/>
                  </a:lnTo>
                  <a:lnTo>
                    <a:pt x="115" y="221"/>
                  </a:lnTo>
                  <a:lnTo>
                    <a:pt x="147" y="844"/>
                  </a:lnTo>
                  <a:lnTo>
                    <a:pt x="147" y="866"/>
                  </a:lnTo>
                  <a:lnTo>
                    <a:pt x="144" y="883"/>
                  </a:lnTo>
                  <a:lnTo>
                    <a:pt x="139" y="895"/>
                  </a:lnTo>
                  <a:lnTo>
                    <a:pt x="132" y="904"/>
                  </a:lnTo>
                  <a:lnTo>
                    <a:pt x="125" y="909"/>
                  </a:lnTo>
                  <a:lnTo>
                    <a:pt x="115" y="914"/>
                  </a:lnTo>
                  <a:lnTo>
                    <a:pt x="103" y="914"/>
                  </a:lnTo>
                  <a:lnTo>
                    <a:pt x="91" y="914"/>
                  </a:lnTo>
                  <a:lnTo>
                    <a:pt x="67" y="909"/>
                  </a:lnTo>
                  <a:lnTo>
                    <a:pt x="43" y="902"/>
                  </a:lnTo>
                  <a:lnTo>
                    <a:pt x="32" y="899"/>
                  </a:lnTo>
                  <a:lnTo>
                    <a:pt x="20" y="899"/>
                  </a:lnTo>
                  <a:lnTo>
                    <a:pt x="10" y="89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64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 noChangeAspect="1"/>
            </p:cNvSpPr>
            <p:nvPr/>
          </p:nvSpPr>
          <p:spPr bwMode="auto">
            <a:xfrm>
              <a:off x="8306" y="8310"/>
              <a:ext cx="100" cy="307"/>
            </a:xfrm>
            <a:custGeom>
              <a:avLst/>
              <a:gdLst>
                <a:gd name="T0" fmla="*/ 5 w 100"/>
                <a:gd name="T1" fmla="*/ 307 h 307"/>
                <a:gd name="T2" fmla="*/ 31 w 100"/>
                <a:gd name="T3" fmla="*/ 259 h 307"/>
                <a:gd name="T4" fmla="*/ 100 w 100"/>
                <a:gd name="T5" fmla="*/ 223 h 307"/>
                <a:gd name="T6" fmla="*/ 0 w 100"/>
                <a:gd name="T7" fmla="*/ 0 h 307"/>
                <a:gd name="T8" fmla="*/ 5 w 100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7">
                  <a:moveTo>
                    <a:pt x="5" y="307"/>
                  </a:moveTo>
                  <a:lnTo>
                    <a:pt x="31" y="259"/>
                  </a:lnTo>
                  <a:lnTo>
                    <a:pt x="100" y="223"/>
                  </a:lnTo>
                  <a:lnTo>
                    <a:pt x="0" y="0"/>
                  </a:lnTo>
                  <a:lnTo>
                    <a:pt x="5" y="307"/>
                  </a:lnTo>
                  <a:close/>
                </a:path>
              </a:pathLst>
            </a:custGeom>
            <a:solidFill>
              <a:srgbClr val="64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 noChangeAspect="1"/>
            </p:cNvSpPr>
            <p:nvPr/>
          </p:nvSpPr>
          <p:spPr bwMode="auto">
            <a:xfrm>
              <a:off x="8306" y="8168"/>
              <a:ext cx="163" cy="259"/>
            </a:xfrm>
            <a:custGeom>
              <a:avLst/>
              <a:gdLst>
                <a:gd name="T0" fmla="*/ 0 w 163"/>
                <a:gd name="T1" fmla="*/ 0 h 259"/>
                <a:gd name="T2" fmla="*/ 134 w 163"/>
                <a:gd name="T3" fmla="*/ 259 h 259"/>
                <a:gd name="T4" fmla="*/ 163 w 163"/>
                <a:gd name="T5" fmla="*/ 46 h 259"/>
                <a:gd name="T6" fmla="*/ 0 w 163"/>
                <a:gd name="T7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259">
                  <a:moveTo>
                    <a:pt x="0" y="0"/>
                  </a:moveTo>
                  <a:lnTo>
                    <a:pt x="134" y="259"/>
                  </a:lnTo>
                  <a:lnTo>
                    <a:pt x="163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 noChangeAspect="1"/>
            </p:cNvSpPr>
            <p:nvPr/>
          </p:nvSpPr>
          <p:spPr bwMode="auto">
            <a:xfrm>
              <a:off x="7694" y="8130"/>
              <a:ext cx="326" cy="683"/>
            </a:xfrm>
            <a:custGeom>
              <a:avLst/>
              <a:gdLst>
                <a:gd name="T0" fmla="*/ 101 w 326"/>
                <a:gd name="T1" fmla="*/ 599 h 683"/>
                <a:gd name="T2" fmla="*/ 7 w 326"/>
                <a:gd name="T3" fmla="*/ 599 h 683"/>
                <a:gd name="T4" fmla="*/ 0 w 326"/>
                <a:gd name="T5" fmla="*/ 508 h 683"/>
                <a:gd name="T6" fmla="*/ 168 w 326"/>
                <a:gd name="T7" fmla="*/ 503 h 683"/>
                <a:gd name="T8" fmla="*/ 168 w 326"/>
                <a:gd name="T9" fmla="*/ 431 h 683"/>
                <a:gd name="T10" fmla="*/ 24 w 326"/>
                <a:gd name="T11" fmla="*/ 431 h 683"/>
                <a:gd name="T12" fmla="*/ 24 w 326"/>
                <a:gd name="T13" fmla="*/ 364 h 683"/>
                <a:gd name="T14" fmla="*/ 91 w 326"/>
                <a:gd name="T15" fmla="*/ 364 h 683"/>
                <a:gd name="T16" fmla="*/ 101 w 326"/>
                <a:gd name="T17" fmla="*/ 280 h 683"/>
                <a:gd name="T18" fmla="*/ 159 w 326"/>
                <a:gd name="T19" fmla="*/ 280 h 683"/>
                <a:gd name="T20" fmla="*/ 175 w 326"/>
                <a:gd name="T21" fmla="*/ 331 h 683"/>
                <a:gd name="T22" fmla="*/ 259 w 326"/>
                <a:gd name="T23" fmla="*/ 335 h 683"/>
                <a:gd name="T24" fmla="*/ 242 w 326"/>
                <a:gd name="T25" fmla="*/ 223 h 683"/>
                <a:gd name="T26" fmla="*/ 175 w 326"/>
                <a:gd name="T27" fmla="*/ 206 h 683"/>
                <a:gd name="T28" fmla="*/ 168 w 326"/>
                <a:gd name="T29" fmla="*/ 146 h 683"/>
                <a:gd name="T30" fmla="*/ 252 w 326"/>
                <a:gd name="T31" fmla="*/ 139 h 683"/>
                <a:gd name="T32" fmla="*/ 247 w 326"/>
                <a:gd name="T33" fmla="*/ 62 h 683"/>
                <a:gd name="T34" fmla="*/ 314 w 326"/>
                <a:gd name="T35" fmla="*/ 0 h 683"/>
                <a:gd name="T36" fmla="*/ 326 w 326"/>
                <a:gd name="T37" fmla="*/ 659 h 683"/>
                <a:gd name="T38" fmla="*/ 202 w 326"/>
                <a:gd name="T39" fmla="*/ 683 h 683"/>
                <a:gd name="T40" fmla="*/ 101 w 326"/>
                <a:gd name="T41" fmla="*/ 659 h 683"/>
                <a:gd name="T42" fmla="*/ 101 w 326"/>
                <a:gd name="T43" fmla="*/ 599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6" h="683">
                  <a:moveTo>
                    <a:pt x="101" y="599"/>
                  </a:moveTo>
                  <a:lnTo>
                    <a:pt x="7" y="599"/>
                  </a:lnTo>
                  <a:lnTo>
                    <a:pt x="0" y="508"/>
                  </a:lnTo>
                  <a:lnTo>
                    <a:pt x="168" y="503"/>
                  </a:lnTo>
                  <a:lnTo>
                    <a:pt x="168" y="431"/>
                  </a:lnTo>
                  <a:lnTo>
                    <a:pt x="24" y="431"/>
                  </a:lnTo>
                  <a:lnTo>
                    <a:pt x="24" y="364"/>
                  </a:lnTo>
                  <a:lnTo>
                    <a:pt x="91" y="364"/>
                  </a:lnTo>
                  <a:lnTo>
                    <a:pt x="101" y="280"/>
                  </a:lnTo>
                  <a:lnTo>
                    <a:pt x="159" y="280"/>
                  </a:lnTo>
                  <a:lnTo>
                    <a:pt x="175" y="331"/>
                  </a:lnTo>
                  <a:lnTo>
                    <a:pt x="259" y="335"/>
                  </a:lnTo>
                  <a:lnTo>
                    <a:pt x="242" y="223"/>
                  </a:lnTo>
                  <a:lnTo>
                    <a:pt x="175" y="206"/>
                  </a:lnTo>
                  <a:lnTo>
                    <a:pt x="168" y="146"/>
                  </a:lnTo>
                  <a:lnTo>
                    <a:pt x="252" y="139"/>
                  </a:lnTo>
                  <a:lnTo>
                    <a:pt x="247" y="62"/>
                  </a:lnTo>
                  <a:lnTo>
                    <a:pt x="314" y="0"/>
                  </a:lnTo>
                  <a:lnTo>
                    <a:pt x="326" y="659"/>
                  </a:lnTo>
                  <a:lnTo>
                    <a:pt x="202" y="683"/>
                  </a:lnTo>
                  <a:lnTo>
                    <a:pt x="101" y="659"/>
                  </a:lnTo>
                  <a:lnTo>
                    <a:pt x="101" y="599"/>
                  </a:lnTo>
                  <a:close/>
                </a:path>
              </a:pathLst>
            </a:custGeom>
            <a:solidFill>
              <a:srgbClr val="64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 noChangeAspect="1"/>
            </p:cNvSpPr>
            <p:nvPr/>
          </p:nvSpPr>
          <p:spPr bwMode="auto">
            <a:xfrm>
              <a:off x="7414" y="8900"/>
              <a:ext cx="309" cy="323"/>
            </a:xfrm>
            <a:custGeom>
              <a:avLst/>
              <a:gdLst>
                <a:gd name="T0" fmla="*/ 280 w 309"/>
                <a:gd name="T1" fmla="*/ 220 h 323"/>
                <a:gd name="T2" fmla="*/ 271 w 309"/>
                <a:gd name="T3" fmla="*/ 232 h 323"/>
                <a:gd name="T4" fmla="*/ 304 w 309"/>
                <a:gd name="T5" fmla="*/ 165 h 323"/>
                <a:gd name="T6" fmla="*/ 309 w 309"/>
                <a:gd name="T7" fmla="*/ 91 h 323"/>
                <a:gd name="T8" fmla="*/ 242 w 309"/>
                <a:gd name="T9" fmla="*/ 95 h 323"/>
                <a:gd name="T10" fmla="*/ 213 w 309"/>
                <a:gd name="T11" fmla="*/ 23 h 323"/>
                <a:gd name="T12" fmla="*/ 134 w 309"/>
                <a:gd name="T13" fmla="*/ 0 h 323"/>
                <a:gd name="T14" fmla="*/ 43 w 309"/>
                <a:gd name="T15" fmla="*/ 64 h 323"/>
                <a:gd name="T16" fmla="*/ 7 w 309"/>
                <a:gd name="T17" fmla="*/ 119 h 323"/>
                <a:gd name="T18" fmla="*/ 0 w 309"/>
                <a:gd name="T19" fmla="*/ 170 h 323"/>
                <a:gd name="T20" fmla="*/ 21 w 309"/>
                <a:gd name="T21" fmla="*/ 249 h 323"/>
                <a:gd name="T22" fmla="*/ 110 w 309"/>
                <a:gd name="T23" fmla="*/ 311 h 323"/>
                <a:gd name="T24" fmla="*/ 194 w 309"/>
                <a:gd name="T25" fmla="*/ 323 h 323"/>
                <a:gd name="T26" fmla="*/ 280 w 309"/>
                <a:gd name="T27" fmla="*/ 22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9" h="323">
                  <a:moveTo>
                    <a:pt x="280" y="220"/>
                  </a:moveTo>
                  <a:lnTo>
                    <a:pt x="271" y="232"/>
                  </a:lnTo>
                  <a:lnTo>
                    <a:pt x="304" y="165"/>
                  </a:lnTo>
                  <a:lnTo>
                    <a:pt x="309" y="91"/>
                  </a:lnTo>
                  <a:lnTo>
                    <a:pt x="242" y="95"/>
                  </a:lnTo>
                  <a:lnTo>
                    <a:pt x="213" y="23"/>
                  </a:lnTo>
                  <a:lnTo>
                    <a:pt x="134" y="0"/>
                  </a:lnTo>
                  <a:lnTo>
                    <a:pt x="43" y="64"/>
                  </a:lnTo>
                  <a:lnTo>
                    <a:pt x="7" y="119"/>
                  </a:lnTo>
                  <a:lnTo>
                    <a:pt x="0" y="170"/>
                  </a:lnTo>
                  <a:lnTo>
                    <a:pt x="21" y="249"/>
                  </a:lnTo>
                  <a:lnTo>
                    <a:pt x="110" y="311"/>
                  </a:lnTo>
                  <a:lnTo>
                    <a:pt x="194" y="323"/>
                  </a:lnTo>
                  <a:lnTo>
                    <a:pt x="280" y="220"/>
                  </a:lnTo>
                  <a:close/>
                </a:path>
              </a:pathLst>
            </a:custGeom>
            <a:solidFill>
              <a:srgbClr val="646B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ChangeAspect="1"/>
            </p:cNvSpPr>
            <p:nvPr/>
          </p:nvSpPr>
          <p:spPr bwMode="auto">
            <a:xfrm>
              <a:off x="7495" y="8993"/>
              <a:ext cx="84" cy="84"/>
            </a:xfrm>
            <a:custGeom>
              <a:avLst/>
              <a:gdLst>
                <a:gd name="T0" fmla="*/ 41 w 84"/>
                <a:gd name="T1" fmla="*/ 0 h 84"/>
                <a:gd name="T2" fmla="*/ 51 w 84"/>
                <a:gd name="T3" fmla="*/ 2 h 84"/>
                <a:gd name="T4" fmla="*/ 58 w 84"/>
                <a:gd name="T5" fmla="*/ 5 h 84"/>
                <a:gd name="T6" fmla="*/ 65 w 84"/>
                <a:gd name="T7" fmla="*/ 7 h 84"/>
                <a:gd name="T8" fmla="*/ 72 w 84"/>
                <a:gd name="T9" fmla="*/ 12 h 84"/>
                <a:gd name="T10" fmla="*/ 77 w 84"/>
                <a:gd name="T11" fmla="*/ 19 h 84"/>
                <a:gd name="T12" fmla="*/ 82 w 84"/>
                <a:gd name="T13" fmla="*/ 26 h 84"/>
                <a:gd name="T14" fmla="*/ 84 w 84"/>
                <a:gd name="T15" fmla="*/ 34 h 84"/>
                <a:gd name="T16" fmla="*/ 84 w 84"/>
                <a:gd name="T17" fmla="*/ 43 h 84"/>
                <a:gd name="T18" fmla="*/ 84 w 84"/>
                <a:gd name="T19" fmla="*/ 50 h 84"/>
                <a:gd name="T20" fmla="*/ 82 w 84"/>
                <a:gd name="T21" fmla="*/ 60 h 84"/>
                <a:gd name="T22" fmla="*/ 77 w 84"/>
                <a:gd name="T23" fmla="*/ 67 h 84"/>
                <a:gd name="T24" fmla="*/ 72 w 84"/>
                <a:gd name="T25" fmla="*/ 72 h 84"/>
                <a:gd name="T26" fmla="*/ 65 w 84"/>
                <a:gd name="T27" fmla="*/ 77 h 84"/>
                <a:gd name="T28" fmla="*/ 58 w 84"/>
                <a:gd name="T29" fmla="*/ 82 h 84"/>
                <a:gd name="T30" fmla="*/ 51 w 84"/>
                <a:gd name="T31" fmla="*/ 84 h 84"/>
                <a:gd name="T32" fmla="*/ 41 w 84"/>
                <a:gd name="T33" fmla="*/ 84 h 84"/>
                <a:gd name="T34" fmla="*/ 34 w 84"/>
                <a:gd name="T35" fmla="*/ 84 h 84"/>
                <a:gd name="T36" fmla="*/ 27 w 84"/>
                <a:gd name="T37" fmla="*/ 82 h 84"/>
                <a:gd name="T38" fmla="*/ 19 w 84"/>
                <a:gd name="T39" fmla="*/ 77 h 84"/>
                <a:gd name="T40" fmla="*/ 12 w 84"/>
                <a:gd name="T41" fmla="*/ 72 h 84"/>
                <a:gd name="T42" fmla="*/ 7 w 84"/>
                <a:gd name="T43" fmla="*/ 67 h 84"/>
                <a:gd name="T44" fmla="*/ 3 w 84"/>
                <a:gd name="T45" fmla="*/ 60 h 84"/>
                <a:gd name="T46" fmla="*/ 0 w 84"/>
                <a:gd name="T47" fmla="*/ 50 h 84"/>
                <a:gd name="T48" fmla="*/ 0 w 84"/>
                <a:gd name="T49" fmla="*/ 43 h 84"/>
                <a:gd name="T50" fmla="*/ 0 w 84"/>
                <a:gd name="T51" fmla="*/ 34 h 84"/>
                <a:gd name="T52" fmla="*/ 3 w 84"/>
                <a:gd name="T53" fmla="*/ 26 h 84"/>
                <a:gd name="T54" fmla="*/ 7 w 84"/>
                <a:gd name="T55" fmla="*/ 19 h 84"/>
                <a:gd name="T56" fmla="*/ 12 w 84"/>
                <a:gd name="T57" fmla="*/ 12 h 84"/>
                <a:gd name="T58" fmla="*/ 19 w 84"/>
                <a:gd name="T59" fmla="*/ 7 h 84"/>
                <a:gd name="T60" fmla="*/ 27 w 84"/>
                <a:gd name="T61" fmla="*/ 5 h 84"/>
                <a:gd name="T62" fmla="*/ 34 w 84"/>
                <a:gd name="T63" fmla="*/ 2 h 84"/>
                <a:gd name="T64" fmla="*/ 41 w 84"/>
                <a:gd name="T6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4" h="84">
                  <a:moveTo>
                    <a:pt x="41" y="0"/>
                  </a:moveTo>
                  <a:lnTo>
                    <a:pt x="51" y="2"/>
                  </a:lnTo>
                  <a:lnTo>
                    <a:pt x="58" y="5"/>
                  </a:lnTo>
                  <a:lnTo>
                    <a:pt x="65" y="7"/>
                  </a:lnTo>
                  <a:lnTo>
                    <a:pt x="72" y="12"/>
                  </a:lnTo>
                  <a:lnTo>
                    <a:pt x="77" y="19"/>
                  </a:lnTo>
                  <a:lnTo>
                    <a:pt x="82" y="26"/>
                  </a:lnTo>
                  <a:lnTo>
                    <a:pt x="84" y="34"/>
                  </a:lnTo>
                  <a:lnTo>
                    <a:pt x="84" y="43"/>
                  </a:lnTo>
                  <a:lnTo>
                    <a:pt x="84" y="50"/>
                  </a:lnTo>
                  <a:lnTo>
                    <a:pt x="82" y="60"/>
                  </a:lnTo>
                  <a:lnTo>
                    <a:pt x="77" y="67"/>
                  </a:lnTo>
                  <a:lnTo>
                    <a:pt x="72" y="72"/>
                  </a:lnTo>
                  <a:lnTo>
                    <a:pt x="65" y="77"/>
                  </a:lnTo>
                  <a:lnTo>
                    <a:pt x="58" y="82"/>
                  </a:lnTo>
                  <a:lnTo>
                    <a:pt x="51" y="84"/>
                  </a:lnTo>
                  <a:lnTo>
                    <a:pt x="41" y="84"/>
                  </a:lnTo>
                  <a:lnTo>
                    <a:pt x="34" y="84"/>
                  </a:lnTo>
                  <a:lnTo>
                    <a:pt x="27" y="82"/>
                  </a:lnTo>
                  <a:lnTo>
                    <a:pt x="19" y="77"/>
                  </a:lnTo>
                  <a:lnTo>
                    <a:pt x="12" y="72"/>
                  </a:lnTo>
                  <a:lnTo>
                    <a:pt x="7" y="67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9" y="7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2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 noChangeAspect="1"/>
            </p:cNvSpPr>
            <p:nvPr/>
          </p:nvSpPr>
          <p:spPr bwMode="auto">
            <a:xfrm>
              <a:off x="8301" y="7583"/>
              <a:ext cx="93" cy="134"/>
            </a:xfrm>
            <a:custGeom>
              <a:avLst/>
              <a:gdLst>
                <a:gd name="T0" fmla="*/ 10 w 93"/>
                <a:gd name="T1" fmla="*/ 134 h 134"/>
                <a:gd name="T2" fmla="*/ 0 w 93"/>
                <a:gd name="T3" fmla="*/ 0 h 134"/>
                <a:gd name="T4" fmla="*/ 93 w 93"/>
                <a:gd name="T5" fmla="*/ 57 h 134"/>
                <a:gd name="T6" fmla="*/ 10 w 93"/>
                <a:gd name="T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34">
                  <a:moveTo>
                    <a:pt x="10" y="134"/>
                  </a:moveTo>
                  <a:lnTo>
                    <a:pt x="0" y="0"/>
                  </a:lnTo>
                  <a:lnTo>
                    <a:pt x="93" y="57"/>
                  </a:lnTo>
                  <a:lnTo>
                    <a:pt x="10" y="134"/>
                  </a:ln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grpSp>
          <p:nvGrpSpPr>
            <p:cNvPr id="22" name="Group 21"/>
            <p:cNvGrpSpPr>
              <a:grpSpLocks noChangeAspect="1"/>
            </p:cNvGrpSpPr>
            <p:nvPr/>
          </p:nvGrpSpPr>
          <p:grpSpPr bwMode="auto">
            <a:xfrm>
              <a:off x="2104" y="7720"/>
              <a:ext cx="921" cy="921"/>
              <a:chOff x="2104" y="7720"/>
              <a:chExt cx="921" cy="921"/>
            </a:xfrm>
          </p:grpSpPr>
          <p:sp>
            <p:nvSpPr>
              <p:cNvPr id="32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2411" y="8027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2718" y="8027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2104" y="8027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2411" y="8334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2411" y="7720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2"/>
            <p:cNvGrpSpPr>
              <a:grpSpLocks noChangeAspect="1"/>
            </p:cNvGrpSpPr>
            <p:nvPr/>
          </p:nvGrpSpPr>
          <p:grpSpPr bwMode="auto">
            <a:xfrm>
              <a:off x="14299" y="7720"/>
              <a:ext cx="918" cy="921"/>
              <a:chOff x="14299" y="7720"/>
              <a:chExt cx="918" cy="921"/>
            </a:xfrm>
          </p:grpSpPr>
          <p:sp>
            <p:nvSpPr>
              <p:cNvPr id="27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14606" y="8027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>
                <a:spLocks noChangeAspect="1" noChangeArrowheads="1"/>
              </p:cNvSpPr>
              <p:nvPr/>
            </p:nvSpPr>
            <p:spPr bwMode="auto">
              <a:xfrm>
                <a:off x="14913" y="8027"/>
                <a:ext cx="304" cy="3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14299" y="8027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14606" y="8334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14606" y="7720"/>
                <a:ext cx="307" cy="3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24" name="Freeform 23"/>
            <p:cNvSpPr>
              <a:spLocks noChangeAspect="1"/>
            </p:cNvSpPr>
            <p:nvPr/>
          </p:nvSpPr>
          <p:spPr bwMode="auto">
            <a:xfrm>
              <a:off x="7721" y="12223"/>
              <a:ext cx="2127" cy="741"/>
            </a:xfrm>
            <a:custGeom>
              <a:avLst/>
              <a:gdLst>
                <a:gd name="T0" fmla="*/ 592 w 2127"/>
                <a:gd name="T1" fmla="*/ 8 h 741"/>
                <a:gd name="T2" fmla="*/ 592 w 2127"/>
                <a:gd name="T3" fmla="*/ 223 h 741"/>
                <a:gd name="T4" fmla="*/ 218 w 2127"/>
                <a:gd name="T5" fmla="*/ 223 h 741"/>
                <a:gd name="T6" fmla="*/ 218 w 2127"/>
                <a:gd name="T7" fmla="*/ 523 h 741"/>
                <a:gd name="T8" fmla="*/ 733 w 2127"/>
                <a:gd name="T9" fmla="*/ 523 h 741"/>
                <a:gd name="T10" fmla="*/ 733 w 2127"/>
                <a:gd name="T11" fmla="*/ 8 h 741"/>
                <a:gd name="T12" fmla="*/ 956 w 2127"/>
                <a:gd name="T13" fmla="*/ 8 h 741"/>
                <a:gd name="T14" fmla="*/ 1326 w 2127"/>
                <a:gd name="T15" fmla="*/ 382 h 741"/>
                <a:gd name="T16" fmla="*/ 1326 w 2127"/>
                <a:gd name="T17" fmla="*/ 0 h 741"/>
                <a:gd name="T18" fmla="*/ 1532 w 2127"/>
                <a:gd name="T19" fmla="*/ 0 h 741"/>
                <a:gd name="T20" fmla="*/ 1726 w 2127"/>
                <a:gd name="T21" fmla="*/ 211 h 741"/>
                <a:gd name="T22" fmla="*/ 1909 w 2127"/>
                <a:gd name="T23" fmla="*/ 8 h 741"/>
                <a:gd name="T24" fmla="*/ 2127 w 2127"/>
                <a:gd name="T25" fmla="*/ 8 h 741"/>
                <a:gd name="T26" fmla="*/ 2127 w 2127"/>
                <a:gd name="T27" fmla="*/ 734 h 741"/>
                <a:gd name="T28" fmla="*/ 1909 w 2127"/>
                <a:gd name="T29" fmla="*/ 734 h 741"/>
                <a:gd name="T30" fmla="*/ 1909 w 2127"/>
                <a:gd name="T31" fmla="*/ 288 h 741"/>
                <a:gd name="T32" fmla="*/ 1726 w 2127"/>
                <a:gd name="T33" fmla="*/ 454 h 741"/>
                <a:gd name="T34" fmla="*/ 1539 w 2127"/>
                <a:gd name="T35" fmla="*/ 295 h 741"/>
                <a:gd name="T36" fmla="*/ 1539 w 2127"/>
                <a:gd name="T37" fmla="*/ 741 h 741"/>
                <a:gd name="T38" fmla="*/ 1314 w 2127"/>
                <a:gd name="T39" fmla="*/ 741 h 741"/>
                <a:gd name="T40" fmla="*/ 952 w 2127"/>
                <a:gd name="T41" fmla="*/ 353 h 741"/>
                <a:gd name="T42" fmla="*/ 952 w 2127"/>
                <a:gd name="T43" fmla="*/ 741 h 741"/>
                <a:gd name="T44" fmla="*/ 0 w 2127"/>
                <a:gd name="T45" fmla="*/ 741 h 741"/>
                <a:gd name="T46" fmla="*/ 0 w 2127"/>
                <a:gd name="T47" fmla="*/ 8 h 741"/>
                <a:gd name="T48" fmla="*/ 592 w 2127"/>
                <a:gd name="T49" fmla="*/ 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27" h="741">
                  <a:moveTo>
                    <a:pt x="592" y="8"/>
                  </a:moveTo>
                  <a:lnTo>
                    <a:pt x="592" y="223"/>
                  </a:lnTo>
                  <a:lnTo>
                    <a:pt x="218" y="223"/>
                  </a:lnTo>
                  <a:lnTo>
                    <a:pt x="218" y="523"/>
                  </a:lnTo>
                  <a:lnTo>
                    <a:pt x="733" y="523"/>
                  </a:lnTo>
                  <a:lnTo>
                    <a:pt x="733" y="8"/>
                  </a:lnTo>
                  <a:lnTo>
                    <a:pt x="956" y="8"/>
                  </a:lnTo>
                  <a:lnTo>
                    <a:pt x="1326" y="382"/>
                  </a:lnTo>
                  <a:lnTo>
                    <a:pt x="1326" y="0"/>
                  </a:lnTo>
                  <a:lnTo>
                    <a:pt x="1532" y="0"/>
                  </a:lnTo>
                  <a:lnTo>
                    <a:pt x="1726" y="211"/>
                  </a:lnTo>
                  <a:lnTo>
                    <a:pt x="1909" y="8"/>
                  </a:lnTo>
                  <a:lnTo>
                    <a:pt x="2127" y="8"/>
                  </a:lnTo>
                  <a:lnTo>
                    <a:pt x="2127" y="734"/>
                  </a:lnTo>
                  <a:lnTo>
                    <a:pt x="1909" y="734"/>
                  </a:lnTo>
                  <a:lnTo>
                    <a:pt x="1909" y="288"/>
                  </a:lnTo>
                  <a:lnTo>
                    <a:pt x="1726" y="454"/>
                  </a:lnTo>
                  <a:lnTo>
                    <a:pt x="1539" y="295"/>
                  </a:lnTo>
                  <a:lnTo>
                    <a:pt x="1539" y="741"/>
                  </a:lnTo>
                  <a:lnTo>
                    <a:pt x="1314" y="741"/>
                  </a:lnTo>
                  <a:lnTo>
                    <a:pt x="952" y="353"/>
                  </a:lnTo>
                  <a:lnTo>
                    <a:pt x="952" y="741"/>
                  </a:lnTo>
                  <a:lnTo>
                    <a:pt x="0" y="741"/>
                  </a:lnTo>
                  <a:lnTo>
                    <a:pt x="0" y="8"/>
                  </a:lnTo>
                  <a:lnTo>
                    <a:pt x="592" y="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 noChangeAspect="1" noEditPoints="1"/>
            </p:cNvSpPr>
            <p:nvPr/>
          </p:nvSpPr>
          <p:spPr bwMode="auto">
            <a:xfrm>
              <a:off x="1574" y="1290"/>
              <a:ext cx="14171" cy="14171"/>
            </a:xfrm>
            <a:custGeom>
              <a:avLst/>
              <a:gdLst>
                <a:gd name="T0" fmla="*/ 8492 w 14171"/>
                <a:gd name="T1" fmla="*/ 235 h 14171"/>
                <a:gd name="T2" fmla="*/ 10113 w 14171"/>
                <a:gd name="T3" fmla="*/ 782 h 14171"/>
                <a:gd name="T4" fmla="*/ 11531 w 14171"/>
                <a:gd name="T5" fmla="*/ 1693 h 14171"/>
                <a:gd name="T6" fmla="*/ 12687 w 14171"/>
                <a:gd name="T7" fmla="*/ 2904 h 14171"/>
                <a:gd name="T8" fmla="*/ 13528 w 14171"/>
                <a:gd name="T9" fmla="*/ 4367 h 14171"/>
                <a:gd name="T10" fmla="*/ 13998 w 14171"/>
                <a:gd name="T11" fmla="*/ 6022 h 14171"/>
                <a:gd name="T12" fmla="*/ 14044 w 14171"/>
                <a:gd name="T13" fmla="*/ 7799 h 14171"/>
                <a:gd name="T14" fmla="*/ 13653 w 14171"/>
                <a:gd name="T15" fmla="*/ 9485 h 14171"/>
                <a:gd name="T16" fmla="*/ 12883 w 14171"/>
                <a:gd name="T17" fmla="*/ 10991 h 14171"/>
                <a:gd name="T18" fmla="*/ 11785 w 14171"/>
                <a:gd name="T19" fmla="*/ 12260 h 14171"/>
                <a:gd name="T20" fmla="*/ 10415 w 14171"/>
                <a:gd name="T21" fmla="*/ 13233 h 14171"/>
                <a:gd name="T22" fmla="*/ 8830 w 14171"/>
                <a:gd name="T23" fmla="*/ 13859 h 14171"/>
                <a:gd name="T24" fmla="*/ 7087 w 14171"/>
                <a:gd name="T25" fmla="*/ 14080 h 14171"/>
                <a:gd name="T26" fmla="*/ 5341 w 14171"/>
                <a:gd name="T27" fmla="*/ 13859 h 14171"/>
                <a:gd name="T28" fmla="*/ 3756 w 14171"/>
                <a:gd name="T29" fmla="*/ 13233 h 14171"/>
                <a:gd name="T30" fmla="*/ 2386 w 14171"/>
                <a:gd name="T31" fmla="*/ 12260 h 14171"/>
                <a:gd name="T32" fmla="*/ 1288 w 14171"/>
                <a:gd name="T33" fmla="*/ 10991 h 14171"/>
                <a:gd name="T34" fmla="*/ 518 w 14171"/>
                <a:gd name="T35" fmla="*/ 9485 h 14171"/>
                <a:gd name="T36" fmla="*/ 127 w 14171"/>
                <a:gd name="T37" fmla="*/ 7799 h 14171"/>
                <a:gd name="T38" fmla="*/ 173 w 14171"/>
                <a:gd name="T39" fmla="*/ 6022 h 14171"/>
                <a:gd name="T40" fmla="*/ 643 w 14171"/>
                <a:gd name="T41" fmla="*/ 4367 h 14171"/>
                <a:gd name="T42" fmla="*/ 1484 w 14171"/>
                <a:gd name="T43" fmla="*/ 2904 h 14171"/>
                <a:gd name="T44" fmla="*/ 2640 w 14171"/>
                <a:gd name="T45" fmla="*/ 1693 h 14171"/>
                <a:gd name="T46" fmla="*/ 4058 w 14171"/>
                <a:gd name="T47" fmla="*/ 782 h 14171"/>
                <a:gd name="T48" fmla="*/ 5679 w 14171"/>
                <a:gd name="T49" fmla="*/ 235 h 14171"/>
                <a:gd name="T50" fmla="*/ 7084 w 14171"/>
                <a:gd name="T51" fmla="*/ 0 h 14171"/>
                <a:gd name="T52" fmla="*/ 8854 w 14171"/>
                <a:gd name="T53" fmla="*/ 223 h 14171"/>
                <a:gd name="T54" fmla="*/ 10459 w 14171"/>
                <a:gd name="T55" fmla="*/ 856 h 14171"/>
                <a:gd name="T56" fmla="*/ 11847 w 14171"/>
                <a:gd name="T57" fmla="*/ 1844 h 14171"/>
                <a:gd name="T58" fmla="*/ 12960 w 14171"/>
                <a:gd name="T59" fmla="*/ 3127 h 14171"/>
                <a:gd name="T60" fmla="*/ 13742 w 14171"/>
                <a:gd name="T61" fmla="*/ 4653 h 14171"/>
                <a:gd name="T62" fmla="*/ 14135 w 14171"/>
                <a:gd name="T63" fmla="*/ 6362 h 14171"/>
                <a:gd name="T64" fmla="*/ 14089 w 14171"/>
                <a:gd name="T65" fmla="*/ 8161 h 14171"/>
                <a:gd name="T66" fmla="*/ 13615 w 14171"/>
                <a:gd name="T67" fmla="*/ 9840 h 14171"/>
                <a:gd name="T68" fmla="*/ 12761 w 14171"/>
                <a:gd name="T69" fmla="*/ 11322 h 14171"/>
                <a:gd name="T70" fmla="*/ 11588 w 14171"/>
                <a:gd name="T71" fmla="*/ 12550 h 14171"/>
                <a:gd name="T72" fmla="*/ 10154 w 14171"/>
                <a:gd name="T73" fmla="*/ 13471 h 14171"/>
                <a:gd name="T74" fmla="*/ 8511 w 14171"/>
                <a:gd name="T75" fmla="*/ 14027 h 14171"/>
                <a:gd name="T76" fmla="*/ 6722 w 14171"/>
                <a:gd name="T77" fmla="*/ 14164 h 14171"/>
                <a:gd name="T78" fmla="*/ 4981 w 14171"/>
                <a:gd name="T79" fmla="*/ 13852 h 14171"/>
                <a:gd name="T80" fmla="*/ 3415 w 14171"/>
                <a:gd name="T81" fmla="*/ 13145 h 14171"/>
                <a:gd name="T82" fmla="*/ 2079 w 14171"/>
                <a:gd name="T83" fmla="*/ 12092 h 14171"/>
                <a:gd name="T84" fmla="*/ 1026 w 14171"/>
                <a:gd name="T85" fmla="*/ 10756 h 14171"/>
                <a:gd name="T86" fmla="*/ 319 w 14171"/>
                <a:gd name="T87" fmla="*/ 9190 h 14171"/>
                <a:gd name="T88" fmla="*/ 7 w 14171"/>
                <a:gd name="T89" fmla="*/ 7449 h 14171"/>
                <a:gd name="T90" fmla="*/ 144 w 14171"/>
                <a:gd name="T91" fmla="*/ 5660 h 14171"/>
                <a:gd name="T92" fmla="*/ 700 w 14171"/>
                <a:gd name="T93" fmla="*/ 4017 h 14171"/>
                <a:gd name="T94" fmla="*/ 1621 w 14171"/>
                <a:gd name="T95" fmla="*/ 2583 h 14171"/>
                <a:gd name="T96" fmla="*/ 2849 w 14171"/>
                <a:gd name="T97" fmla="*/ 1410 h 14171"/>
                <a:gd name="T98" fmla="*/ 4331 w 14171"/>
                <a:gd name="T99" fmla="*/ 556 h 14171"/>
                <a:gd name="T100" fmla="*/ 6010 w 14171"/>
                <a:gd name="T101" fmla="*/ 82 h 14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171" h="14171">
                  <a:moveTo>
                    <a:pt x="7087" y="91"/>
                  </a:moveTo>
                  <a:lnTo>
                    <a:pt x="7444" y="101"/>
                  </a:lnTo>
                  <a:lnTo>
                    <a:pt x="7799" y="127"/>
                  </a:lnTo>
                  <a:lnTo>
                    <a:pt x="8149" y="173"/>
                  </a:lnTo>
                  <a:lnTo>
                    <a:pt x="8492" y="235"/>
                  </a:lnTo>
                  <a:lnTo>
                    <a:pt x="8830" y="312"/>
                  </a:lnTo>
                  <a:lnTo>
                    <a:pt x="9161" y="408"/>
                  </a:lnTo>
                  <a:lnTo>
                    <a:pt x="9485" y="518"/>
                  </a:lnTo>
                  <a:lnTo>
                    <a:pt x="9804" y="643"/>
                  </a:lnTo>
                  <a:lnTo>
                    <a:pt x="10113" y="782"/>
                  </a:lnTo>
                  <a:lnTo>
                    <a:pt x="10415" y="938"/>
                  </a:lnTo>
                  <a:lnTo>
                    <a:pt x="10708" y="1106"/>
                  </a:lnTo>
                  <a:lnTo>
                    <a:pt x="10991" y="1288"/>
                  </a:lnTo>
                  <a:lnTo>
                    <a:pt x="11267" y="1484"/>
                  </a:lnTo>
                  <a:lnTo>
                    <a:pt x="11531" y="1693"/>
                  </a:lnTo>
                  <a:lnTo>
                    <a:pt x="11785" y="1911"/>
                  </a:lnTo>
                  <a:lnTo>
                    <a:pt x="12027" y="2144"/>
                  </a:lnTo>
                  <a:lnTo>
                    <a:pt x="12260" y="2386"/>
                  </a:lnTo>
                  <a:lnTo>
                    <a:pt x="12478" y="2640"/>
                  </a:lnTo>
                  <a:lnTo>
                    <a:pt x="12687" y="2904"/>
                  </a:lnTo>
                  <a:lnTo>
                    <a:pt x="12883" y="3180"/>
                  </a:lnTo>
                  <a:lnTo>
                    <a:pt x="13065" y="3463"/>
                  </a:lnTo>
                  <a:lnTo>
                    <a:pt x="13233" y="3756"/>
                  </a:lnTo>
                  <a:lnTo>
                    <a:pt x="13389" y="4058"/>
                  </a:lnTo>
                  <a:lnTo>
                    <a:pt x="13528" y="4367"/>
                  </a:lnTo>
                  <a:lnTo>
                    <a:pt x="13653" y="4686"/>
                  </a:lnTo>
                  <a:lnTo>
                    <a:pt x="13763" y="5010"/>
                  </a:lnTo>
                  <a:lnTo>
                    <a:pt x="13859" y="5341"/>
                  </a:lnTo>
                  <a:lnTo>
                    <a:pt x="13936" y="5679"/>
                  </a:lnTo>
                  <a:lnTo>
                    <a:pt x="13998" y="6022"/>
                  </a:lnTo>
                  <a:lnTo>
                    <a:pt x="14044" y="6372"/>
                  </a:lnTo>
                  <a:lnTo>
                    <a:pt x="14070" y="6727"/>
                  </a:lnTo>
                  <a:lnTo>
                    <a:pt x="14080" y="7087"/>
                  </a:lnTo>
                  <a:lnTo>
                    <a:pt x="14070" y="7444"/>
                  </a:lnTo>
                  <a:lnTo>
                    <a:pt x="14044" y="7799"/>
                  </a:lnTo>
                  <a:lnTo>
                    <a:pt x="13998" y="8149"/>
                  </a:lnTo>
                  <a:lnTo>
                    <a:pt x="13936" y="8492"/>
                  </a:lnTo>
                  <a:lnTo>
                    <a:pt x="13859" y="8830"/>
                  </a:lnTo>
                  <a:lnTo>
                    <a:pt x="13763" y="9161"/>
                  </a:lnTo>
                  <a:lnTo>
                    <a:pt x="13653" y="9485"/>
                  </a:lnTo>
                  <a:lnTo>
                    <a:pt x="13528" y="9804"/>
                  </a:lnTo>
                  <a:lnTo>
                    <a:pt x="13389" y="10113"/>
                  </a:lnTo>
                  <a:lnTo>
                    <a:pt x="13233" y="10415"/>
                  </a:lnTo>
                  <a:lnTo>
                    <a:pt x="13065" y="10708"/>
                  </a:lnTo>
                  <a:lnTo>
                    <a:pt x="12883" y="10991"/>
                  </a:lnTo>
                  <a:lnTo>
                    <a:pt x="12687" y="11267"/>
                  </a:lnTo>
                  <a:lnTo>
                    <a:pt x="12478" y="11531"/>
                  </a:lnTo>
                  <a:lnTo>
                    <a:pt x="12260" y="11785"/>
                  </a:lnTo>
                  <a:lnTo>
                    <a:pt x="12027" y="12027"/>
                  </a:lnTo>
                  <a:lnTo>
                    <a:pt x="11785" y="12260"/>
                  </a:lnTo>
                  <a:lnTo>
                    <a:pt x="11531" y="12478"/>
                  </a:lnTo>
                  <a:lnTo>
                    <a:pt x="11267" y="12687"/>
                  </a:lnTo>
                  <a:lnTo>
                    <a:pt x="10991" y="12883"/>
                  </a:lnTo>
                  <a:lnTo>
                    <a:pt x="10708" y="13065"/>
                  </a:lnTo>
                  <a:lnTo>
                    <a:pt x="10415" y="13233"/>
                  </a:lnTo>
                  <a:lnTo>
                    <a:pt x="10113" y="13389"/>
                  </a:lnTo>
                  <a:lnTo>
                    <a:pt x="9804" y="13528"/>
                  </a:lnTo>
                  <a:lnTo>
                    <a:pt x="9485" y="13653"/>
                  </a:lnTo>
                  <a:lnTo>
                    <a:pt x="9161" y="13763"/>
                  </a:lnTo>
                  <a:lnTo>
                    <a:pt x="8830" y="13859"/>
                  </a:lnTo>
                  <a:lnTo>
                    <a:pt x="8492" y="13936"/>
                  </a:lnTo>
                  <a:lnTo>
                    <a:pt x="8149" y="13998"/>
                  </a:lnTo>
                  <a:lnTo>
                    <a:pt x="7799" y="14044"/>
                  </a:lnTo>
                  <a:lnTo>
                    <a:pt x="7444" y="14070"/>
                  </a:lnTo>
                  <a:lnTo>
                    <a:pt x="7087" y="14080"/>
                  </a:lnTo>
                  <a:lnTo>
                    <a:pt x="6727" y="14070"/>
                  </a:lnTo>
                  <a:lnTo>
                    <a:pt x="6372" y="14044"/>
                  </a:lnTo>
                  <a:lnTo>
                    <a:pt x="6022" y="13998"/>
                  </a:lnTo>
                  <a:lnTo>
                    <a:pt x="5679" y="13936"/>
                  </a:lnTo>
                  <a:lnTo>
                    <a:pt x="5341" y="13859"/>
                  </a:lnTo>
                  <a:lnTo>
                    <a:pt x="5010" y="13763"/>
                  </a:lnTo>
                  <a:lnTo>
                    <a:pt x="4686" y="13653"/>
                  </a:lnTo>
                  <a:lnTo>
                    <a:pt x="4367" y="13528"/>
                  </a:lnTo>
                  <a:lnTo>
                    <a:pt x="4058" y="13389"/>
                  </a:lnTo>
                  <a:lnTo>
                    <a:pt x="3756" y="13233"/>
                  </a:lnTo>
                  <a:lnTo>
                    <a:pt x="3463" y="13065"/>
                  </a:lnTo>
                  <a:lnTo>
                    <a:pt x="3180" y="12883"/>
                  </a:lnTo>
                  <a:lnTo>
                    <a:pt x="2904" y="12687"/>
                  </a:lnTo>
                  <a:lnTo>
                    <a:pt x="2640" y="12478"/>
                  </a:lnTo>
                  <a:lnTo>
                    <a:pt x="2386" y="12260"/>
                  </a:lnTo>
                  <a:lnTo>
                    <a:pt x="2144" y="12027"/>
                  </a:lnTo>
                  <a:lnTo>
                    <a:pt x="1911" y="11785"/>
                  </a:lnTo>
                  <a:lnTo>
                    <a:pt x="1693" y="11531"/>
                  </a:lnTo>
                  <a:lnTo>
                    <a:pt x="1484" y="11267"/>
                  </a:lnTo>
                  <a:lnTo>
                    <a:pt x="1288" y="10991"/>
                  </a:lnTo>
                  <a:lnTo>
                    <a:pt x="1106" y="10708"/>
                  </a:lnTo>
                  <a:lnTo>
                    <a:pt x="938" y="10415"/>
                  </a:lnTo>
                  <a:lnTo>
                    <a:pt x="782" y="10113"/>
                  </a:lnTo>
                  <a:lnTo>
                    <a:pt x="643" y="9804"/>
                  </a:lnTo>
                  <a:lnTo>
                    <a:pt x="518" y="9485"/>
                  </a:lnTo>
                  <a:lnTo>
                    <a:pt x="408" y="9161"/>
                  </a:lnTo>
                  <a:lnTo>
                    <a:pt x="312" y="8830"/>
                  </a:lnTo>
                  <a:lnTo>
                    <a:pt x="235" y="8492"/>
                  </a:lnTo>
                  <a:lnTo>
                    <a:pt x="173" y="8149"/>
                  </a:lnTo>
                  <a:lnTo>
                    <a:pt x="127" y="7799"/>
                  </a:lnTo>
                  <a:lnTo>
                    <a:pt x="101" y="7444"/>
                  </a:lnTo>
                  <a:lnTo>
                    <a:pt x="91" y="7087"/>
                  </a:lnTo>
                  <a:lnTo>
                    <a:pt x="101" y="6727"/>
                  </a:lnTo>
                  <a:lnTo>
                    <a:pt x="127" y="6372"/>
                  </a:lnTo>
                  <a:lnTo>
                    <a:pt x="173" y="6022"/>
                  </a:lnTo>
                  <a:lnTo>
                    <a:pt x="235" y="5679"/>
                  </a:lnTo>
                  <a:lnTo>
                    <a:pt x="312" y="5341"/>
                  </a:lnTo>
                  <a:lnTo>
                    <a:pt x="408" y="5010"/>
                  </a:lnTo>
                  <a:lnTo>
                    <a:pt x="518" y="4686"/>
                  </a:lnTo>
                  <a:lnTo>
                    <a:pt x="643" y="4367"/>
                  </a:lnTo>
                  <a:lnTo>
                    <a:pt x="782" y="4058"/>
                  </a:lnTo>
                  <a:lnTo>
                    <a:pt x="938" y="3756"/>
                  </a:lnTo>
                  <a:lnTo>
                    <a:pt x="1106" y="3463"/>
                  </a:lnTo>
                  <a:lnTo>
                    <a:pt x="1288" y="3180"/>
                  </a:lnTo>
                  <a:lnTo>
                    <a:pt x="1484" y="2904"/>
                  </a:lnTo>
                  <a:lnTo>
                    <a:pt x="1693" y="2640"/>
                  </a:lnTo>
                  <a:lnTo>
                    <a:pt x="1911" y="2386"/>
                  </a:lnTo>
                  <a:lnTo>
                    <a:pt x="2144" y="2144"/>
                  </a:lnTo>
                  <a:lnTo>
                    <a:pt x="2386" y="1911"/>
                  </a:lnTo>
                  <a:lnTo>
                    <a:pt x="2640" y="1693"/>
                  </a:lnTo>
                  <a:lnTo>
                    <a:pt x="2904" y="1484"/>
                  </a:lnTo>
                  <a:lnTo>
                    <a:pt x="3180" y="1288"/>
                  </a:lnTo>
                  <a:lnTo>
                    <a:pt x="3463" y="1106"/>
                  </a:lnTo>
                  <a:lnTo>
                    <a:pt x="3756" y="938"/>
                  </a:lnTo>
                  <a:lnTo>
                    <a:pt x="4058" y="782"/>
                  </a:lnTo>
                  <a:lnTo>
                    <a:pt x="4367" y="643"/>
                  </a:lnTo>
                  <a:lnTo>
                    <a:pt x="4686" y="518"/>
                  </a:lnTo>
                  <a:lnTo>
                    <a:pt x="5010" y="408"/>
                  </a:lnTo>
                  <a:lnTo>
                    <a:pt x="5341" y="312"/>
                  </a:lnTo>
                  <a:lnTo>
                    <a:pt x="5679" y="235"/>
                  </a:lnTo>
                  <a:lnTo>
                    <a:pt x="6022" y="173"/>
                  </a:lnTo>
                  <a:lnTo>
                    <a:pt x="6372" y="127"/>
                  </a:lnTo>
                  <a:lnTo>
                    <a:pt x="6727" y="101"/>
                  </a:lnTo>
                  <a:lnTo>
                    <a:pt x="7087" y="91"/>
                  </a:lnTo>
                  <a:close/>
                  <a:moveTo>
                    <a:pt x="7084" y="0"/>
                  </a:moveTo>
                  <a:lnTo>
                    <a:pt x="7449" y="7"/>
                  </a:lnTo>
                  <a:lnTo>
                    <a:pt x="7809" y="36"/>
                  </a:lnTo>
                  <a:lnTo>
                    <a:pt x="8161" y="82"/>
                  </a:lnTo>
                  <a:lnTo>
                    <a:pt x="8511" y="144"/>
                  </a:lnTo>
                  <a:lnTo>
                    <a:pt x="8854" y="223"/>
                  </a:lnTo>
                  <a:lnTo>
                    <a:pt x="9190" y="319"/>
                  </a:lnTo>
                  <a:lnTo>
                    <a:pt x="9518" y="429"/>
                  </a:lnTo>
                  <a:lnTo>
                    <a:pt x="9840" y="556"/>
                  </a:lnTo>
                  <a:lnTo>
                    <a:pt x="10154" y="700"/>
                  </a:lnTo>
                  <a:lnTo>
                    <a:pt x="10459" y="856"/>
                  </a:lnTo>
                  <a:lnTo>
                    <a:pt x="10756" y="1026"/>
                  </a:lnTo>
                  <a:lnTo>
                    <a:pt x="11044" y="1211"/>
                  </a:lnTo>
                  <a:lnTo>
                    <a:pt x="11322" y="1410"/>
                  </a:lnTo>
                  <a:lnTo>
                    <a:pt x="11588" y="1621"/>
                  </a:lnTo>
                  <a:lnTo>
                    <a:pt x="11847" y="1844"/>
                  </a:lnTo>
                  <a:lnTo>
                    <a:pt x="12092" y="2079"/>
                  </a:lnTo>
                  <a:lnTo>
                    <a:pt x="12327" y="2324"/>
                  </a:lnTo>
                  <a:lnTo>
                    <a:pt x="12550" y="2583"/>
                  </a:lnTo>
                  <a:lnTo>
                    <a:pt x="12761" y="2849"/>
                  </a:lnTo>
                  <a:lnTo>
                    <a:pt x="12960" y="3127"/>
                  </a:lnTo>
                  <a:lnTo>
                    <a:pt x="13145" y="3415"/>
                  </a:lnTo>
                  <a:lnTo>
                    <a:pt x="13315" y="3712"/>
                  </a:lnTo>
                  <a:lnTo>
                    <a:pt x="13471" y="4017"/>
                  </a:lnTo>
                  <a:lnTo>
                    <a:pt x="13615" y="4331"/>
                  </a:lnTo>
                  <a:lnTo>
                    <a:pt x="13742" y="4653"/>
                  </a:lnTo>
                  <a:lnTo>
                    <a:pt x="13852" y="4981"/>
                  </a:lnTo>
                  <a:lnTo>
                    <a:pt x="13948" y="5317"/>
                  </a:lnTo>
                  <a:lnTo>
                    <a:pt x="14027" y="5660"/>
                  </a:lnTo>
                  <a:lnTo>
                    <a:pt x="14089" y="6010"/>
                  </a:lnTo>
                  <a:lnTo>
                    <a:pt x="14135" y="6362"/>
                  </a:lnTo>
                  <a:lnTo>
                    <a:pt x="14164" y="6722"/>
                  </a:lnTo>
                  <a:lnTo>
                    <a:pt x="14171" y="7087"/>
                  </a:lnTo>
                  <a:lnTo>
                    <a:pt x="14164" y="7449"/>
                  </a:lnTo>
                  <a:lnTo>
                    <a:pt x="14135" y="7809"/>
                  </a:lnTo>
                  <a:lnTo>
                    <a:pt x="14089" y="8161"/>
                  </a:lnTo>
                  <a:lnTo>
                    <a:pt x="14027" y="8511"/>
                  </a:lnTo>
                  <a:lnTo>
                    <a:pt x="13948" y="8854"/>
                  </a:lnTo>
                  <a:lnTo>
                    <a:pt x="13852" y="9190"/>
                  </a:lnTo>
                  <a:lnTo>
                    <a:pt x="13742" y="9518"/>
                  </a:lnTo>
                  <a:lnTo>
                    <a:pt x="13615" y="9840"/>
                  </a:lnTo>
                  <a:lnTo>
                    <a:pt x="13471" y="10154"/>
                  </a:lnTo>
                  <a:lnTo>
                    <a:pt x="13315" y="10459"/>
                  </a:lnTo>
                  <a:lnTo>
                    <a:pt x="13145" y="10756"/>
                  </a:lnTo>
                  <a:lnTo>
                    <a:pt x="12960" y="11044"/>
                  </a:lnTo>
                  <a:lnTo>
                    <a:pt x="12761" y="11322"/>
                  </a:lnTo>
                  <a:lnTo>
                    <a:pt x="12550" y="11588"/>
                  </a:lnTo>
                  <a:lnTo>
                    <a:pt x="12327" y="11847"/>
                  </a:lnTo>
                  <a:lnTo>
                    <a:pt x="12092" y="12092"/>
                  </a:lnTo>
                  <a:lnTo>
                    <a:pt x="11847" y="12327"/>
                  </a:lnTo>
                  <a:lnTo>
                    <a:pt x="11588" y="12550"/>
                  </a:lnTo>
                  <a:lnTo>
                    <a:pt x="11322" y="12761"/>
                  </a:lnTo>
                  <a:lnTo>
                    <a:pt x="11044" y="12960"/>
                  </a:lnTo>
                  <a:lnTo>
                    <a:pt x="10756" y="13145"/>
                  </a:lnTo>
                  <a:lnTo>
                    <a:pt x="10459" y="13315"/>
                  </a:lnTo>
                  <a:lnTo>
                    <a:pt x="10154" y="13471"/>
                  </a:lnTo>
                  <a:lnTo>
                    <a:pt x="9840" y="13615"/>
                  </a:lnTo>
                  <a:lnTo>
                    <a:pt x="9518" y="13742"/>
                  </a:lnTo>
                  <a:lnTo>
                    <a:pt x="9190" y="13852"/>
                  </a:lnTo>
                  <a:lnTo>
                    <a:pt x="8854" y="13948"/>
                  </a:lnTo>
                  <a:lnTo>
                    <a:pt x="8511" y="14027"/>
                  </a:lnTo>
                  <a:lnTo>
                    <a:pt x="8161" y="14089"/>
                  </a:lnTo>
                  <a:lnTo>
                    <a:pt x="7809" y="14135"/>
                  </a:lnTo>
                  <a:lnTo>
                    <a:pt x="7449" y="14164"/>
                  </a:lnTo>
                  <a:lnTo>
                    <a:pt x="7084" y="14171"/>
                  </a:lnTo>
                  <a:lnTo>
                    <a:pt x="6722" y="14164"/>
                  </a:lnTo>
                  <a:lnTo>
                    <a:pt x="6362" y="14135"/>
                  </a:lnTo>
                  <a:lnTo>
                    <a:pt x="6010" y="14089"/>
                  </a:lnTo>
                  <a:lnTo>
                    <a:pt x="5660" y="14027"/>
                  </a:lnTo>
                  <a:lnTo>
                    <a:pt x="5317" y="13948"/>
                  </a:lnTo>
                  <a:lnTo>
                    <a:pt x="4981" y="13852"/>
                  </a:lnTo>
                  <a:lnTo>
                    <a:pt x="4653" y="13742"/>
                  </a:lnTo>
                  <a:lnTo>
                    <a:pt x="4331" y="13615"/>
                  </a:lnTo>
                  <a:lnTo>
                    <a:pt x="4017" y="13471"/>
                  </a:lnTo>
                  <a:lnTo>
                    <a:pt x="3712" y="13315"/>
                  </a:lnTo>
                  <a:lnTo>
                    <a:pt x="3415" y="13145"/>
                  </a:lnTo>
                  <a:lnTo>
                    <a:pt x="3127" y="12960"/>
                  </a:lnTo>
                  <a:lnTo>
                    <a:pt x="2849" y="12761"/>
                  </a:lnTo>
                  <a:lnTo>
                    <a:pt x="2583" y="12550"/>
                  </a:lnTo>
                  <a:lnTo>
                    <a:pt x="2324" y="12327"/>
                  </a:lnTo>
                  <a:lnTo>
                    <a:pt x="2079" y="12092"/>
                  </a:lnTo>
                  <a:lnTo>
                    <a:pt x="1844" y="11847"/>
                  </a:lnTo>
                  <a:lnTo>
                    <a:pt x="1621" y="11588"/>
                  </a:lnTo>
                  <a:lnTo>
                    <a:pt x="1410" y="11322"/>
                  </a:lnTo>
                  <a:lnTo>
                    <a:pt x="1211" y="11044"/>
                  </a:lnTo>
                  <a:lnTo>
                    <a:pt x="1026" y="10756"/>
                  </a:lnTo>
                  <a:lnTo>
                    <a:pt x="856" y="10459"/>
                  </a:lnTo>
                  <a:lnTo>
                    <a:pt x="700" y="10154"/>
                  </a:lnTo>
                  <a:lnTo>
                    <a:pt x="556" y="9840"/>
                  </a:lnTo>
                  <a:lnTo>
                    <a:pt x="429" y="9518"/>
                  </a:lnTo>
                  <a:lnTo>
                    <a:pt x="319" y="9190"/>
                  </a:lnTo>
                  <a:lnTo>
                    <a:pt x="223" y="8854"/>
                  </a:lnTo>
                  <a:lnTo>
                    <a:pt x="144" y="8511"/>
                  </a:lnTo>
                  <a:lnTo>
                    <a:pt x="82" y="8161"/>
                  </a:lnTo>
                  <a:lnTo>
                    <a:pt x="36" y="7809"/>
                  </a:lnTo>
                  <a:lnTo>
                    <a:pt x="7" y="7449"/>
                  </a:lnTo>
                  <a:lnTo>
                    <a:pt x="0" y="7087"/>
                  </a:lnTo>
                  <a:lnTo>
                    <a:pt x="7" y="6722"/>
                  </a:lnTo>
                  <a:lnTo>
                    <a:pt x="36" y="6362"/>
                  </a:lnTo>
                  <a:lnTo>
                    <a:pt x="82" y="6010"/>
                  </a:lnTo>
                  <a:lnTo>
                    <a:pt x="144" y="5660"/>
                  </a:lnTo>
                  <a:lnTo>
                    <a:pt x="223" y="5317"/>
                  </a:lnTo>
                  <a:lnTo>
                    <a:pt x="319" y="4981"/>
                  </a:lnTo>
                  <a:lnTo>
                    <a:pt x="429" y="4653"/>
                  </a:lnTo>
                  <a:lnTo>
                    <a:pt x="556" y="4331"/>
                  </a:lnTo>
                  <a:lnTo>
                    <a:pt x="700" y="4017"/>
                  </a:lnTo>
                  <a:lnTo>
                    <a:pt x="856" y="3712"/>
                  </a:lnTo>
                  <a:lnTo>
                    <a:pt x="1026" y="3415"/>
                  </a:lnTo>
                  <a:lnTo>
                    <a:pt x="1211" y="3127"/>
                  </a:lnTo>
                  <a:lnTo>
                    <a:pt x="1410" y="2849"/>
                  </a:lnTo>
                  <a:lnTo>
                    <a:pt x="1621" y="2583"/>
                  </a:lnTo>
                  <a:lnTo>
                    <a:pt x="1844" y="2324"/>
                  </a:lnTo>
                  <a:lnTo>
                    <a:pt x="2079" y="2079"/>
                  </a:lnTo>
                  <a:lnTo>
                    <a:pt x="2324" y="1844"/>
                  </a:lnTo>
                  <a:lnTo>
                    <a:pt x="2583" y="1621"/>
                  </a:lnTo>
                  <a:lnTo>
                    <a:pt x="2849" y="1410"/>
                  </a:lnTo>
                  <a:lnTo>
                    <a:pt x="3127" y="1211"/>
                  </a:lnTo>
                  <a:lnTo>
                    <a:pt x="3415" y="1026"/>
                  </a:lnTo>
                  <a:lnTo>
                    <a:pt x="3712" y="856"/>
                  </a:lnTo>
                  <a:lnTo>
                    <a:pt x="4017" y="700"/>
                  </a:lnTo>
                  <a:lnTo>
                    <a:pt x="4331" y="556"/>
                  </a:lnTo>
                  <a:lnTo>
                    <a:pt x="4653" y="429"/>
                  </a:lnTo>
                  <a:lnTo>
                    <a:pt x="4981" y="319"/>
                  </a:lnTo>
                  <a:lnTo>
                    <a:pt x="5317" y="223"/>
                  </a:lnTo>
                  <a:lnTo>
                    <a:pt x="5660" y="144"/>
                  </a:lnTo>
                  <a:lnTo>
                    <a:pt x="6010" y="82"/>
                  </a:lnTo>
                  <a:lnTo>
                    <a:pt x="6362" y="36"/>
                  </a:lnTo>
                  <a:lnTo>
                    <a:pt x="6722" y="7"/>
                  </a:lnTo>
                  <a:lnTo>
                    <a:pt x="7084" y="0"/>
                  </a:lnTo>
                  <a:close/>
                </a:path>
              </a:pathLst>
            </a:custGeom>
            <a:solidFill>
              <a:srgbClr val="12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 noChangeAspect="1" noEditPoints="1"/>
            </p:cNvSpPr>
            <p:nvPr/>
          </p:nvSpPr>
          <p:spPr bwMode="auto">
            <a:xfrm>
              <a:off x="3418" y="3134"/>
              <a:ext cx="10483" cy="10483"/>
            </a:xfrm>
            <a:custGeom>
              <a:avLst/>
              <a:gdLst>
                <a:gd name="T0" fmla="*/ 6276 w 10483"/>
                <a:gd name="T1" fmla="*/ 199 h 10483"/>
                <a:gd name="T2" fmla="*/ 7468 w 10483"/>
                <a:gd name="T3" fmla="*/ 605 h 10483"/>
                <a:gd name="T4" fmla="*/ 8511 w 10483"/>
                <a:gd name="T5" fmla="*/ 1274 h 10483"/>
                <a:gd name="T6" fmla="*/ 9363 w 10483"/>
                <a:gd name="T7" fmla="*/ 2166 h 10483"/>
                <a:gd name="T8" fmla="*/ 9982 w 10483"/>
                <a:gd name="T9" fmla="*/ 3243 h 10483"/>
                <a:gd name="T10" fmla="*/ 10327 w 10483"/>
                <a:gd name="T11" fmla="*/ 4458 h 10483"/>
                <a:gd name="T12" fmla="*/ 10360 w 10483"/>
                <a:gd name="T13" fmla="*/ 5766 h 10483"/>
                <a:gd name="T14" fmla="*/ 10075 w 10483"/>
                <a:gd name="T15" fmla="*/ 7008 h 10483"/>
                <a:gd name="T16" fmla="*/ 9507 w 10483"/>
                <a:gd name="T17" fmla="*/ 8116 h 10483"/>
                <a:gd name="T18" fmla="*/ 8699 w 10483"/>
                <a:gd name="T19" fmla="*/ 9049 h 10483"/>
                <a:gd name="T20" fmla="*/ 7691 w 10483"/>
                <a:gd name="T21" fmla="*/ 9766 h 10483"/>
                <a:gd name="T22" fmla="*/ 6526 w 10483"/>
                <a:gd name="T23" fmla="*/ 10226 h 10483"/>
                <a:gd name="T24" fmla="*/ 5243 w 10483"/>
                <a:gd name="T25" fmla="*/ 10387 h 10483"/>
                <a:gd name="T26" fmla="*/ 3957 w 10483"/>
                <a:gd name="T27" fmla="*/ 10226 h 10483"/>
                <a:gd name="T28" fmla="*/ 2792 w 10483"/>
                <a:gd name="T29" fmla="*/ 9766 h 10483"/>
                <a:gd name="T30" fmla="*/ 1784 w 10483"/>
                <a:gd name="T31" fmla="*/ 9049 h 10483"/>
                <a:gd name="T32" fmla="*/ 976 w 10483"/>
                <a:gd name="T33" fmla="*/ 8116 h 10483"/>
                <a:gd name="T34" fmla="*/ 408 w 10483"/>
                <a:gd name="T35" fmla="*/ 7008 h 10483"/>
                <a:gd name="T36" fmla="*/ 123 w 10483"/>
                <a:gd name="T37" fmla="*/ 5766 h 10483"/>
                <a:gd name="T38" fmla="*/ 156 w 10483"/>
                <a:gd name="T39" fmla="*/ 4458 h 10483"/>
                <a:gd name="T40" fmla="*/ 501 w 10483"/>
                <a:gd name="T41" fmla="*/ 3243 h 10483"/>
                <a:gd name="T42" fmla="*/ 1120 w 10483"/>
                <a:gd name="T43" fmla="*/ 2166 h 10483"/>
                <a:gd name="T44" fmla="*/ 1972 w 10483"/>
                <a:gd name="T45" fmla="*/ 1274 h 10483"/>
                <a:gd name="T46" fmla="*/ 3015 w 10483"/>
                <a:gd name="T47" fmla="*/ 605 h 10483"/>
                <a:gd name="T48" fmla="*/ 4207 w 10483"/>
                <a:gd name="T49" fmla="*/ 199 h 10483"/>
                <a:gd name="T50" fmla="*/ 5243 w 10483"/>
                <a:gd name="T51" fmla="*/ 0 h 10483"/>
                <a:gd name="T52" fmla="*/ 6550 w 10483"/>
                <a:gd name="T53" fmla="*/ 166 h 10483"/>
                <a:gd name="T54" fmla="*/ 7737 w 10483"/>
                <a:gd name="T55" fmla="*/ 633 h 10483"/>
                <a:gd name="T56" fmla="*/ 8763 w 10483"/>
                <a:gd name="T57" fmla="*/ 1365 h 10483"/>
                <a:gd name="T58" fmla="*/ 9586 w 10483"/>
                <a:gd name="T59" fmla="*/ 2314 h 10483"/>
                <a:gd name="T60" fmla="*/ 10164 w 10483"/>
                <a:gd name="T61" fmla="*/ 3442 h 10483"/>
                <a:gd name="T62" fmla="*/ 10456 w 10483"/>
                <a:gd name="T63" fmla="*/ 4708 h 10483"/>
                <a:gd name="T64" fmla="*/ 10423 w 10483"/>
                <a:gd name="T65" fmla="*/ 6039 h 10483"/>
                <a:gd name="T66" fmla="*/ 10070 w 10483"/>
                <a:gd name="T67" fmla="*/ 7279 h 10483"/>
                <a:gd name="T68" fmla="*/ 9440 w 10483"/>
                <a:gd name="T69" fmla="*/ 8375 h 10483"/>
                <a:gd name="T70" fmla="*/ 8574 w 10483"/>
                <a:gd name="T71" fmla="*/ 9284 h 10483"/>
                <a:gd name="T72" fmla="*/ 7511 w 10483"/>
                <a:gd name="T73" fmla="*/ 9965 h 10483"/>
                <a:gd name="T74" fmla="*/ 6296 w 10483"/>
                <a:gd name="T75" fmla="*/ 10377 h 10483"/>
                <a:gd name="T76" fmla="*/ 4972 w 10483"/>
                <a:gd name="T77" fmla="*/ 10478 h 10483"/>
                <a:gd name="T78" fmla="*/ 3686 w 10483"/>
                <a:gd name="T79" fmla="*/ 10248 h 10483"/>
                <a:gd name="T80" fmla="*/ 2526 w 10483"/>
                <a:gd name="T81" fmla="*/ 9723 h 10483"/>
                <a:gd name="T82" fmla="*/ 1537 w 10483"/>
                <a:gd name="T83" fmla="*/ 8946 h 10483"/>
                <a:gd name="T84" fmla="*/ 760 w 10483"/>
                <a:gd name="T85" fmla="*/ 7957 h 10483"/>
                <a:gd name="T86" fmla="*/ 235 w 10483"/>
                <a:gd name="T87" fmla="*/ 6797 h 10483"/>
                <a:gd name="T88" fmla="*/ 5 w 10483"/>
                <a:gd name="T89" fmla="*/ 5511 h 10483"/>
                <a:gd name="T90" fmla="*/ 106 w 10483"/>
                <a:gd name="T91" fmla="*/ 4187 h 10483"/>
                <a:gd name="T92" fmla="*/ 518 w 10483"/>
                <a:gd name="T93" fmla="*/ 2972 h 10483"/>
                <a:gd name="T94" fmla="*/ 1199 w 10483"/>
                <a:gd name="T95" fmla="*/ 1909 h 10483"/>
                <a:gd name="T96" fmla="*/ 2108 w 10483"/>
                <a:gd name="T97" fmla="*/ 1043 h 10483"/>
                <a:gd name="T98" fmla="*/ 3204 w 10483"/>
                <a:gd name="T99" fmla="*/ 413 h 10483"/>
                <a:gd name="T100" fmla="*/ 4444 w 10483"/>
                <a:gd name="T101" fmla="*/ 60 h 10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483" h="10483">
                  <a:moveTo>
                    <a:pt x="5243" y="96"/>
                  </a:moveTo>
                  <a:lnTo>
                    <a:pt x="5507" y="103"/>
                  </a:lnTo>
                  <a:lnTo>
                    <a:pt x="5766" y="123"/>
                  </a:lnTo>
                  <a:lnTo>
                    <a:pt x="6025" y="156"/>
                  </a:lnTo>
                  <a:lnTo>
                    <a:pt x="6276" y="199"/>
                  </a:lnTo>
                  <a:lnTo>
                    <a:pt x="6526" y="257"/>
                  </a:lnTo>
                  <a:lnTo>
                    <a:pt x="6768" y="326"/>
                  </a:lnTo>
                  <a:lnTo>
                    <a:pt x="7008" y="408"/>
                  </a:lnTo>
                  <a:lnTo>
                    <a:pt x="7240" y="501"/>
                  </a:lnTo>
                  <a:lnTo>
                    <a:pt x="7468" y="605"/>
                  </a:lnTo>
                  <a:lnTo>
                    <a:pt x="7691" y="717"/>
                  </a:lnTo>
                  <a:lnTo>
                    <a:pt x="7907" y="842"/>
                  </a:lnTo>
                  <a:lnTo>
                    <a:pt x="8116" y="976"/>
                  </a:lnTo>
                  <a:lnTo>
                    <a:pt x="8317" y="1120"/>
                  </a:lnTo>
                  <a:lnTo>
                    <a:pt x="8511" y="1274"/>
                  </a:lnTo>
                  <a:lnTo>
                    <a:pt x="8699" y="1434"/>
                  </a:lnTo>
                  <a:lnTo>
                    <a:pt x="8878" y="1605"/>
                  </a:lnTo>
                  <a:lnTo>
                    <a:pt x="9049" y="1784"/>
                  </a:lnTo>
                  <a:lnTo>
                    <a:pt x="9209" y="1972"/>
                  </a:lnTo>
                  <a:lnTo>
                    <a:pt x="9363" y="2166"/>
                  </a:lnTo>
                  <a:lnTo>
                    <a:pt x="9507" y="2367"/>
                  </a:lnTo>
                  <a:lnTo>
                    <a:pt x="9641" y="2576"/>
                  </a:lnTo>
                  <a:lnTo>
                    <a:pt x="9766" y="2792"/>
                  </a:lnTo>
                  <a:lnTo>
                    <a:pt x="9878" y="3015"/>
                  </a:lnTo>
                  <a:lnTo>
                    <a:pt x="9982" y="3243"/>
                  </a:lnTo>
                  <a:lnTo>
                    <a:pt x="10075" y="3475"/>
                  </a:lnTo>
                  <a:lnTo>
                    <a:pt x="10157" y="3715"/>
                  </a:lnTo>
                  <a:lnTo>
                    <a:pt x="10226" y="3957"/>
                  </a:lnTo>
                  <a:lnTo>
                    <a:pt x="10284" y="4207"/>
                  </a:lnTo>
                  <a:lnTo>
                    <a:pt x="10327" y="4458"/>
                  </a:lnTo>
                  <a:lnTo>
                    <a:pt x="10360" y="4717"/>
                  </a:lnTo>
                  <a:lnTo>
                    <a:pt x="10380" y="4976"/>
                  </a:lnTo>
                  <a:lnTo>
                    <a:pt x="10387" y="5243"/>
                  </a:lnTo>
                  <a:lnTo>
                    <a:pt x="10380" y="5507"/>
                  </a:lnTo>
                  <a:lnTo>
                    <a:pt x="10360" y="5766"/>
                  </a:lnTo>
                  <a:lnTo>
                    <a:pt x="10327" y="6025"/>
                  </a:lnTo>
                  <a:lnTo>
                    <a:pt x="10284" y="6276"/>
                  </a:lnTo>
                  <a:lnTo>
                    <a:pt x="10226" y="6526"/>
                  </a:lnTo>
                  <a:lnTo>
                    <a:pt x="10157" y="6768"/>
                  </a:lnTo>
                  <a:lnTo>
                    <a:pt x="10075" y="7008"/>
                  </a:lnTo>
                  <a:lnTo>
                    <a:pt x="9982" y="7240"/>
                  </a:lnTo>
                  <a:lnTo>
                    <a:pt x="9878" y="7468"/>
                  </a:lnTo>
                  <a:lnTo>
                    <a:pt x="9766" y="7691"/>
                  </a:lnTo>
                  <a:lnTo>
                    <a:pt x="9641" y="7907"/>
                  </a:lnTo>
                  <a:lnTo>
                    <a:pt x="9507" y="8116"/>
                  </a:lnTo>
                  <a:lnTo>
                    <a:pt x="9363" y="8317"/>
                  </a:lnTo>
                  <a:lnTo>
                    <a:pt x="9209" y="8511"/>
                  </a:lnTo>
                  <a:lnTo>
                    <a:pt x="9049" y="8699"/>
                  </a:lnTo>
                  <a:lnTo>
                    <a:pt x="8878" y="8878"/>
                  </a:lnTo>
                  <a:lnTo>
                    <a:pt x="8699" y="9049"/>
                  </a:lnTo>
                  <a:lnTo>
                    <a:pt x="8511" y="9209"/>
                  </a:lnTo>
                  <a:lnTo>
                    <a:pt x="8317" y="9363"/>
                  </a:lnTo>
                  <a:lnTo>
                    <a:pt x="8116" y="9507"/>
                  </a:lnTo>
                  <a:lnTo>
                    <a:pt x="7907" y="9641"/>
                  </a:lnTo>
                  <a:lnTo>
                    <a:pt x="7691" y="9766"/>
                  </a:lnTo>
                  <a:lnTo>
                    <a:pt x="7468" y="9878"/>
                  </a:lnTo>
                  <a:lnTo>
                    <a:pt x="7240" y="9982"/>
                  </a:lnTo>
                  <a:lnTo>
                    <a:pt x="7008" y="10075"/>
                  </a:lnTo>
                  <a:lnTo>
                    <a:pt x="6768" y="10157"/>
                  </a:lnTo>
                  <a:lnTo>
                    <a:pt x="6526" y="10226"/>
                  </a:lnTo>
                  <a:lnTo>
                    <a:pt x="6276" y="10284"/>
                  </a:lnTo>
                  <a:lnTo>
                    <a:pt x="6025" y="10327"/>
                  </a:lnTo>
                  <a:lnTo>
                    <a:pt x="5766" y="10360"/>
                  </a:lnTo>
                  <a:lnTo>
                    <a:pt x="5507" y="10380"/>
                  </a:lnTo>
                  <a:lnTo>
                    <a:pt x="5243" y="10387"/>
                  </a:lnTo>
                  <a:lnTo>
                    <a:pt x="4976" y="10380"/>
                  </a:lnTo>
                  <a:lnTo>
                    <a:pt x="4717" y="10360"/>
                  </a:lnTo>
                  <a:lnTo>
                    <a:pt x="4458" y="10327"/>
                  </a:lnTo>
                  <a:lnTo>
                    <a:pt x="4207" y="10284"/>
                  </a:lnTo>
                  <a:lnTo>
                    <a:pt x="3957" y="10226"/>
                  </a:lnTo>
                  <a:lnTo>
                    <a:pt x="3715" y="10157"/>
                  </a:lnTo>
                  <a:lnTo>
                    <a:pt x="3475" y="10075"/>
                  </a:lnTo>
                  <a:lnTo>
                    <a:pt x="3243" y="9982"/>
                  </a:lnTo>
                  <a:lnTo>
                    <a:pt x="3015" y="9878"/>
                  </a:lnTo>
                  <a:lnTo>
                    <a:pt x="2792" y="9766"/>
                  </a:lnTo>
                  <a:lnTo>
                    <a:pt x="2576" y="9641"/>
                  </a:lnTo>
                  <a:lnTo>
                    <a:pt x="2367" y="9507"/>
                  </a:lnTo>
                  <a:lnTo>
                    <a:pt x="2166" y="9363"/>
                  </a:lnTo>
                  <a:lnTo>
                    <a:pt x="1972" y="9209"/>
                  </a:lnTo>
                  <a:lnTo>
                    <a:pt x="1784" y="9049"/>
                  </a:lnTo>
                  <a:lnTo>
                    <a:pt x="1605" y="8878"/>
                  </a:lnTo>
                  <a:lnTo>
                    <a:pt x="1434" y="8699"/>
                  </a:lnTo>
                  <a:lnTo>
                    <a:pt x="1274" y="8511"/>
                  </a:lnTo>
                  <a:lnTo>
                    <a:pt x="1120" y="8317"/>
                  </a:lnTo>
                  <a:lnTo>
                    <a:pt x="976" y="8116"/>
                  </a:lnTo>
                  <a:lnTo>
                    <a:pt x="842" y="7907"/>
                  </a:lnTo>
                  <a:lnTo>
                    <a:pt x="717" y="7691"/>
                  </a:lnTo>
                  <a:lnTo>
                    <a:pt x="605" y="7468"/>
                  </a:lnTo>
                  <a:lnTo>
                    <a:pt x="501" y="7240"/>
                  </a:lnTo>
                  <a:lnTo>
                    <a:pt x="408" y="7008"/>
                  </a:lnTo>
                  <a:lnTo>
                    <a:pt x="326" y="6768"/>
                  </a:lnTo>
                  <a:lnTo>
                    <a:pt x="257" y="6526"/>
                  </a:lnTo>
                  <a:lnTo>
                    <a:pt x="199" y="6276"/>
                  </a:lnTo>
                  <a:lnTo>
                    <a:pt x="156" y="6025"/>
                  </a:lnTo>
                  <a:lnTo>
                    <a:pt x="123" y="5766"/>
                  </a:lnTo>
                  <a:lnTo>
                    <a:pt x="103" y="5507"/>
                  </a:lnTo>
                  <a:lnTo>
                    <a:pt x="96" y="5243"/>
                  </a:lnTo>
                  <a:lnTo>
                    <a:pt x="103" y="4976"/>
                  </a:lnTo>
                  <a:lnTo>
                    <a:pt x="123" y="4717"/>
                  </a:lnTo>
                  <a:lnTo>
                    <a:pt x="156" y="4458"/>
                  </a:lnTo>
                  <a:lnTo>
                    <a:pt x="199" y="4207"/>
                  </a:lnTo>
                  <a:lnTo>
                    <a:pt x="257" y="3957"/>
                  </a:lnTo>
                  <a:lnTo>
                    <a:pt x="326" y="3715"/>
                  </a:lnTo>
                  <a:lnTo>
                    <a:pt x="408" y="3475"/>
                  </a:lnTo>
                  <a:lnTo>
                    <a:pt x="501" y="3243"/>
                  </a:lnTo>
                  <a:lnTo>
                    <a:pt x="605" y="3015"/>
                  </a:lnTo>
                  <a:lnTo>
                    <a:pt x="717" y="2792"/>
                  </a:lnTo>
                  <a:lnTo>
                    <a:pt x="842" y="2576"/>
                  </a:lnTo>
                  <a:lnTo>
                    <a:pt x="976" y="2367"/>
                  </a:lnTo>
                  <a:lnTo>
                    <a:pt x="1120" y="2166"/>
                  </a:lnTo>
                  <a:lnTo>
                    <a:pt x="1274" y="1972"/>
                  </a:lnTo>
                  <a:lnTo>
                    <a:pt x="1434" y="1784"/>
                  </a:lnTo>
                  <a:lnTo>
                    <a:pt x="1605" y="1605"/>
                  </a:lnTo>
                  <a:lnTo>
                    <a:pt x="1784" y="1434"/>
                  </a:lnTo>
                  <a:lnTo>
                    <a:pt x="1972" y="1274"/>
                  </a:lnTo>
                  <a:lnTo>
                    <a:pt x="2166" y="1120"/>
                  </a:lnTo>
                  <a:lnTo>
                    <a:pt x="2367" y="976"/>
                  </a:lnTo>
                  <a:lnTo>
                    <a:pt x="2576" y="842"/>
                  </a:lnTo>
                  <a:lnTo>
                    <a:pt x="2792" y="717"/>
                  </a:lnTo>
                  <a:lnTo>
                    <a:pt x="3015" y="605"/>
                  </a:lnTo>
                  <a:lnTo>
                    <a:pt x="3243" y="501"/>
                  </a:lnTo>
                  <a:lnTo>
                    <a:pt x="3475" y="408"/>
                  </a:lnTo>
                  <a:lnTo>
                    <a:pt x="3715" y="326"/>
                  </a:lnTo>
                  <a:lnTo>
                    <a:pt x="3957" y="257"/>
                  </a:lnTo>
                  <a:lnTo>
                    <a:pt x="4207" y="199"/>
                  </a:lnTo>
                  <a:lnTo>
                    <a:pt x="4458" y="156"/>
                  </a:lnTo>
                  <a:lnTo>
                    <a:pt x="4717" y="123"/>
                  </a:lnTo>
                  <a:lnTo>
                    <a:pt x="4976" y="103"/>
                  </a:lnTo>
                  <a:lnTo>
                    <a:pt x="5243" y="96"/>
                  </a:lnTo>
                  <a:close/>
                  <a:moveTo>
                    <a:pt x="5243" y="0"/>
                  </a:moveTo>
                  <a:lnTo>
                    <a:pt x="5511" y="5"/>
                  </a:lnTo>
                  <a:lnTo>
                    <a:pt x="5775" y="27"/>
                  </a:lnTo>
                  <a:lnTo>
                    <a:pt x="6039" y="60"/>
                  </a:lnTo>
                  <a:lnTo>
                    <a:pt x="6296" y="106"/>
                  </a:lnTo>
                  <a:lnTo>
                    <a:pt x="6550" y="166"/>
                  </a:lnTo>
                  <a:lnTo>
                    <a:pt x="6797" y="235"/>
                  </a:lnTo>
                  <a:lnTo>
                    <a:pt x="7041" y="319"/>
                  </a:lnTo>
                  <a:lnTo>
                    <a:pt x="7279" y="413"/>
                  </a:lnTo>
                  <a:lnTo>
                    <a:pt x="7511" y="518"/>
                  </a:lnTo>
                  <a:lnTo>
                    <a:pt x="7737" y="633"/>
                  </a:lnTo>
                  <a:lnTo>
                    <a:pt x="7957" y="760"/>
                  </a:lnTo>
                  <a:lnTo>
                    <a:pt x="8169" y="897"/>
                  </a:lnTo>
                  <a:lnTo>
                    <a:pt x="8375" y="1043"/>
                  </a:lnTo>
                  <a:lnTo>
                    <a:pt x="8574" y="1199"/>
                  </a:lnTo>
                  <a:lnTo>
                    <a:pt x="8763" y="1365"/>
                  </a:lnTo>
                  <a:lnTo>
                    <a:pt x="8946" y="1537"/>
                  </a:lnTo>
                  <a:lnTo>
                    <a:pt x="9118" y="1720"/>
                  </a:lnTo>
                  <a:lnTo>
                    <a:pt x="9284" y="1909"/>
                  </a:lnTo>
                  <a:lnTo>
                    <a:pt x="9440" y="2108"/>
                  </a:lnTo>
                  <a:lnTo>
                    <a:pt x="9586" y="2314"/>
                  </a:lnTo>
                  <a:lnTo>
                    <a:pt x="9723" y="2526"/>
                  </a:lnTo>
                  <a:lnTo>
                    <a:pt x="9850" y="2746"/>
                  </a:lnTo>
                  <a:lnTo>
                    <a:pt x="9965" y="2972"/>
                  </a:lnTo>
                  <a:lnTo>
                    <a:pt x="10070" y="3204"/>
                  </a:lnTo>
                  <a:lnTo>
                    <a:pt x="10164" y="3442"/>
                  </a:lnTo>
                  <a:lnTo>
                    <a:pt x="10248" y="3686"/>
                  </a:lnTo>
                  <a:lnTo>
                    <a:pt x="10317" y="3933"/>
                  </a:lnTo>
                  <a:lnTo>
                    <a:pt x="10377" y="4187"/>
                  </a:lnTo>
                  <a:lnTo>
                    <a:pt x="10423" y="4444"/>
                  </a:lnTo>
                  <a:lnTo>
                    <a:pt x="10456" y="4708"/>
                  </a:lnTo>
                  <a:lnTo>
                    <a:pt x="10478" y="4972"/>
                  </a:lnTo>
                  <a:lnTo>
                    <a:pt x="10483" y="5243"/>
                  </a:lnTo>
                  <a:lnTo>
                    <a:pt x="10478" y="5511"/>
                  </a:lnTo>
                  <a:lnTo>
                    <a:pt x="10456" y="5775"/>
                  </a:lnTo>
                  <a:lnTo>
                    <a:pt x="10423" y="6039"/>
                  </a:lnTo>
                  <a:lnTo>
                    <a:pt x="10377" y="6296"/>
                  </a:lnTo>
                  <a:lnTo>
                    <a:pt x="10317" y="6550"/>
                  </a:lnTo>
                  <a:lnTo>
                    <a:pt x="10248" y="6797"/>
                  </a:lnTo>
                  <a:lnTo>
                    <a:pt x="10164" y="7041"/>
                  </a:lnTo>
                  <a:lnTo>
                    <a:pt x="10070" y="7279"/>
                  </a:lnTo>
                  <a:lnTo>
                    <a:pt x="9965" y="7511"/>
                  </a:lnTo>
                  <a:lnTo>
                    <a:pt x="9850" y="7737"/>
                  </a:lnTo>
                  <a:lnTo>
                    <a:pt x="9723" y="7957"/>
                  </a:lnTo>
                  <a:lnTo>
                    <a:pt x="9586" y="8169"/>
                  </a:lnTo>
                  <a:lnTo>
                    <a:pt x="9440" y="8375"/>
                  </a:lnTo>
                  <a:lnTo>
                    <a:pt x="9284" y="8574"/>
                  </a:lnTo>
                  <a:lnTo>
                    <a:pt x="9118" y="8763"/>
                  </a:lnTo>
                  <a:lnTo>
                    <a:pt x="8946" y="8946"/>
                  </a:lnTo>
                  <a:lnTo>
                    <a:pt x="8763" y="9118"/>
                  </a:lnTo>
                  <a:lnTo>
                    <a:pt x="8574" y="9284"/>
                  </a:lnTo>
                  <a:lnTo>
                    <a:pt x="8375" y="9440"/>
                  </a:lnTo>
                  <a:lnTo>
                    <a:pt x="8169" y="9586"/>
                  </a:lnTo>
                  <a:lnTo>
                    <a:pt x="7957" y="9723"/>
                  </a:lnTo>
                  <a:lnTo>
                    <a:pt x="7737" y="9850"/>
                  </a:lnTo>
                  <a:lnTo>
                    <a:pt x="7511" y="9965"/>
                  </a:lnTo>
                  <a:lnTo>
                    <a:pt x="7279" y="10070"/>
                  </a:lnTo>
                  <a:lnTo>
                    <a:pt x="7041" y="10164"/>
                  </a:lnTo>
                  <a:lnTo>
                    <a:pt x="6797" y="10248"/>
                  </a:lnTo>
                  <a:lnTo>
                    <a:pt x="6550" y="10317"/>
                  </a:lnTo>
                  <a:lnTo>
                    <a:pt x="6296" y="10377"/>
                  </a:lnTo>
                  <a:lnTo>
                    <a:pt x="6039" y="10423"/>
                  </a:lnTo>
                  <a:lnTo>
                    <a:pt x="5775" y="10456"/>
                  </a:lnTo>
                  <a:lnTo>
                    <a:pt x="5511" y="10478"/>
                  </a:lnTo>
                  <a:lnTo>
                    <a:pt x="5243" y="10483"/>
                  </a:lnTo>
                  <a:lnTo>
                    <a:pt x="4972" y="10478"/>
                  </a:lnTo>
                  <a:lnTo>
                    <a:pt x="4708" y="10456"/>
                  </a:lnTo>
                  <a:lnTo>
                    <a:pt x="4444" y="10423"/>
                  </a:lnTo>
                  <a:lnTo>
                    <a:pt x="4187" y="10377"/>
                  </a:lnTo>
                  <a:lnTo>
                    <a:pt x="3933" y="10317"/>
                  </a:lnTo>
                  <a:lnTo>
                    <a:pt x="3686" y="10248"/>
                  </a:lnTo>
                  <a:lnTo>
                    <a:pt x="3442" y="10164"/>
                  </a:lnTo>
                  <a:lnTo>
                    <a:pt x="3204" y="10070"/>
                  </a:lnTo>
                  <a:lnTo>
                    <a:pt x="2972" y="9965"/>
                  </a:lnTo>
                  <a:lnTo>
                    <a:pt x="2746" y="9850"/>
                  </a:lnTo>
                  <a:lnTo>
                    <a:pt x="2526" y="9723"/>
                  </a:lnTo>
                  <a:lnTo>
                    <a:pt x="2314" y="9586"/>
                  </a:lnTo>
                  <a:lnTo>
                    <a:pt x="2108" y="9440"/>
                  </a:lnTo>
                  <a:lnTo>
                    <a:pt x="1909" y="9284"/>
                  </a:lnTo>
                  <a:lnTo>
                    <a:pt x="1720" y="9118"/>
                  </a:lnTo>
                  <a:lnTo>
                    <a:pt x="1537" y="8946"/>
                  </a:lnTo>
                  <a:lnTo>
                    <a:pt x="1365" y="8763"/>
                  </a:lnTo>
                  <a:lnTo>
                    <a:pt x="1199" y="8574"/>
                  </a:lnTo>
                  <a:lnTo>
                    <a:pt x="1043" y="8375"/>
                  </a:lnTo>
                  <a:lnTo>
                    <a:pt x="897" y="8169"/>
                  </a:lnTo>
                  <a:lnTo>
                    <a:pt x="760" y="7957"/>
                  </a:lnTo>
                  <a:lnTo>
                    <a:pt x="633" y="7737"/>
                  </a:lnTo>
                  <a:lnTo>
                    <a:pt x="518" y="7511"/>
                  </a:lnTo>
                  <a:lnTo>
                    <a:pt x="413" y="7279"/>
                  </a:lnTo>
                  <a:lnTo>
                    <a:pt x="319" y="7041"/>
                  </a:lnTo>
                  <a:lnTo>
                    <a:pt x="235" y="6797"/>
                  </a:lnTo>
                  <a:lnTo>
                    <a:pt x="166" y="6550"/>
                  </a:lnTo>
                  <a:lnTo>
                    <a:pt x="106" y="6296"/>
                  </a:lnTo>
                  <a:lnTo>
                    <a:pt x="60" y="6039"/>
                  </a:lnTo>
                  <a:lnTo>
                    <a:pt x="27" y="5775"/>
                  </a:lnTo>
                  <a:lnTo>
                    <a:pt x="5" y="5511"/>
                  </a:lnTo>
                  <a:lnTo>
                    <a:pt x="0" y="5243"/>
                  </a:lnTo>
                  <a:lnTo>
                    <a:pt x="5" y="4972"/>
                  </a:lnTo>
                  <a:lnTo>
                    <a:pt x="27" y="4708"/>
                  </a:lnTo>
                  <a:lnTo>
                    <a:pt x="60" y="4444"/>
                  </a:lnTo>
                  <a:lnTo>
                    <a:pt x="106" y="4187"/>
                  </a:lnTo>
                  <a:lnTo>
                    <a:pt x="166" y="3933"/>
                  </a:lnTo>
                  <a:lnTo>
                    <a:pt x="235" y="3686"/>
                  </a:lnTo>
                  <a:lnTo>
                    <a:pt x="319" y="3442"/>
                  </a:lnTo>
                  <a:lnTo>
                    <a:pt x="413" y="3204"/>
                  </a:lnTo>
                  <a:lnTo>
                    <a:pt x="518" y="2972"/>
                  </a:lnTo>
                  <a:lnTo>
                    <a:pt x="633" y="2746"/>
                  </a:lnTo>
                  <a:lnTo>
                    <a:pt x="760" y="2526"/>
                  </a:lnTo>
                  <a:lnTo>
                    <a:pt x="897" y="2314"/>
                  </a:lnTo>
                  <a:lnTo>
                    <a:pt x="1043" y="2108"/>
                  </a:lnTo>
                  <a:lnTo>
                    <a:pt x="1199" y="1909"/>
                  </a:lnTo>
                  <a:lnTo>
                    <a:pt x="1365" y="1720"/>
                  </a:lnTo>
                  <a:lnTo>
                    <a:pt x="1537" y="1537"/>
                  </a:lnTo>
                  <a:lnTo>
                    <a:pt x="1720" y="1365"/>
                  </a:lnTo>
                  <a:lnTo>
                    <a:pt x="1909" y="1199"/>
                  </a:lnTo>
                  <a:lnTo>
                    <a:pt x="2108" y="1043"/>
                  </a:lnTo>
                  <a:lnTo>
                    <a:pt x="2314" y="897"/>
                  </a:lnTo>
                  <a:lnTo>
                    <a:pt x="2526" y="760"/>
                  </a:lnTo>
                  <a:lnTo>
                    <a:pt x="2746" y="633"/>
                  </a:lnTo>
                  <a:lnTo>
                    <a:pt x="2972" y="518"/>
                  </a:lnTo>
                  <a:lnTo>
                    <a:pt x="3204" y="413"/>
                  </a:lnTo>
                  <a:lnTo>
                    <a:pt x="3442" y="319"/>
                  </a:lnTo>
                  <a:lnTo>
                    <a:pt x="3686" y="235"/>
                  </a:lnTo>
                  <a:lnTo>
                    <a:pt x="3933" y="166"/>
                  </a:lnTo>
                  <a:lnTo>
                    <a:pt x="4187" y="106"/>
                  </a:lnTo>
                  <a:lnTo>
                    <a:pt x="4444" y="60"/>
                  </a:lnTo>
                  <a:lnTo>
                    <a:pt x="4708" y="27"/>
                  </a:lnTo>
                  <a:lnTo>
                    <a:pt x="4972" y="5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rgbClr val="121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</p:grpSp>
      <p:pic>
        <p:nvPicPr>
          <p:cNvPr id="90" name="Picture 89" descr="http://www.pasteur-kh.org/wp-content/uploads/2015/11/No_Background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79" y="1889925"/>
            <a:ext cx="1894205" cy="95821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TextBox 91"/>
          <p:cNvSpPr txBox="1"/>
          <p:nvPr/>
        </p:nvSpPr>
        <p:spPr>
          <a:xfrm>
            <a:off x="4669015" y="1371718"/>
            <a:ext cx="373868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 dirty="0" err="1"/>
              <a:t>Study</a:t>
            </a:r>
            <a:r>
              <a:rPr lang="fr-BE" b="1" dirty="0"/>
              <a:t> </a:t>
            </a:r>
            <a:r>
              <a:rPr lang="fr-BE" b="1" dirty="0" err="1"/>
              <a:t>partners</a:t>
            </a:r>
            <a:endParaRPr lang="fr-BE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4644008" y="2980835"/>
            <a:ext cx="3888432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BE" b="1" dirty="0" err="1"/>
              <a:t>Special</a:t>
            </a:r>
            <a:r>
              <a:rPr lang="fr-BE" b="1" dirty="0"/>
              <a:t> </a:t>
            </a:r>
            <a:r>
              <a:rPr lang="fr-BE" b="1" dirty="0" err="1"/>
              <a:t>thanks</a:t>
            </a:r>
            <a:r>
              <a:rPr lang="fr-BE" b="1" dirty="0"/>
              <a:t> to</a:t>
            </a:r>
            <a:r>
              <a:rPr lang="fr-B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the MSF national staff in </a:t>
            </a:r>
            <a:r>
              <a:rPr lang="fr-BE" dirty="0" err="1"/>
              <a:t>Cambodia</a:t>
            </a:r>
            <a:endParaRPr lang="fr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the population of </a:t>
            </a:r>
            <a:r>
              <a:rPr lang="fr-BE" dirty="0" err="1"/>
              <a:t>Chey</a:t>
            </a:r>
            <a:r>
              <a:rPr lang="fr-BE" dirty="0"/>
              <a:t> </a:t>
            </a:r>
            <a:r>
              <a:rPr lang="fr-BE" dirty="0" err="1"/>
              <a:t>Saen</a:t>
            </a:r>
            <a:r>
              <a:rPr lang="fr-BE" dirty="0"/>
              <a:t>, </a:t>
            </a:r>
            <a:r>
              <a:rPr lang="fr-BE" dirty="0" err="1"/>
              <a:t>Preah</a:t>
            </a:r>
            <a:r>
              <a:rPr lang="fr-BE" dirty="0"/>
              <a:t> </a:t>
            </a:r>
            <a:r>
              <a:rPr lang="fr-BE" dirty="0" err="1"/>
              <a:t>Vihear</a:t>
            </a:r>
            <a:r>
              <a:rPr lang="fr-BE" dirty="0"/>
              <a:t> province, </a:t>
            </a:r>
            <a:r>
              <a:rPr lang="fr-BE" dirty="0" err="1"/>
              <a:t>Cambodia</a:t>
            </a:r>
            <a:r>
              <a:rPr lang="fr-BE" dirty="0"/>
              <a:t> 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501268" y="4328798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/>
              <a:t>martin.de.smet@brussels.msf.org</a:t>
            </a:r>
          </a:p>
        </p:txBody>
      </p:sp>
      <p:pic>
        <p:nvPicPr>
          <p:cNvPr id="1026" name="Picture 2" descr="logo MS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3478"/>
            <a:ext cx="1838325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1979712" y="3450194"/>
            <a:ext cx="2286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Copyright:Tim</a:t>
            </a:r>
            <a:r>
              <a:rPr lang="en-US" sz="1100" dirty="0"/>
              <a:t> Dirven/Panos Pictures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159489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25" y="1187847"/>
            <a:ext cx="8133430" cy="8798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BE" sz="2600" b="1" dirty="0"/>
              <a:t>Goal</a:t>
            </a:r>
            <a:r>
              <a:rPr lang="fr-BE" sz="2600" dirty="0"/>
              <a:t>: </a:t>
            </a:r>
            <a:r>
              <a:rPr lang="fr-BE" sz="2600" dirty="0" err="1"/>
              <a:t>Avoid</a:t>
            </a:r>
            <a:r>
              <a:rPr lang="fr-BE" sz="2600" dirty="0"/>
              <a:t> </a:t>
            </a:r>
            <a:r>
              <a:rPr lang="fr-BE" sz="2600" dirty="0" err="1"/>
              <a:t>further</a:t>
            </a:r>
            <a:r>
              <a:rPr lang="fr-BE" sz="2600" dirty="0"/>
              <a:t> spread of AR, </a:t>
            </a:r>
            <a:r>
              <a:rPr lang="fr-BE" sz="2600" dirty="0" err="1"/>
              <a:t>which</a:t>
            </a:r>
            <a:r>
              <a:rPr lang="fr-BE" sz="2600" dirty="0"/>
              <a:t> </a:t>
            </a:r>
            <a:r>
              <a:rPr lang="fr-BE" sz="2600" dirty="0" err="1"/>
              <a:t>ultimately</a:t>
            </a:r>
            <a:r>
              <a:rPr lang="fr-BE" sz="2600" dirty="0"/>
              <a:t> </a:t>
            </a:r>
            <a:r>
              <a:rPr lang="fr-BE" sz="2600" dirty="0" err="1"/>
              <a:t>implies</a:t>
            </a:r>
            <a:r>
              <a:rPr lang="fr-BE" sz="2600" dirty="0"/>
              <a:t> </a:t>
            </a:r>
            <a:r>
              <a:rPr lang="fr-BE" sz="2600" dirty="0" err="1"/>
              <a:t>elimination</a:t>
            </a:r>
            <a:r>
              <a:rPr lang="fr-BE" sz="2600" dirty="0"/>
              <a:t> of P.</a:t>
            </a:r>
            <a:r>
              <a:rPr lang="fr-BE" sz="2600" i="1" dirty="0"/>
              <a:t>f</a:t>
            </a:r>
            <a:r>
              <a:rPr lang="fr-BE" sz="2600" dirty="0"/>
              <a:t> malaria in areas of AR</a:t>
            </a:r>
          </a:p>
          <a:p>
            <a:pPr marL="0" indent="0">
              <a:buNone/>
            </a:pPr>
            <a:endParaRPr lang="fr-BE" sz="2800" dirty="0"/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23528" y="205979"/>
            <a:ext cx="8363272" cy="857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BE" sz="3200" b="1" dirty="0"/>
              <a:t>Project: to </a:t>
            </a:r>
            <a:r>
              <a:rPr lang="fr-BE" sz="3200" b="1" dirty="0" err="1"/>
              <a:t>develop</a:t>
            </a:r>
            <a:r>
              <a:rPr lang="fr-BE" sz="3200" b="1" dirty="0"/>
              <a:t> </a:t>
            </a:r>
            <a:r>
              <a:rPr lang="fr-BE" sz="3200" b="1" dirty="0" err="1"/>
              <a:t>strategies</a:t>
            </a:r>
            <a:r>
              <a:rPr lang="fr-BE" sz="3200" b="1" dirty="0"/>
              <a:t> to </a:t>
            </a:r>
            <a:r>
              <a:rPr lang="fr-BE" sz="3200" b="1" dirty="0" err="1"/>
              <a:t>eliminate</a:t>
            </a:r>
            <a:r>
              <a:rPr lang="fr-BE" sz="3200" b="1" dirty="0"/>
              <a:t> P.</a:t>
            </a:r>
            <a:r>
              <a:rPr lang="fr-BE" sz="3200" b="1" i="1" dirty="0"/>
              <a:t>f</a:t>
            </a:r>
            <a:r>
              <a:rPr lang="fr-BE" sz="3200" b="1" dirty="0"/>
              <a:t> malaria in area of </a:t>
            </a:r>
            <a:r>
              <a:rPr lang="fr-BE" sz="3200" b="1" dirty="0" err="1"/>
              <a:t>artemisinin</a:t>
            </a:r>
            <a:r>
              <a:rPr lang="fr-BE" sz="3200" b="1" dirty="0"/>
              <a:t> </a:t>
            </a:r>
            <a:r>
              <a:rPr lang="fr-BE" sz="3200" b="1" dirty="0" err="1"/>
              <a:t>resistance</a:t>
            </a:r>
            <a:r>
              <a:rPr lang="fr-BE" sz="3200" b="1" dirty="0"/>
              <a:t> (AR)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7584" y="4623979"/>
            <a:ext cx="6696744" cy="417128"/>
          </a:xfrm>
        </p:spPr>
        <p:txBody>
          <a:bodyPr/>
          <a:lstStyle/>
          <a:p>
            <a:r>
              <a:rPr lang="en-US" dirty="0"/>
              <a:t>Monitoring of antimalarial drug efficacy using routine data, Martin De </a:t>
            </a:r>
            <a:r>
              <a:rPr lang="en-US" dirty="0" err="1"/>
              <a:t>Smet</a:t>
            </a:r>
            <a:r>
              <a:rPr lang="en-US" dirty="0"/>
              <a:t>, MSF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2</a:t>
            </a:fld>
            <a:endParaRPr lang="fr-BE"/>
          </a:p>
        </p:txBody>
      </p:sp>
      <p:sp>
        <p:nvSpPr>
          <p:cNvPr id="6" name="TextBox 5"/>
          <p:cNvSpPr txBox="1"/>
          <p:nvPr/>
        </p:nvSpPr>
        <p:spPr>
          <a:xfrm>
            <a:off x="543026" y="2166992"/>
            <a:ext cx="35249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600" b="1" dirty="0"/>
              <a:t>Project site</a:t>
            </a:r>
            <a:r>
              <a:rPr lang="fr-BE" sz="2600" dirty="0"/>
              <a:t>: </a:t>
            </a:r>
            <a:r>
              <a:rPr lang="fr-BE" sz="2600" dirty="0" err="1"/>
              <a:t>Chey</a:t>
            </a:r>
            <a:r>
              <a:rPr lang="fr-BE" sz="2600" dirty="0"/>
              <a:t> </a:t>
            </a:r>
            <a:r>
              <a:rPr lang="fr-BE" sz="2600" dirty="0" err="1"/>
              <a:t>Saen</a:t>
            </a:r>
            <a:r>
              <a:rPr lang="fr-BE" sz="2600" dirty="0"/>
              <a:t> district, </a:t>
            </a:r>
            <a:r>
              <a:rPr lang="fr-BE" sz="2600" dirty="0" err="1"/>
              <a:t>Preah</a:t>
            </a:r>
            <a:r>
              <a:rPr lang="fr-BE" sz="2600" dirty="0"/>
              <a:t> </a:t>
            </a:r>
            <a:r>
              <a:rPr lang="fr-BE" sz="2600" dirty="0" err="1"/>
              <a:t>Vihear</a:t>
            </a:r>
            <a:r>
              <a:rPr lang="fr-BE" sz="2600" dirty="0"/>
              <a:t>, </a:t>
            </a:r>
            <a:r>
              <a:rPr lang="fr-BE" sz="2600" dirty="0" err="1"/>
              <a:t>Cambodia</a:t>
            </a:r>
            <a:endParaRPr lang="fr-BE" sz="2600" dirty="0"/>
          </a:p>
          <a:p>
            <a:endParaRPr lang="fr-BE" sz="2600" dirty="0"/>
          </a:p>
          <a:p>
            <a:r>
              <a:rPr lang="fr-BE" sz="2600" b="1" dirty="0" err="1"/>
              <a:t>Study</a:t>
            </a:r>
            <a:r>
              <a:rPr lang="fr-BE" sz="2600" b="1" dirty="0"/>
              <a:t> </a:t>
            </a:r>
            <a:r>
              <a:rPr lang="fr-BE" sz="2600" b="1" dirty="0" err="1"/>
              <a:t>period</a:t>
            </a:r>
            <a:r>
              <a:rPr lang="fr-BE" sz="2600" dirty="0"/>
              <a:t>: </a:t>
            </a:r>
          </a:p>
          <a:p>
            <a:r>
              <a:rPr lang="fr-BE" sz="2600" dirty="0" err="1"/>
              <a:t>Oct</a:t>
            </a:r>
            <a:r>
              <a:rPr lang="fr-BE" sz="2600" dirty="0"/>
              <a:t> 2015 – </a:t>
            </a:r>
            <a:r>
              <a:rPr lang="fr-BE" sz="2600" dirty="0" err="1"/>
              <a:t>Apr</a:t>
            </a:r>
            <a:r>
              <a:rPr lang="fr-BE" sz="2600" dirty="0"/>
              <a:t> 2018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5657"/>
            <a:ext cx="4032448" cy="23766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209241" y="4478804"/>
            <a:ext cx="2395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600" dirty="0"/>
              <a:t>https://mapcentre.msf.org</a:t>
            </a:r>
          </a:p>
        </p:txBody>
      </p:sp>
    </p:spTree>
    <p:extLst>
      <p:ext uri="{BB962C8B-B14F-4D97-AF65-F5344CB8AC3E}">
        <p14:creationId xmlns:p14="http://schemas.microsoft.com/office/powerpoint/2010/main" val="3533736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8136904" cy="33878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BE" sz="2400" b="1" dirty="0" err="1"/>
              <a:t>Specific</a:t>
            </a:r>
            <a:r>
              <a:rPr lang="fr-BE" sz="2400" b="1" dirty="0"/>
              <a:t> </a:t>
            </a:r>
            <a:r>
              <a:rPr lang="fr-BE" sz="2400" b="1" dirty="0" err="1"/>
              <a:t>project</a:t>
            </a:r>
            <a:r>
              <a:rPr lang="fr-BE" sz="2400" b="1" dirty="0"/>
              <a:t> objectives </a:t>
            </a:r>
            <a:r>
              <a:rPr lang="fr-BE" sz="2400" b="1" dirty="0" err="1"/>
              <a:t>linked</a:t>
            </a:r>
            <a:r>
              <a:rPr lang="fr-BE" sz="2400" b="1" dirty="0"/>
              <a:t> to </a:t>
            </a:r>
            <a:r>
              <a:rPr lang="fr-BE" sz="2400" b="1" dirty="0" err="1"/>
              <a:t>drug</a:t>
            </a:r>
            <a:r>
              <a:rPr lang="fr-BE" sz="2400" b="1" dirty="0"/>
              <a:t> </a:t>
            </a:r>
            <a:r>
              <a:rPr lang="fr-BE" sz="2400" b="1" dirty="0" err="1"/>
              <a:t>efficacy</a:t>
            </a:r>
            <a:r>
              <a:rPr lang="fr-BE" sz="2400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fr-BE" sz="2400" dirty="0" err="1"/>
              <a:t>Early</a:t>
            </a:r>
            <a:r>
              <a:rPr lang="fr-BE" sz="2400" dirty="0"/>
              <a:t> </a:t>
            </a:r>
            <a:r>
              <a:rPr lang="fr-BE" sz="2400" dirty="0" err="1"/>
              <a:t>detection</a:t>
            </a:r>
            <a:r>
              <a:rPr lang="fr-BE" sz="2400" dirty="0"/>
              <a:t> of </a:t>
            </a:r>
            <a:r>
              <a:rPr lang="fr-BE" sz="2400" dirty="0" err="1"/>
              <a:t>decreasing</a:t>
            </a:r>
            <a:r>
              <a:rPr lang="fr-BE" sz="2400" dirty="0"/>
              <a:t> ACT </a:t>
            </a:r>
            <a:r>
              <a:rPr lang="fr-BE" sz="2400" dirty="0" err="1"/>
              <a:t>efficacy</a:t>
            </a:r>
            <a:r>
              <a:rPr lang="fr-BE" sz="2400" dirty="0"/>
              <a:t> 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fr-BE" sz="2400" dirty="0" err="1"/>
              <a:t>consider</a:t>
            </a:r>
            <a:r>
              <a:rPr lang="fr-BE" sz="2400" dirty="0"/>
              <a:t> alternative </a:t>
            </a:r>
            <a:r>
              <a:rPr lang="fr-BE" sz="2400" dirty="0" err="1"/>
              <a:t>drug</a:t>
            </a:r>
            <a:r>
              <a:rPr lang="fr-BE" sz="2400" dirty="0"/>
              <a:t> </a:t>
            </a:r>
            <a:r>
              <a:rPr lang="fr-BE" sz="2400" dirty="0" err="1"/>
              <a:t>regimen</a:t>
            </a:r>
            <a:endParaRPr lang="fr-BE" sz="2400" dirty="0"/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fr-BE" sz="2400" dirty="0" err="1"/>
              <a:t>identify</a:t>
            </a:r>
            <a:r>
              <a:rPr lang="fr-BE" sz="2400" dirty="0"/>
              <a:t> indication full </a:t>
            </a:r>
            <a:r>
              <a:rPr lang="fr-BE" sz="2400" dirty="0" err="1"/>
              <a:t>efficacy</a:t>
            </a:r>
            <a:r>
              <a:rPr lang="fr-BE" sz="2400" dirty="0"/>
              <a:t> </a:t>
            </a:r>
            <a:r>
              <a:rPr lang="fr-BE" sz="2400" dirty="0" err="1"/>
              <a:t>study</a:t>
            </a:r>
            <a:endParaRPr lang="fr-BE" sz="2400" dirty="0"/>
          </a:p>
          <a:p>
            <a:pPr marL="457200" lvl="1" indent="0">
              <a:buNone/>
            </a:pPr>
            <a:endParaRPr lang="fr-BE" sz="2400" dirty="0"/>
          </a:p>
          <a:p>
            <a:pPr marL="514350" indent="-514350">
              <a:buFont typeface="+mj-lt"/>
              <a:buAutoNum type="arabicPeriod"/>
            </a:pPr>
            <a:r>
              <a:rPr lang="fr-BE" sz="2400" dirty="0"/>
              <a:t> </a:t>
            </a:r>
            <a:r>
              <a:rPr lang="fr-BE" sz="2400" dirty="0" err="1"/>
              <a:t>Detection</a:t>
            </a:r>
            <a:r>
              <a:rPr lang="fr-BE" sz="2400" dirty="0"/>
              <a:t> </a:t>
            </a:r>
            <a:r>
              <a:rPr lang="fr-BE" sz="2400" dirty="0" err="1"/>
              <a:t>individual</a:t>
            </a:r>
            <a:r>
              <a:rPr lang="fr-BE" sz="2400" dirty="0"/>
              <a:t> </a:t>
            </a:r>
            <a:r>
              <a:rPr lang="fr-BE" sz="2400" dirty="0" err="1"/>
              <a:t>treatment</a:t>
            </a:r>
            <a:r>
              <a:rPr lang="fr-BE" sz="2400" dirty="0"/>
              <a:t> </a:t>
            </a:r>
            <a:r>
              <a:rPr lang="fr-BE" sz="2400" dirty="0" err="1"/>
              <a:t>failures</a:t>
            </a:r>
            <a:endParaRPr lang="fr-BE" sz="2400" dirty="0"/>
          </a:p>
          <a:p>
            <a:pPr marL="514350" indent="-514350">
              <a:buFont typeface="+mj-lt"/>
              <a:buAutoNum type="arabicPeriod"/>
            </a:pPr>
            <a:endParaRPr lang="fr-BE" sz="2400" dirty="0"/>
          </a:p>
          <a:p>
            <a:pPr marL="0" indent="0">
              <a:buNone/>
            </a:pPr>
            <a:r>
              <a:rPr lang="fr-BE" sz="2400" b="1" dirty="0"/>
              <a:t>Components</a:t>
            </a:r>
            <a:r>
              <a:rPr lang="fr-BE" sz="2400" dirty="0"/>
              <a:t>:</a:t>
            </a:r>
          </a:p>
          <a:p>
            <a:pPr marL="514350" indent="-514350">
              <a:buAutoNum type="arabicPeriod"/>
            </a:pPr>
            <a:r>
              <a:rPr lang="fr-BE" sz="2400" dirty="0"/>
              <a:t>Case </a:t>
            </a:r>
            <a:r>
              <a:rPr lang="fr-BE" sz="2400" dirty="0" err="1"/>
              <a:t>finding</a:t>
            </a:r>
            <a:r>
              <a:rPr lang="fr-BE" sz="2400" dirty="0"/>
              <a:t> </a:t>
            </a:r>
            <a:r>
              <a:rPr lang="fr-BE" sz="2400" dirty="0" err="1"/>
              <a:t>activities</a:t>
            </a:r>
            <a:r>
              <a:rPr lang="fr-BE" sz="2400" dirty="0"/>
              <a:t> (Passive, </a:t>
            </a:r>
            <a:r>
              <a:rPr lang="fr-BE" sz="2400" dirty="0" err="1"/>
              <a:t>reactive</a:t>
            </a:r>
            <a:r>
              <a:rPr lang="fr-BE" sz="2400" dirty="0"/>
              <a:t> and proactive case </a:t>
            </a:r>
            <a:r>
              <a:rPr lang="fr-BE" sz="2400" dirty="0" err="1"/>
              <a:t>detection</a:t>
            </a:r>
            <a:r>
              <a:rPr lang="fr-BE" sz="2400" dirty="0"/>
              <a:t>)</a:t>
            </a:r>
          </a:p>
          <a:p>
            <a:pPr marL="514350" indent="-514350">
              <a:buAutoNum type="arabicPeriod"/>
            </a:pPr>
            <a:r>
              <a:rPr lang="fr-BE" sz="2400" dirty="0"/>
              <a:t>Basic </a:t>
            </a:r>
            <a:r>
              <a:rPr lang="fr-BE" sz="2400" dirty="0" err="1"/>
              <a:t>vector</a:t>
            </a:r>
            <a:r>
              <a:rPr lang="fr-BE" sz="2400" dirty="0"/>
              <a:t> control</a:t>
            </a:r>
          </a:p>
          <a:p>
            <a:pPr marL="514350" indent="-514350">
              <a:buAutoNum type="arabicPeriod"/>
            </a:pPr>
            <a:r>
              <a:rPr lang="fr-BE" sz="2400" dirty="0">
                <a:solidFill>
                  <a:srgbClr val="FF0000"/>
                </a:solidFill>
              </a:rPr>
              <a:t>Monitoring of </a:t>
            </a:r>
            <a:r>
              <a:rPr lang="fr-BE" sz="2400" dirty="0" err="1">
                <a:solidFill>
                  <a:srgbClr val="FF0000"/>
                </a:solidFill>
              </a:rPr>
              <a:t>resistance</a:t>
            </a:r>
            <a:r>
              <a:rPr lang="fr-BE" sz="2400" dirty="0">
                <a:solidFill>
                  <a:srgbClr val="FF0000"/>
                </a:solidFill>
              </a:rPr>
              <a:t> (in vivo and in vitro)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256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BE" sz="3200" b="1" dirty="0"/>
              <a:t>Project: to </a:t>
            </a:r>
            <a:r>
              <a:rPr lang="fr-BE" sz="3200" b="1" dirty="0" err="1"/>
              <a:t>develop</a:t>
            </a:r>
            <a:r>
              <a:rPr lang="fr-BE" sz="3200" b="1" dirty="0"/>
              <a:t> </a:t>
            </a:r>
            <a:r>
              <a:rPr lang="fr-BE" sz="3200" b="1" dirty="0" err="1"/>
              <a:t>strategies</a:t>
            </a:r>
            <a:r>
              <a:rPr lang="fr-BE" sz="3200" b="1" dirty="0"/>
              <a:t> to </a:t>
            </a:r>
            <a:r>
              <a:rPr lang="fr-BE" sz="3200" b="1" dirty="0" err="1"/>
              <a:t>eliminate</a:t>
            </a:r>
            <a:r>
              <a:rPr lang="fr-BE" sz="3200" b="1" dirty="0"/>
              <a:t> P.</a:t>
            </a:r>
            <a:r>
              <a:rPr lang="fr-BE" sz="3200" b="1" i="1" dirty="0"/>
              <a:t>f</a:t>
            </a:r>
            <a:r>
              <a:rPr lang="fr-BE" sz="3200" b="1" dirty="0"/>
              <a:t> malaria in area of </a:t>
            </a:r>
            <a:r>
              <a:rPr lang="fr-BE" sz="3200" b="1" dirty="0" err="1"/>
              <a:t>artemisinin</a:t>
            </a:r>
            <a:r>
              <a:rPr lang="fr-BE" sz="3200" b="1" dirty="0"/>
              <a:t> </a:t>
            </a:r>
            <a:r>
              <a:rPr lang="fr-BE" sz="3200" b="1" dirty="0" err="1"/>
              <a:t>resistance</a:t>
            </a:r>
            <a:r>
              <a:rPr lang="fr-BE" sz="3200" b="1" dirty="0"/>
              <a:t> (AR)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7584" y="4623979"/>
            <a:ext cx="6696744" cy="417128"/>
          </a:xfrm>
        </p:spPr>
        <p:txBody>
          <a:bodyPr/>
          <a:lstStyle/>
          <a:p>
            <a:r>
              <a:rPr lang="en-US" dirty="0"/>
              <a:t>Monitoring of antimalarial drug efficacy using routine data, Martin De </a:t>
            </a:r>
            <a:r>
              <a:rPr lang="en-US" dirty="0" err="1"/>
              <a:t>Smet</a:t>
            </a:r>
            <a:r>
              <a:rPr lang="en-US" dirty="0"/>
              <a:t>, MSF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20417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8572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BE" sz="3600" b="1" dirty="0" err="1"/>
              <a:t>Research</a:t>
            </a:r>
            <a:r>
              <a:rPr lang="fr-BE" sz="3600" b="1" dirty="0"/>
              <a:t> question…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0653" y="1190756"/>
            <a:ext cx="8611617" cy="3994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BE" sz="2000" b="1" dirty="0" err="1"/>
              <a:t>Strengthened</a:t>
            </a:r>
            <a:r>
              <a:rPr lang="fr-BE" sz="2000" b="1" dirty="0"/>
              <a:t> case management to </a:t>
            </a:r>
            <a:r>
              <a:rPr lang="fr-BE" sz="2000" b="1" dirty="0" err="1"/>
              <a:t>ensure</a:t>
            </a:r>
            <a:r>
              <a:rPr lang="fr-BE" sz="2000" b="1" dirty="0"/>
              <a:t> </a:t>
            </a:r>
            <a:r>
              <a:rPr lang="fr-BE" sz="2000" b="1" dirty="0" err="1"/>
              <a:t>individual</a:t>
            </a:r>
            <a:r>
              <a:rPr lang="fr-BE" sz="2000" b="1" dirty="0"/>
              <a:t> </a:t>
            </a:r>
            <a:r>
              <a:rPr lang="fr-BE" sz="2000" b="1" dirty="0" err="1"/>
              <a:t>treatment</a:t>
            </a:r>
            <a:r>
              <a:rPr lang="fr-BE" sz="2000" b="1" dirty="0"/>
              <a:t> </a:t>
            </a:r>
            <a:r>
              <a:rPr lang="fr-BE" sz="2000" b="1" dirty="0" err="1"/>
              <a:t>success</a:t>
            </a:r>
            <a:r>
              <a:rPr lang="fr-BE" sz="2000" b="1" dirty="0"/>
              <a:t> in place</a:t>
            </a:r>
            <a:endParaRPr lang="fr-BE" sz="2000" dirty="0">
              <a:solidFill>
                <a:schemeClr val="accent1"/>
              </a:solidFill>
              <a:sym typeface="Wingdings" panose="05000000000000000000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Monitoring of antimalarial drug efficacy using routine data, Martin De Smet, MSF</a:t>
            </a:r>
            <a:endParaRPr lang="fr-B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4</a:t>
            </a:fld>
            <a:endParaRPr lang="fr-BE"/>
          </a:p>
        </p:txBody>
      </p:sp>
      <p:sp>
        <p:nvSpPr>
          <p:cNvPr id="8" name="TextBox 7"/>
          <p:cNvSpPr txBox="1"/>
          <p:nvPr/>
        </p:nvSpPr>
        <p:spPr>
          <a:xfrm>
            <a:off x="1130077" y="1869671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Can </a:t>
            </a:r>
            <a:r>
              <a:rPr lang="fr-BE" sz="2000" b="1" dirty="0" err="1"/>
              <a:t>we</a:t>
            </a:r>
            <a:r>
              <a:rPr lang="fr-BE" sz="2000" b="1" dirty="0"/>
              <a:t> use </a:t>
            </a:r>
            <a:r>
              <a:rPr lang="fr-BE" sz="2000" b="1" dirty="0" err="1"/>
              <a:t>this</a:t>
            </a:r>
            <a:r>
              <a:rPr lang="fr-BE" sz="2000" b="1" dirty="0"/>
              <a:t> as an </a:t>
            </a:r>
            <a:r>
              <a:rPr lang="fr-BE" sz="2000" b="1" dirty="0" err="1"/>
              <a:t>opportunity</a:t>
            </a:r>
            <a:r>
              <a:rPr lang="fr-BE" sz="2000" b="1" dirty="0"/>
              <a:t> to </a:t>
            </a:r>
            <a:r>
              <a:rPr lang="fr-BE" sz="2000" b="1" dirty="0" err="1"/>
              <a:t>evaluate</a:t>
            </a:r>
            <a:r>
              <a:rPr lang="fr-BE" sz="2000" b="1" dirty="0"/>
              <a:t> alternative </a:t>
            </a:r>
            <a:r>
              <a:rPr lang="fr-BE" sz="2000" b="1" dirty="0" err="1"/>
              <a:t>methodology</a:t>
            </a:r>
            <a:r>
              <a:rPr lang="fr-BE" sz="2000" b="1" dirty="0"/>
              <a:t> of monitoring </a:t>
            </a:r>
            <a:r>
              <a:rPr lang="fr-BE" sz="2000" b="1" dirty="0" err="1"/>
              <a:t>antimalarial</a:t>
            </a:r>
            <a:r>
              <a:rPr lang="fr-BE" sz="2000" b="1" dirty="0"/>
              <a:t> </a:t>
            </a:r>
            <a:r>
              <a:rPr lang="fr-BE" sz="2000" b="1" dirty="0" err="1"/>
              <a:t>resistance</a:t>
            </a:r>
            <a:r>
              <a:rPr lang="fr-BE" sz="2000" b="1" dirty="0"/>
              <a:t>?</a:t>
            </a:r>
            <a:endParaRPr lang="fr-BE" sz="2000" dirty="0"/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>
          <a:xfrm flipH="1">
            <a:off x="4586461" y="1590248"/>
            <a:ext cx="1" cy="27942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F:\CAN pics Tim Dirven\MSF184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8090"/>
            <a:ext cx="3409902" cy="20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CAN pics Tim Dirven\MSF1847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161"/>
            <a:ext cx="3456384" cy="198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41945" y="4262599"/>
            <a:ext cx="2286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Copyright:Tim</a:t>
            </a:r>
            <a:r>
              <a:rPr lang="en-US" sz="1100" dirty="0"/>
              <a:t> Dirven/Panos Pictures</a:t>
            </a:r>
            <a:endParaRPr lang="fr-BE" sz="1100" dirty="0"/>
          </a:p>
        </p:txBody>
      </p:sp>
      <p:sp>
        <p:nvSpPr>
          <p:cNvPr id="12" name="Rectangle 11"/>
          <p:cNvSpPr/>
          <p:nvPr/>
        </p:nvSpPr>
        <p:spPr>
          <a:xfrm>
            <a:off x="6415779" y="4460629"/>
            <a:ext cx="2286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Copyright:Tim</a:t>
            </a:r>
            <a:r>
              <a:rPr lang="en-US" sz="1100" dirty="0"/>
              <a:t> Dirven/Panos Pictures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31803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299618" y="195486"/>
            <a:ext cx="8520855" cy="857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br>
              <a:rPr lang="fr-BE" sz="2800" b="1" dirty="0"/>
            </a:br>
            <a:r>
              <a:rPr lang="fr-BE" sz="2800" b="1" dirty="0" err="1"/>
              <a:t>Methods</a:t>
            </a:r>
            <a:r>
              <a:rPr lang="fr-BE" sz="2800" b="1" dirty="0"/>
              <a:t> (1): inclusion and </a:t>
            </a:r>
            <a:r>
              <a:rPr lang="fr-BE" sz="2800" b="1" dirty="0" err="1"/>
              <a:t>strengthened</a:t>
            </a:r>
            <a:r>
              <a:rPr lang="fr-BE" sz="2800" b="1" dirty="0"/>
              <a:t> monitoring of the patients</a:t>
            </a:r>
            <a:br>
              <a:rPr lang="fr-BE" sz="2800" b="1" dirty="0"/>
            </a:br>
            <a:r>
              <a:rPr lang="fr-BE" sz="2800" b="1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27584" y="4623979"/>
            <a:ext cx="6696744" cy="417128"/>
          </a:xfrm>
        </p:spPr>
        <p:txBody>
          <a:bodyPr/>
          <a:lstStyle/>
          <a:p>
            <a:r>
              <a:rPr lang="en-US" dirty="0"/>
              <a:t>Monitoring of antimalarial drug efficacy using routine data, Martin De </a:t>
            </a:r>
            <a:r>
              <a:rPr lang="en-US" dirty="0" err="1"/>
              <a:t>Smet</a:t>
            </a:r>
            <a:r>
              <a:rPr lang="en-US" dirty="0"/>
              <a:t>, MSF</a:t>
            </a:r>
            <a:endParaRPr lang="fr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5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7692619" y="1219325"/>
            <a:ext cx="19658" cy="199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65606" y="1567849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53638" y="142934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Day 0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300192" y="1567849"/>
            <a:ext cx="13760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606" y="1221600"/>
            <a:ext cx="599258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dirty="0" err="1"/>
              <a:t>Detection</a:t>
            </a:r>
            <a:r>
              <a:rPr lang="fr-BE" dirty="0"/>
              <a:t> of P.f malaria </a:t>
            </a:r>
            <a:r>
              <a:rPr lang="fr-BE" dirty="0" err="1"/>
              <a:t>through</a:t>
            </a:r>
            <a:r>
              <a:rPr lang="fr-BE" dirty="0"/>
              <a:t> passive, </a:t>
            </a:r>
            <a:r>
              <a:rPr lang="fr-BE" dirty="0" err="1"/>
              <a:t>reactive</a:t>
            </a:r>
            <a:r>
              <a:rPr lang="fr-BE" dirty="0"/>
              <a:t> or proactive case </a:t>
            </a:r>
            <a:r>
              <a:rPr lang="fr-BE" dirty="0" err="1"/>
              <a:t>detection</a:t>
            </a:r>
            <a:r>
              <a:rPr lang="fr-BE" dirty="0"/>
              <a:t>  </a:t>
            </a:r>
            <a:r>
              <a:rPr lang="fr-BE" dirty="0" err="1"/>
              <a:t>using</a:t>
            </a:r>
            <a:r>
              <a:rPr lang="fr-BE" dirty="0"/>
              <a:t> RDT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dirty="0"/>
              <a:t>Collection of dry </a:t>
            </a:r>
            <a:r>
              <a:rPr lang="fr-BE" dirty="0" err="1"/>
              <a:t>blood</a:t>
            </a:r>
            <a:r>
              <a:rPr lang="fr-BE" dirty="0"/>
              <a:t> spot (DBS) for P.f positive patients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BE" dirty="0"/>
              <a:t>DBS </a:t>
            </a:r>
            <a:r>
              <a:rPr lang="fr-BE" dirty="0" err="1"/>
              <a:t>analysed</a:t>
            </a:r>
            <a:r>
              <a:rPr lang="fr-BE" dirty="0"/>
              <a:t> </a:t>
            </a:r>
            <a:r>
              <a:rPr lang="fr-BE" dirty="0" err="1"/>
              <a:t>at</a:t>
            </a:r>
            <a:r>
              <a:rPr lang="fr-BE" dirty="0"/>
              <a:t> the Pasteur Institute </a:t>
            </a:r>
            <a:r>
              <a:rPr lang="fr-BE" dirty="0" err="1"/>
              <a:t>Cambodia</a:t>
            </a:r>
            <a:endParaRPr lang="fr-BE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89474" y="3113887"/>
            <a:ext cx="3082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981344" y="2975387"/>
            <a:ext cx="91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Day 0-2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917" y="2822614"/>
            <a:ext cx="599258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 err="1"/>
              <a:t>Three</a:t>
            </a:r>
            <a:r>
              <a:rPr lang="fr-BE" dirty="0"/>
              <a:t> </a:t>
            </a:r>
            <a:r>
              <a:rPr lang="fr-BE" dirty="0" err="1"/>
              <a:t>days</a:t>
            </a:r>
            <a:r>
              <a:rPr lang="fr-BE" dirty="0"/>
              <a:t> direct </a:t>
            </a:r>
            <a:r>
              <a:rPr lang="fr-BE" dirty="0" err="1"/>
              <a:t>observed</a:t>
            </a:r>
            <a:r>
              <a:rPr lang="fr-BE" dirty="0"/>
              <a:t> </a:t>
            </a:r>
            <a:r>
              <a:rPr lang="fr-BE" dirty="0" err="1"/>
              <a:t>treatment</a:t>
            </a:r>
            <a:endParaRPr lang="fr-BE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BE" dirty="0" err="1"/>
              <a:t>dihydroartemisinin-piperaquine</a:t>
            </a:r>
            <a:r>
              <a:rPr lang="fr-BE" dirty="0"/>
              <a:t> (DHA-PPQ) </a:t>
            </a:r>
          </a:p>
          <a:p>
            <a:pPr lvl="1" algn="just"/>
            <a:r>
              <a:rPr lang="fr-BE" dirty="0"/>
              <a:t>	</a:t>
            </a:r>
            <a:r>
              <a:rPr lang="fr-BE" dirty="0">
                <a:solidFill>
                  <a:srgbClr val="FF0000"/>
                </a:solidFill>
              </a:rPr>
              <a:t>(</a:t>
            </a:r>
            <a:r>
              <a:rPr lang="fr-BE" i="1" dirty="0" err="1">
                <a:solidFill>
                  <a:srgbClr val="FF0000"/>
                </a:solidFill>
              </a:rPr>
              <a:t>Oct</a:t>
            </a:r>
            <a:r>
              <a:rPr lang="fr-BE" i="1" dirty="0">
                <a:solidFill>
                  <a:srgbClr val="FF0000"/>
                </a:solidFill>
              </a:rPr>
              <a:t> 2015 – Jan 2016</a:t>
            </a:r>
            <a:r>
              <a:rPr lang="fr-BE" dirty="0"/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BE" dirty="0"/>
              <a:t>Artesunate-mefloquine (ASMQ) (</a:t>
            </a:r>
            <a:r>
              <a:rPr lang="fr-BE" i="1" dirty="0" err="1">
                <a:solidFill>
                  <a:srgbClr val="FF0000"/>
                </a:solidFill>
              </a:rPr>
              <a:t>Feb</a:t>
            </a:r>
            <a:r>
              <a:rPr lang="fr-BE" i="1" dirty="0">
                <a:solidFill>
                  <a:srgbClr val="FF0000"/>
                </a:solidFill>
              </a:rPr>
              <a:t> 2016 – </a:t>
            </a:r>
            <a:r>
              <a:rPr lang="fr-BE" i="1" dirty="0" err="1">
                <a:solidFill>
                  <a:srgbClr val="FF0000"/>
                </a:solidFill>
              </a:rPr>
              <a:t>now</a:t>
            </a:r>
            <a:r>
              <a:rPr lang="fr-BE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dirty="0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6300192" y="3124968"/>
            <a:ext cx="13874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47" y="3363838"/>
            <a:ext cx="2263202" cy="14041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69175" y="4515966"/>
            <a:ext cx="2286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 err="1"/>
              <a:t>Copyright:Tim</a:t>
            </a:r>
            <a:r>
              <a:rPr lang="fr-BE" sz="1100" dirty="0"/>
              <a:t> </a:t>
            </a:r>
            <a:r>
              <a:rPr lang="fr-BE" sz="1100" dirty="0" err="1"/>
              <a:t>Dirven</a:t>
            </a:r>
            <a:r>
              <a:rPr lang="fr-BE" sz="1100" dirty="0"/>
              <a:t>/Panos </a:t>
            </a:r>
            <a:r>
              <a:rPr lang="fr-BE" sz="1100" dirty="0" err="1"/>
              <a:t>Pictures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104774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48979" y="123478"/>
            <a:ext cx="8327478" cy="857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BE" sz="2800" b="1" dirty="0" err="1"/>
              <a:t>Methods</a:t>
            </a:r>
            <a:r>
              <a:rPr lang="fr-BE" sz="2800" b="1" dirty="0"/>
              <a:t> (2): </a:t>
            </a:r>
            <a:r>
              <a:rPr lang="fr-BE" sz="2800" b="1" dirty="0" err="1"/>
              <a:t>follow</a:t>
            </a:r>
            <a:r>
              <a:rPr lang="fr-BE" sz="2800" b="1" dirty="0"/>
              <a:t>-up of patients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6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7726006" y="2990583"/>
            <a:ext cx="19658" cy="1998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705392" y="3329795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93424" y="3145129"/>
            <a:ext cx="91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Day 28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6268" y="2990583"/>
            <a:ext cx="51718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 err="1"/>
              <a:t>Follow</a:t>
            </a:r>
            <a:r>
              <a:rPr lang="fr-BE" dirty="0"/>
              <a:t>-up 1: Collection of DBS for </a:t>
            </a:r>
            <a:r>
              <a:rPr lang="fr-BE" dirty="0" err="1"/>
              <a:t>follow</a:t>
            </a:r>
            <a:r>
              <a:rPr lang="fr-BE" dirty="0"/>
              <a:t>-up of </a:t>
            </a:r>
            <a:r>
              <a:rPr lang="fr-BE" dirty="0" err="1"/>
              <a:t>treatment</a:t>
            </a:r>
            <a:r>
              <a:rPr lang="fr-BE" dirty="0"/>
              <a:t> </a:t>
            </a:r>
            <a:r>
              <a:rPr lang="fr-BE" dirty="0" err="1"/>
              <a:t>outcome</a:t>
            </a:r>
            <a:r>
              <a:rPr lang="fr-BE" dirty="0"/>
              <a:t> (</a:t>
            </a:r>
            <a:r>
              <a:rPr lang="fr-BE" dirty="0" err="1"/>
              <a:t>assessed</a:t>
            </a:r>
            <a:r>
              <a:rPr lang="fr-BE" dirty="0"/>
              <a:t> </a:t>
            </a:r>
            <a:r>
              <a:rPr lang="fr-BE" dirty="0" err="1"/>
              <a:t>using</a:t>
            </a:r>
            <a:r>
              <a:rPr lang="fr-BE" dirty="0"/>
              <a:t> PCR)</a:t>
            </a:r>
          </a:p>
        </p:txBody>
      </p:sp>
      <p:cxnSp>
        <p:nvCxnSpPr>
          <p:cNvPr id="32" name="Straight Connector 31"/>
          <p:cNvCxnSpPr>
            <a:endCxn id="31" idx="3"/>
          </p:cNvCxnSpPr>
          <p:nvPr/>
        </p:nvCxnSpPr>
        <p:spPr>
          <a:xfrm flipH="1">
            <a:off x="5508104" y="3313748"/>
            <a:ext cx="2200924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23871" y="4429150"/>
            <a:ext cx="28803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995557" y="4290650"/>
            <a:ext cx="919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Day 63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410" y="3967437"/>
            <a:ext cx="516669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i="1" dirty="0" err="1">
                <a:solidFill>
                  <a:schemeClr val="tx2"/>
                </a:solidFill>
              </a:rPr>
              <a:t>Follow</a:t>
            </a:r>
            <a:r>
              <a:rPr lang="fr-BE" i="1" dirty="0">
                <a:solidFill>
                  <a:schemeClr val="tx2"/>
                </a:solidFill>
              </a:rPr>
              <a:t>-up 2: Collection of DBS for </a:t>
            </a:r>
            <a:r>
              <a:rPr lang="fr-BE" i="1" dirty="0" err="1">
                <a:solidFill>
                  <a:schemeClr val="tx2"/>
                </a:solidFill>
              </a:rPr>
              <a:t>follow</a:t>
            </a:r>
            <a:r>
              <a:rPr lang="fr-BE" i="1" dirty="0">
                <a:solidFill>
                  <a:schemeClr val="tx2"/>
                </a:solidFill>
              </a:rPr>
              <a:t>-up of </a:t>
            </a:r>
            <a:r>
              <a:rPr lang="fr-BE" i="1" dirty="0" err="1">
                <a:solidFill>
                  <a:schemeClr val="tx2"/>
                </a:solidFill>
              </a:rPr>
              <a:t>treatment</a:t>
            </a:r>
            <a:r>
              <a:rPr lang="fr-BE" i="1" dirty="0">
                <a:solidFill>
                  <a:schemeClr val="tx2"/>
                </a:solidFill>
              </a:rPr>
              <a:t> </a:t>
            </a:r>
            <a:r>
              <a:rPr lang="fr-BE" i="1" dirty="0" err="1">
                <a:solidFill>
                  <a:schemeClr val="tx2"/>
                </a:solidFill>
              </a:rPr>
              <a:t>outcome</a:t>
            </a:r>
            <a:r>
              <a:rPr lang="fr-BE" i="1" dirty="0">
                <a:solidFill>
                  <a:schemeClr val="tx2"/>
                </a:solidFill>
              </a:rPr>
              <a:t> (</a:t>
            </a:r>
            <a:r>
              <a:rPr lang="fr-BE" i="1" dirty="0" err="1">
                <a:solidFill>
                  <a:schemeClr val="tx2"/>
                </a:solidFill>
              </a:rPr>
              <a:t>assessed</a:t>
            </a:r>
            <a:r>
              <a:rPr lang="fr-BE" i="1" dirty="0">
                <a:solidFill>
                  <a:schemeClr val="tx2"/>
                </a:solidFill>
              </a:rPr>
              <a:t> </a:t>
            </a:r>
            <a:r>
              <a:rPr lang="fr-BE" i="1" dirty="0" err="1">
                <a:solidFill>
                  <a:schemeClr val="tx2"/>
                </a:solidFill>
              </a:rPr>
              <a:t>using</a:t>
            </a:r>
            <a:r>
              <a:rPr lang="fr-BE" i="1" dirty="0">
                <a:solidFill>
                  <a:schemeClr val="tx2"/>
                </a:solidFill>
              </a:rPr>
              <a:t> PCR </a:t>
            </a:r>
          </a:p>
          <a:p>
            <a:pPr algn="just"/>
            <a:r>
              <a:rPr lang="fr-BE" i="1" dirty="0">
                <a:solidFill>
                  <a:schemeClr val="tx2"/>
                </a:solidFill>
              </a:rPr>
              <a:t>     - </a:t>
            </a:r>
            <a:r>
              <a:rPr lang="fr-BE" i="1" dirty="0" err="1">
                <a:solidFill>
                  <a:schemeClr val="tx2"/>
                </a:solidFill>
              </a:rPr>
              <a:t>only</a:t>
            </a:r>
            <a:r>
              <a:rPr lang="fr-BE" i="1" dirty="0">
                <a:solidFill>
                  <a:schemeClr val="tx2"/>
                </a:solidFill>
              </a:rPr>
              <a:t> </a:t>
            </a:r>
            <a:r>
              <a:rPr lang="fr-BE" i="1" dirty="0" err="1">
                <a:solidFill>
                  <a:schemeClr val="tx2"/>
                </a:solidFill>
              </a:rPr>
              <a:t>since</a:t>
            </a:r>
            <a:r>
              <a:rPr lang="fr-BE" i="1" dirty="0">
                <a:solidFill>
                  <a:schemeClr val="tx2"/>
                </a:solidFill>
              </a:rPr>
              <a:t> Sept 2016) – </a:t>
            </a:r>
            <a:r>
              <a:rPr lang="fr-BE" i="1" dirty="0" err="1">
                <a:solidFill>
                  <a:schemeClr val="tx2"/>
                </a:solidFill>
              </a:rPr>
              <a:t>research</a:t>
            </a:r>
            <a:r>
              <a:rPr lang="fr-BE" i="1" dirty="0">
                <a:solidFill>
                  <a:schemeClr val="tx2"/>
                </a:solidFill>
              </a:rPr>
              <a:t> </a:t>
            </a:r>
            <a:r>
              <a:rPr lang="fr-BE" i="1" dirty="0" err="1">
                <a:solidFill>
                  <a:schemeClr val="tx2"/>
                </a:solidFill>
              </a:rPr>
              <a:t>purpose</a:t>
            </a:r>
            <a:endParaRPr lang="fr-BE" i="1" dirty="0">
              <a:solidFill>
                <a:schemeClr val="tx2"/>
              </a:solidFill>
            </a:endParaRPr>
          </a:p>
        </p:txBody>
      </p:sp>
      <p:cxnSp>
        <p:nvCxnSpPr>
          <p:cNvPr id="36" name="Straight Connector 35"/>
          <p:cNvCxnSpPr>
            <a:endCxn id="35" idx="3"/>
          </p:cNvCxnSpPr>
          <p:nvPr/>
        </p:nvCxnSpPr>
        <p:spPr>
          <a:xfrm flipH="1">
            <a:off x="5508104" y="4429102"/>
            <a:ext cx="22375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:\CAN pics Tim Dirven\MSF1847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9582"/>
            <a:ext cx="2841451" cy="18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CAN pics Tim Dirven\MSF1848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59582"/>
            <a:ext cx="3089216" cy="179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2535842"/>
            <a:ext cx="2286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100" dirty="0" err="1"/>
              <a:t>Copyright:Tim</a:t>
            </a:r>
            <a:r>
              <a:rPr lang="fr-BE" sz="1100" dirty="0"/>
              <a:t> </a:t>
            </a:r>
            <a:r>
              <a:rPr lang="fr-BE" sz="1100" dirty="0" err="1"/>
              <a:t>Dirven</a:t>
            </a:r>
            <a:r>
              <a:rPr lang="fr-BE" sz="1100" dirty="0"/>
              <a:t>/Panos </a:t>
            </a:r>
            <a:r>
              <a:rPr lang="fr-BE" sz="1100" dirty="0" err="1"/>
              <a:t>Pictures</a:t>
            </a:r>
            <a:endParaRPr lang="fr-BE" sz="1100" dirty="0"/>
          </a:p>
        </p:txBody>
      </p:sp>
      <p:sp>
        <p:nvSpPr>
          <p:cNvPr id="3" name="Rectangle 2"/>
          <p:cNvSpPr/>
          <p:nvPr/>
        </p:nvSpPr>
        <p:spPr>
          <a:xfrm>
            <a:off x="5707221" y="1059582"/>
            <a:ext cx="2286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Copyright:Tim</a:t>
            </a:r>
            <a:r>
              <a:rPr lang="en-US" sz="1100" dirty="0"/>
              <a:t> Dirven/Panos Pictures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379254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48979" y="123478"/>
            <a:ext cx="8327478" cy="857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BE" sz="2800" b="1" dirty="0" err="1"/>
              <a:t>Methods</a:t>
            </a:r>
            <a:r>
              <a:rPr lang="fr-BE" sz="2800" b="1" dirty="0"/>
              <a:t> (3): Monitoring of </a:t>
            </a:r>
            <a:r>
              <a:rPr lang="fr-BE" sz="2800" b="1" dirty="0" err="1"/>
              <a:t>resistance</a:t>
            </a:r>
            <a:endParaRPr lang="fr-BE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7</a:t>
            </a:fld>
            <a:endParaRPr lang="fr-BE"/>
          </a:p>
        </p:txBody>
      </p:sp>
      <p:cxnSp>
        <p:nvCxnSpPr>
          <p:cNvPr id="8" name="Straight Connector 7"/>
          <p:cNvCxnSpPr/>
          <p:nvPr/>
        </p:nvCxnSpPr>
        <p:spPr>
          <a:xfrm>
            <a:off x="7726006" y="1131590"/>
            <a:ext cx="9829" cy="864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38085" y="1448234"/>
            <a:ext cx="14401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824463" y="1270090"/>
            <a:ext cx="129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Throughout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8978" y="1131590"/>
            <a:ext cx="695932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dirty="0"/>
              <a:t>Monitoring of </a:t>
            </a:r>
            <a:r>
              <a:rPr lang="fr-BE" dirty="0" err="1"/>
              <a:t>resistance</a:t>
            </a:r>
            <a:r>
              <a:rPr lang="fr-BE" dirty="0"/>
              <a:t> at Pasteur </a:t>
            </a:r>
            <a:r>
              <a:rPr lang="fr-BE" dirty="0" err="1"/>
              <a:t>institute</a:t>
            </a:r>
            <a:r>
              <a:rPr lang="fr-BE" dirty="0"/>
              <a:t> </a:t>
            </a:r>
            <a:r>
              <a:rPr lang="fr-BE" dirty="0" err="1"/>
              <a:t>Cambodia</a:t>
            </a:r>
            <a:r>
              <a:rPr lang="fr-BE" dirty="0"/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BE" dirty="0"/>
              <a:t>in vivo data (TF, </a:t>
            </a:r>
            <a:r>
              <a:rPr lang="fr-BE" dirty="0" err="1"/>
              <a:t>reinfection</a:t>
            </a:r>
            <a:r>
              <a:rPr lang="fr-BE" dirty="0"/>
              <a:t>/recrudescence, est. </a:t>
            </a:r>
            <a:r>
              <a:rPr lang="fr-BE" dirty="0" err="1"/>
              <a:t>parasitaemia</a:t>
            </a:r>
            <a:r>
              <a:rPr lang="fr-BE" dirty="0"/>
              <a:t>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fr-BE" dirty="0" err="1"/>
              <a:t>molecular</a:t>
            </a:r>
            <a:r>
              <a:rPr lang="fr-BE" dirty="0"/>
              <a:t> markers </a:t>
            </a:r>
            <a:r>
              <a:rPr lang="fr-BE" dirty="0" err="1"/>
              <a:t>correlating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</a:t>
            </a:r>
            <a:r>
              <a:rPr lang="fr-BE" dirty="0" err="1"/>
              <a:t>resistance</a:t>
            </a:r>
            <a:endParaRPr lang="fr-BE" dirty="0"/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7308304" y="1454756"/>
            <a:ext cx="42978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CAN pics Tim Dirven\MSF1847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00109"/>
            <a:ext cx="3600400" cy="24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CAN pics Tim Dirven\MSF1847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139931"/>
            <a:ext cx="3600399" cy="24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71600" y="4155926"/>
            <a:ext cx="2286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Copyright:Tim</a:t>
            </a:r>
            <a:r>
              <a:rPr lang="en-US" sz="1100" dirty="0"/>
              <a:t> Dirven/Panos Pictures</a:t>
            </a:r>
            <a:endParaRPr lang="fr-BE" sz="1100" dirty="0"/>
          </a:p>
        </p:txBody>
      </p:sp>
      <p:sp>
        <p:nvSpPr>
          <p:cNvPr id="3" name="Rectangle 2"/>
          <p:cNvSpPr/>
          <p:nvPr/>
        </p:nvSpPr>
        <p:spPr>
          <a:xfrm>
            <a:off x="6185903" y="4239711"/>
            <a:ext cx="2286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Copyright:Tim</a:t>
            </a:r>
            <a:r>
              <a:rPr lang="en-US" sz="1100" dirty="0"/>
              <a:t> Dirven/Panos Pictures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4030228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49492"/>
            <a:ext cx="8229600" cy="8572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BE" sz="3600" b="1" dirty="0" err="1"/>
              <a:t>Specific</a:t>
            </a:r>
            <a:r>
              <a:rPr lang="fr-BE" sz="3600" b="1" dirty="0"/>
              <a:t> </a:t>
            </a:r>
            <a:r>
              <a:rPr lang="fr-BE" sz="3600" b="1" dirty="0" err="1"/>
              <a:t>research</a:t>
            </a:r>
            <a:r>
              <a:rPr lang="fr-BE" sz="3600" b="1" dirty="0"/>
              <a:t>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8</a:t>
            </a:fld>
            <a:endParaRPr lang="fr-BE"/>
          </a:p>
        </p:txBody>
      </p:sp>
      <p:sp>
        <p:nvSpPr>
          <p:cNvPr id="4" name="TextBox 3"/>
          <p:cNvSpPr txBox="1"/>
          <p:nvPr/>
        </p:nvSpPr>
        <p:spPr>
          <a:xfrm>
            <a:off x="457300" y="1222902"/>
            <a:ext cx="610460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BE" sz="2000" dirty="0">
                <a:sym typeface="Wingdings" panose="05000000000000000000" pitchFamily="2" charset="2"/>
              </a:rPr>
              <a:t> Are the </a:t>
            </a:r>
            <a:r>
              <a:rPr lang="fr-BE" sz="2000" dirty="0" err="1">
                <a:sym typeface="Wingdings" panose="05000000000000000000" pitchFamily="2" charset="2"/>
              </a:rPr>
              <a:t>ACTs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still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efficacious</a:t>
            </a:r>
            <a:r>
              <a:rPr lang="fr-BE" sz="2000" dirty="0">
                <a:sym typeface="Wingdings" panose="05000000000000000000" pitchFamily="2" charset="2"/>
              </a:rPr>
              <a:t> ? (</a:t>
            </a:r>
            <a:r>
              <a:rPr lang="fr-BE" sz="20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outcome-related</a:t>
            </a:r>
            <a:r>
              <a:rPr lang="fr-BE" sz="2000" dirty="0">
                <a:sym typeface="Wingdings" panose="05000000000000000000" pitchFamily="2" charset="2"/>
              </a:rPr>
              <a:t>)</a:t>
            </a:r>
            <a:endParaRPr lang="fr-BE" sz="2000" i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fr-BE" sz="2000" dirty="0">
                <a:sym typeface="Wingdings" panose="05000000000000000000" pitchFamily="2" charset="2"/>
              </a:rPr>
              <a:t>Is the </a:t>
            </a:r>
            <a:r>
              <a:rPr lang="fr-BE" sz="2000" dirty="0" err="1">
                <a:sym typeface="Wingdings" panose="05000000000000000000" pitchFamily="2" charset="2"/>
              </a:rPr>
              <a:t>outcome</a:t>
            </a:r>
            <a:r>
              <a:rPr lang="fr-BE" sz="2000" dirty="0">
                <a:sym typeface="Wingdings" panose="05000000000000000000" pitchFamily="2" charset="2"/>
              </a:rPr>
              <a:t> of </a:t>
            </a:r>
            <a:r>
              <a:rPr lang="fr-BE" sz="2000" dirty="0" err="1">
                <a:sym typeface="Wingdings" panose="05000000000000000000" pitchFamily="2" charset="2"/>
              </a:rPr>
              <a:t>day</a:t>
            </a:r>
            <a:r>
              <a:rPr lang="fr-BE" sz="2000" dirty="0">
                <a:sym typeface="Wingdings" panose="05000000000000000000" pitchFamily="2" charset="2"/>
              </a:rPr>
              <a:t> 28 </a:t>
            </a:r>
            <a:r>
              <a:rPr lang="fr-BE" sz="2000" dirty="0" err="1">
                <a:sym typeface="Wingdings" panose="05000000000000000000" pitchFamily="2" charset="2"/>
              </a:rPr>
              <a:t>parasitological</a:t>
            </a:r>
            <a:r>
              <a:rPr lang="fr-BE" sz="2000" dirty="0">
                <a:sym typeface="Wingdings" panose="05000000000000000000" pitchFamily="2" charset="2"/>
              </a:rPr>
              <a:t> PCR </a:t>
            </a:r>
            <a:r>
              <a:rPr lang="fr-BE" sz="2000" dirty="0" err="1">
                <a:sym typeface="Wingdings" panose="05000000000000000000" pitchFamily="2" charset="2"/>
              </a:rPr>
              <a:t>based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treatment</a:t>
            </a:r>
            <a:r>
              <a:rPr lang="fr-BE" sz="2000" dirty="0">
                <a:sym typeface="Wingdings" panose="05000000000000000000" pitchFamily="2" charset="2"/>
              </a:rPr>
              <a:t> a good </a:t>
            </a:r>
            <a:r>
              <a:rPr lang="fr-BE" sz="2000" dirty="0" err="1">
                <a:sym typeface="Wingdings" panose="05000000000000000000" pitchFamily="2" charset="2"/>
              </a:rPr>
              <a:t>indicator</a:t>
            </a:r>
            <a:r>
              <a:rPr lang="fr-BE" sz="2000" dirty="0">
                <a:sym typeface="Wingdings" panose="05000000000000000000" pitchFamily="2" charset="2"/>
              </a:rPr>
              <a:t> to monitor ACT </a:t>
            </a:r>
            <a:r>
              <a:rPr lang="fr-BE" sz="2000" dirty="0" err="1">
                <a:sym typeface="Wingdings" panose="05000000000000000000" pitchFamily="2" charset="2"/>
              </a:rPr>
              <a:t>efficacy</a:t>
            </a:r>
            <a:r>
              <a:rPr lang="fr-BE" sz="2000" dirty="0">
                <a:sym typeface="Wingdings" panose="05000000000000000000" pitchFamily="2" charset="2"/>
              </a:rPr>
              <a:t> ? (</a:t>
            </a:r>
            <a:r>
              <a:rPr lang="fr-BE" sz="20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methodology</a:t>
            </a:r>
            <a:r>
              <a:rPr lang="fr-BE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BE" sz="20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related</a:t>
            </a:r>
            <a:r>
              <a:rPr lang="fr-BE" sz="2000" dirty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fr-BE" sz="2000" dirty="0" err="1">
                <a:sym typeface="Wingdings" panose="05000000000000000000" pitchFamily="2" charset="2"/>
              </a:rPr>
              <a:t>Should</a:t>
            </a:r>
            <a:r>
              <a:rPr lang="fr-BE" sz="2000" dirty="0">
                <a:sym typeface="Wingdings" panose="05000000000000000000" pitchFamily="2" charset="2"/>
              </a:rPr>
              <a:t> all patients </a:t>
            </a:r>
            <a:r>
              <a:rPr lang="fr-BE" sz="2000" dirty="0" err="1">
                <a:sym typeface="Wingdings" panose="05000000000000000000" pitchFamily="2" charset="2"/>
              </a:rPr>
              <a:t>be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included</a:t>
            </a:r>
            <a:r>
              <a:rPr lang="fr-BE" sz="2000" dirty="0">
                <a:sym typeface="Wingdings" panose="05000000000000000000" pitchFamily="2" charset="2"/>
              </a:rPr>
              <a:t> in the </a:t>
            </a:r>
            <a:r>
              <a:rPr lang="fr-BE" sz="2000" dirty="0" err="1">
                <a:sym typeface="Wingdings" panose="05000000000000000000" pitchFamily="2" charset="2"/>
              </a:rPr>
              <a:t>analysis</a:t>
            </a:r>
            <a:r>
              <a:rPr lang="fr-BE" sz="2000" dirty="0">
                <a:sym typeface="Wingdings" panose="05000000000000000000" pitchFamily="2" charset="2"/>
              </a:rPr>
              <a:t>, incl.</a:t>
            </a:r>
          </a:p>
          <a:p>
            <a:pPr>
              <a:lnSpc>
                <a:spcPct val="150000"/>
              </a:lnSpc>
            </a:pPr>
            <a:r>
              <a:rPr lang="fr-BE" sz="2000" dirty="0">
                <a:sym typeface="Wingdings" panose="05000000000000000000" pitchFamily="2" charset="2"/>
              </a:rPr>
              <a:t>        </a:t>
            </a:r>
            <a:r>
              <a:rPr lang="fr-BE" sz="2000" dirty="0" err="1">
                <a:sym typeface="Wingdings" panose="05000000000000000000" pitchFamily="2" charset="2"/>
              </a:rPr>
              <a:t>low</a:t>
            </a:r>
            <a:r>
              <a:rPr lang="fr-BE" sz="2000" dirty="0">
                <a:sym typeface="Wingdings" panose="05000000000000000000" pitchFamily="2" charset="2"/>
              </a:rPr>
              <a:t> </a:t>
            </a:r>
            <a:r>
              <a:rPr lang="fr-BE" sz="2000" dirty="0" err="1">
                <a:sym typeface="Wingdings" panose="05000000000000000000" pitchFamily="2" charset="2"/>
              </a:rPr>
              <a:t>parasitemic</a:t>
            </a:r>
            <a:r>
              <a:rPr lang="fr-BE" sz="2000" dirty="0">
                <a:sym typeface="Wingdings" panose="05000000000000000000" pitchFamily="2" charset="2"/>
              </a:rPr>
              <a:t> patients?  </a:t>
            </a:r>
            <a:r>
              <a:rPr lang="fr-BE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fr-BE" sz="20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methodology</a:t>
            </a:r>
            <a:r>
              <a:rPr lang="fr-BE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BE" sz="20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related</a:t>
            </a:r>
            <a:r>
              <a:rPr lang="fr-BE" sz="2000" i="1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endParaRPr lang="fr-BE" sz="2000" dirty="0">
              <a:sym typeface="Wingdings" panose="05000000000000000000" pitchFamily="2" charset="2"/>
            </a:endParaRPr>
          </a:p>
          <a:p>
            <a:pPr lvl="1"/>
            <a:endParaRPr lang="fr-BE" sz="1100" b="1" dirty="0">
              <a:sym typeface="Wingdings" panose="05000000000000000000" pitchFamily="2" charset="2"/>
            </a:endParaRPr>
          </a:p>
          <a:p>
            <a:r>
              <a:rPr lang="fr-BE" i="1" dirty="0">
                <a:solidFill>
                  <a:schemeClr val="accent1"/>
                </a:solidFill>
                <a:sym typeface="Wingdings" panose="05000000000000000000" pitchFamily="2" charset="2"/>
              </a:rPr>
              <a:t>The </a:t>
            </a:r>
            <a:r>
              <a:rPr lang="fr-BE" i="1" dirty="0" err="1">
                <a:solidFill>
                  <a:schemeClr val="accent1"/>
                </a:solidFill>
                <a:sym typeface="Wingdings" panose="05000000000000000000" pitchFamily="2" charset="2"/>
              </a:rPr>
              <a:t>study</a:t>
            </a:r>
            <a:r>
              <a:rPr lang="fr-BE" i="1" dirty="0">
                <a:solidFill>
                  <a:schemeClr val="accent1"/>
                </a:solidFill>
                <a:sym typeface="Wingdings" panose="05000000000000000000" pitchFamily="2" charset="2"/>
              </a:rPr>
              <a:t> has been </a:t>
            </a:r>
            <a:r>
              <a:rPr lang="fr-BE" i="1" dirty="0" err="1">
                <a:solidFill>
                  <a:schemeClr val="accent1"/>
                </a:solidFill>
                <a:sym typeface="Wingdings" panose="05000000000000000000" pitchFamily="2" charset="2"/>
              </a:rPr>
              <a:t>approved</a:t>
            </a:r>
            <a:r>
              <a:rPr lang="fr-BE" i="1" dirty="0">
                <a:solidFill>
                  <a:schemeClr val="accent1"/>
                </a:solidFill>
                <a:sym typeface="Wingdings" panose="05000000000000000000" pitchFamily="2" charset="2"/>
              </a:rPr>
              <a:t> by the </a:t>
            </a:r>
            <a:r>
              <a:rPr lang="fr-BE" i="1" dirty="0" err="1">
                <a:solidFill>
                  <a:schemeClr val="accent1"/>
                </a:solidFill>
                <a:sym typeface="Wingdings" panose="05000000000000000000" pitchFamily="2" charset="2"/>
              </a:rPr>
              <a:t>Cambodian</a:t>
            </a:r>
            <a:r>
              <a:rPr lang="fr-BE" i="1" dirty="0">
                <a:solidFill>
                  <a:schemeClr val="accent1"/>
                </a:solidFill>
                <a:sym typeface="Wingdings" panose="05000000000000000000" pitchFamily="2" charset="2"/>
              </a:rPr>
              <a:t> and MSF ERB </a:t>
            </a:r>
            <a:endParaRPr lang="fr-BE" sz="400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F:\CAN pics Tim Dirven\MSF184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906" y="1222902"/>
            <a:ext cx="211455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83828" y="1275606"/>
            <a:ext cx="228620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err="1"/>
              <a:t>Copyright:Tim</a:t>
            </a:r>
            <a:r>
              <a:rPr lang="en-US" sz="1100" dirty="0"/>
              <a:t> Dirven/Panos Pictures</a:t>
            </a: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2329263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195486"/>
            <a:ext cx="8568953" cy="70207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3600" b="1" dirty="0">
                <a:ea typeface="Calibri" charset="0"/>
                <a:cs typeface="Calibri" charset="0"/>
              </a:rPr>
              <a:t>Are ACTs still efficacious? </a:t>
            </a:r>
            <a:endParaRPr lang="fr-BE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" y="1627039"/>
            <a:ext cx="8229600" cy="20248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</p:pic>
      <p:sp>
        <p:nvSpPr>
          <p:cNvPr id="6" name="TextBox 5"/>
          <p:cNvSpPr txBox="1"/>
          <p:nvPr/>
        </p:nvSpPr>
        <p:spPr>
          <a:xfrm>
            <a:off x="467544" y="365172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b-NO" baseline="30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1</a:t>
            </a:r>
            <a:r>
              <a:rPr lang="en-GB" sz="1600" dirty="0"/>
              <a:t>3/40 are reinfections and 17/40 had insufficient genetic material</a:t>
            </a:r>
          </a:p>
          <a:p>
            <a:pPr algn="just"/>
            <a:r>
              <a:rPr lang="nb-NO" sz="1600" baseline="30000" dirty="0">
                <a:solidFill>
                  <a:srgbClr val="000000"/>
                </a:solidFill>
                <a:latin typeface="Calibri" charset="0"/>
              </a:rPr>
              <a:t>2</a:t>
            </a:r>
            <a:r>
              <a:rPr lang="en-GB" sz="1600" dirty="0"/>
              <a:t>8/21 are reinfections, 8/21 had insufficient genetic material, 5/21 samples  results  pending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331640" y="4767263"/>
            <a:ext cx="6840760" cy="376237"/>
          </a:xfrm>
        </p:spPr>
        <p:txBody>
          <a:bodyPr/>
          <a:lstStyle/>
          <a:p>
            <a:r>
              <a:rPr lang="en-US" dirty="0"/>
              <a:t>Monitoring of antimalarial drug efficacy using routine data, Martin De </a:t>
            </a:r>
            <a:r>
              <a:rPr lang="en-US" dirty="0" err="1"/>
              <a:t>Smet</a:t>
            </a:r>
            <a:r>
              <a:rPr lang="en-US" dirty="0"/>
              <a:t>, MSF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DA761-84A8-42EF-8DF3-4AE9234E6665}" type="slidenum">
              <a:rPr lang="fr-BE" smtClean="0"/>
              <a:t>9</a:t>
            </a:fld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472626" y="4353094"/>
            <a:ext cx="8280920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2000" b="1" dirty="0"/>
              <a:t>Conclusion: Use of </a:t>
            </a:r>
            <a:r>
              <a:rPr lang="fr-BE" sz="2000" b="1" dirty="0" err="1"/>
              <a:t>dihydroartemisinin-piperaquine</a:t>
            </a:r>
            <a:r>
              <a:rPr lang="fr-BE" sz="2000" b="1" dirty="0"/>
              <a:t> no longer </a:t>
            </a:r>
            <a:r>
              <a:rPr lang="fr-BE" sz="2000" b="1" dirty="0" err="1"/>
              <a:t>justified</a:t>
            </a:r>
            <a:endParaRPr lang="fr-BE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3796" y="951571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a typeface="Calibri" charset="0"/>
                <a:cs typeface="Calibri" charset="0"/>
              </a:rPr>
              <a:t>PCR-based parasitological treatment failure (TF) </a:t>
            </a:r>
            <a:r>
              <a:rPr lang="en-GB" b="1" dirty="0"/>
              <a:t>28 days post treatment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45733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1158</Words>
  <Application>Microsoft Office PowerPoint</Application>
  <PresentationFormat>On-screen Show (16:9)</PresentationFormat>
  <Paragraphs>140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 Monitoring of antimalarial drug efficacy using routine data </vt:lpstr>
      <vt:lpstr>Project: to develop strategies to eliminate P.f malaria in area of artemisinin resistance (AR)</vt:lpstr>
      <vt:lpstr>Project: to develop strategies to eliminate P.f malaria in area of artemisinin resistance (AR)</vt:lpstr>
      <vt:lpstr>Research question…</vt:lpstr>
      <vt:lpstr> Methods (1): inclusion and strengthened monitoring of the patients  </vt:lpstr>
      <vt:lpstr>Methods (2): follow-up of patients</vt:lpstr>
      <vt:lpstr>Methods (3): Monitoring of resistance</vt:lpstr>
      <vt:lpstr>Specific research questions</vt:lpstr>
      <vt:lpstr>Are ACTs still efficacious? 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Medecins Sans Frontieres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of antimalarial drug efficacy using routine data</dc:title>
  <dc:creator>Martin De Smet</dc:creator>
  <cp:lastModifiedBy>Paula Puszet</cp:lastModifiedBy>
  <cp:revision>104</cp:revision>
  <cp:lastPrinted>2018-05-15T08:33:27Z</cp:lastPrinted>
  <dcterms:created xsi:type="dcterms:W3CDTF">2018-05-14T20:17:34Z</dcterms:created>
  <dcterms:modified xsi:type="dcterms:W3CDTF">2018-05-16T07:41:44Z</dcterms:modified>
</cp:coreProperties>
</file>